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Exploratory Data Analysis of Electric Vehicles</a:t>
            </a:r>
          </a:p>
        </p:txBody>
      </p:sp>
      <p:sp>
        <p:nvSpPr>
          <p:cNvPr id="3" name="Subtitle 2"/>
          <p:cNvSpPr>
            <a:spLocks noGrp="1"/>
          </p:cNvSpPr>
          <p:nvPr>
            <p:ph type="subTitle" idx="1"/>
          </p:nvPr>
        </p:nvSpPr>
        <p:spPr/>
        <p:txBody>
          <a:bodyPr/>
          <a:lstStyle/>
          <a:p>
            <a:r>
              <a:t>An analysis based on various factors influencing Electric Vehicle sales.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covers the exploratory data analysis (EDA) performed on a dataset of electric vehicles (EVs). The analysis includes insights about the distribution of EV makes, trends over the years, and the impact of various factors on EV sales.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lstStyle/>
          <a:p>
            <a:r>
              <a:t>The dataset consists of 112,634 entries and 17 columns. Key features include:</a:t>
            </a:r>
          </a:p>
          <a:p>
            <a:r>
              <a:t>- VIN (1-10): Unique identifier for vehicles</a:t>
            </a:r>
          </a:p>
          <a:p>
            <a:r>
              <a:t>- Model Year: Year of manufacture</a:t>
            </a:r>
          </a:p>
          <a:p>
            <a:r>
              <a:t>- Make: Manufacturer of the vehicle</a:t>
            </a:r>
          </a:p>
          <a:p>
            <a:r>
              <a:t>- Electric Range: Range of the vehicle on a full charge</a:t>
            </a:r>
          </a:p>
          <a:p>
            <a:r>
              <a:t>- Base MSRP: Manufacturer's suggested retail price</a:t>
            </a:r>
          </a:p>
          <a:p/>
          <a:p>
            <a:r>
              <a:t>The dataset has been cleaned and preprocessed for analysis.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Univariate Analysis: Histograms</a:t>
            </a:r>
          </a:p>
        </p:txBody>
      </p:sp>
      <p:sp>
        <p:nvSpPr>
          <p:cNvPr id="3" name="Content Placeholder 2"/>
          <p:cNvSpPr>
            <a:spLocks noGrp="1"/>
          </p:cNvSpPr>
          <p:nvPr>
            <p:ph idx="1"/>
          </p:nvPr>
        </p:nvSpPr>
        <p:spPr/>
        <p:txBody>
          <a:bodyPr/>
          <a:lstStyle/>
          <a:p>
            <a:r>
              <a:t>Histograms provide a visual representation of the distribution of numerical variables.</a:t>
            </a:r>
          </a:p>
          <a:p>
            <a:r>
              <a:t>The following plots showcase the distributions of key numerical features in the dataset:</a:t>
            </a:r>
          </a:p>
          <a:p>
            <a:r>
              <a:t>Insert plots here for histograms of relevant numerical columns.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Univariate Analysis: Box Plots</a:t>
            </a:r>
          </a:p>
        </p:txBody>
      </p:sp>
      <p:sp>
        <p:nvSpPr>
          <p:cNvPr id="3" name="Content Placeholder 2"/>
          <p:cNvSpPr>
            <a:spLocks noGrp="1"/>
          </p:cNvSpPr>
          <p:nvPr>
            <p:ph idx="1"/>
          </p:nvPr>
        </p:nvSpPr>
        <p:spPr/>
        <p:txBody>
          <a:bodyPr/>
          <a:lstStyle/>
          <a:p>
            <a:r>
              <a:t>Box plots offer insights into the distribution of numerical variables and highlight any potential outliers.</a:t>
            </a:r>
          </a:p>
          <a:p>
            <a:r>
              <a:t>Insert plots here for box plots of relevant numerical columns.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Bivariate Analysis: Count Plots</a:t>
            </a:r>
          </a:p>
        </p:txBody>
      </p:sp>
      <p:sp>
        <p:nvSpPr>
          <p:cNvPr id="3" name="Content Placeholder 2"/>
          <p:cNvSpPr>
            <a:spLocks noGrp="1"/>
          </p:cNvSpPr>
          <p:nvPr>
            <p:ph idx="1"/>
          </p:nvPr>
        </p:nvSpPr>
        <p:spPr/>
        <p:txBody>
          <a:bodyPr/>
          <a:lstStyle/>
          <a:p>
            <a:r>
              <a:t>Count plots illustrate the relationship between categorical variables and the count of occurrences.</a:t>
            </a:r>
          </a:p>
          <a:p>
            <a:r>
              <a:t>Insert plots here for count plots of relevant categorical columns.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Choropleth Map</a:t>
            </a:r>
          </a:p>
        </p:txBody>
      </p:sp>
      <p:sp>
        <p:nvSpPr>
          <p:cNvPr id="3" name="Content Placeholder 2"/>
          <p:cNvSpPr>
            <a:spLocks noGrp="1"/>
          </p:cNvSpPr>
          <p:nvPr>
            <p:ph idx="1"/>
          </p:nvPr>
        </p:nvSpPr>
        <p:spPr/>
        <p:txBody>
          <a:bodyPr/>
          <a:lstStyle/>
          <a:p>
            <a:r>
              <a:t>A choropleth map displays the number of electric vehicles based on state locations.</a:t>
            </a:r>
          </a:p>
          <a:p>
            <a:r>
              <a:t>Insert the choropleth plot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Racing Bar Plot</a:t>
            </a:r>
          </a:p>
        </p:txBody>
      </p:sp>
      <p:sp>
        <p:nvSpPr>
          <p:cNvPr id="3" name="Content Placeholder 2"/>
          <p:cNvSpPr>
            <a:spLocks noGrp="1"/>
          </p:cNvSpPr>
          <p:nvPr>
            <p:ph idx="1"/>
          </p:nvPr>
        </p:nvSpPr>
        <p:spPr/>
        <p:txBody>
          <a:bodyPr/>
          <a:lstStyle/>
          <a:p>
            <a:r>
              <a:t>The racing bar plot visualizes the count of electric vehicles by make over the years.</a:t>
            </a:r>
          </a:p>
          <a:p>
            <a:r>
              <a:t>Insert the racing bar plot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exploratory data analysis provides valuable insights into the trends and distribution of electric vehicles across different manufacturers and years. This analysis can aid stakeholders in understanding the EV market dynamics.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