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-1"/>
            <a:ext cx="12222600" cy="685800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102343"/>
            <a:ext cx="8825658" cy="2536457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Automatic Attendance System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638800"/>
            <a:ext cx="8825658" cy="86142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Using (ble)Beacon and android application</a:t>
            </a:r>
            <a:endParaRPr lang="en-US" sz="22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8288" y="2209801"/>
            <a:ext cx="8825660" cy="165318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0"/>
            <a:ext cx="9404723" cy="78365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We will Deliver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783653"/>
            <a:ext cx="4853540" cy="58747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Android Application of Attendance System with SQL Server for attendance storage.</a:t>
            </a:r>
          </a:p>
          <a:p>
            <a:r>
              <a:rPr lang="en-US" sz="2400" dirty="0" smtClean="0"/>
              <a:t>The App will search the range of Bluetooth device parameters of Beacon device.</a:t>
            </a:r>
          </a:p>
          <a:p>
            <a:r>
              <a:rPr lang="en-US" sz="2400" dirty="0" smtClean="0"/>
              <a:t>Beacon is a Bluetooth Device which works on DC battery of life 2-3 years.</a:t>
            </a:r>
          </a:p>
          <a:p>
            <a:r>
              <a:rPr lang="en-US" sz="2400" dirty="0" smtClean="0"/>
              <a:t>Beacon device could be in form of wrist bands and ID cards and in turn associated with peoples</a:t>
            </a:r>
          </a:p>
          <a:p>
            <a:r>
              <a:rPr lang="en-US" sz="2400" dirty="0"/>
              <a:t>This will change the manual swipe Attendance </a:t>
            </a:r>
            <a:r>
              <a:rPr lang="en-US" sz="2400" dirty="0" smtClean="0"/>
              <a:t>to Automatic Attendance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2" y="783652"/>
            <a:ext cx="4829204" cy="3097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16" y="4007793"/>
            <a:ext cx="2990476" cy="2523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488" y="3991186"/>
            <a:ext cx="2540416" cy="25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46112" y="0"/>
            <a:ext cx="9404723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Scope of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214" y="783653"/>
            <a:ext cx="5473521" cy="587472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Reduce paperwork and save time and money with mobile and cloud-based attendance management 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Eliminate duplicate data entry and errors in time and attendance entries. </a:t>
            </a:r>
            <a:endParaRPr lang="en-US" sz="2400" dirty="0" smtClean="0"/>
          </a:p>
          <a:p>
            <a:r>
              <a:rPr lang="en-US" sz="2400" dirty="0"/>
              <a:t>Real-time status tracking of leave requests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Improve visibility to track and manage </a:t>
            </a:r>
            <a:r>
              <a:rPr lang="en-US" sz="2400" dirty="0" smtClean="0"/>
              <a:t>people attendance </a:t>
            </a:r>
            <a:r>
              <a:rPr lang="en-US" sz="2400" dirty="0"/>
              <a:t>&amp; absenteeism across multiple campuses. </a:t>
            </a:r>
            <a:endParaRPr lang="en-US" sz="2400" dirty="0" smtClean="0"/>
          </a:p>
          <a:p>
            <a:r>
              <a:rPr lang="en-US" sz="2400" dirty="0" smtClean="0"/>
              <a:t>Increased </a:t>
            </a:r>
            <a:r>
              <a:rPr lang="en-US" sz="2400" dirty="0"/>
              <a:t>security and confidentiality with role-based permissions to users. </a:t>
            </a:r>
            <a:endParaRPr lang="en-US" sz="2400" dirty="0" smtClean="0"/>
          </a:p>
          <a:p>
            <a:r>
              <a:rPr lang="en-US" sz="2400" dirty="0"/>
              <a:t>Auto-generate various types of reports of </a:t>
            </a:r>
            <a:r>
              <a:rPr lang="en-US" sz="2400" dirty="0" smtClean="0"/>
              <a:t>employee </a:t>
            </a:r>
            <a:r>
              <a:rPr lang="en-US" sz="2400" dirty="0"/>
              <a:t>or student attendance. </a:t>
            </a:r>
            <a:endParaRPr lang="en-US" sz="2400" dirty="0" smtClean="0"/>
          </a:p>
          <a:p>
            <a:r>
              <a:rPr lang="en-US" sz="2400" dirty="0" smtClean="0"/>
              <a:t>Automatic attendance recording, reducing the effort of manual attendance.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1184856"/>
            <a:ext cx="6400800" cy="2987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83" y="4308496"/>
            <a:ext cx="6400800" cy="25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431887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UI (User Interface)/UX(User Experience) of App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" y="1273049"/>
            <a:ext cx="2340625" cy="423912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09" y="1285920"/>
            <a:ext cx="2354646" cy="4239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73" y="1285920"/>
            <a:ext cx="2583199" cy="4239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08" y="1285920"/>
            <a:ext cx="2180729" cy="4239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4493" y="1273049"/>
            <a:ext cx="2378770" cy="4239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73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2" y="0"/>
            <a:ext cx="9404723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Functionality of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35231" y="3948384"/>
            <a:ext cx="6303082" cy="274118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69" y="4361929"/>
            <a:ext cx="1964243" cy="1931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81" y="4361929"/>
            <a:ext cx="2040791" cy="1942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05" y="1260262"/>
            <a:ext cx="2381250" cy="19145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85212" y="849740"/>
            <a:ext cx="4559121" cy="437881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Up Arrow 10"/>
          <p:cNvSpPr/>
          <p:nvPr/>
        </p:nvSpPr>
        <p:spPr>
          <a:xfrm rot="2276862">
            <a:off x="3326537" y="5579849"/>
            <a:ext cx="1545466" cy="11719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06" y="1359903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" y="969885"/>
            <a:ext cx="3425082" cy="38032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29566" y="3882298"/>
            <a:ext cx="201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Android OS Device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Ex: Mobile , Raspberry Pi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5649" y="5683984"/>
            <a:ext cx="117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Searching for BLE Beacon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9758537">
            <a:off x="5070501" y="1427808"/>
            <a:ext cx="2172024" cy="957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9727" y="1950520"/>
            <a:ext cx="196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Attendance is Saving in SQL Server using “Web Service – Web API (Restful Service)”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5745" y="4919342"/>
            <a:ext cx="1351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2-3 years life DC battery Bluetooth Beacon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2" y="0"/>
            <a:ext cx="9404723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Future Development Scope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79644" y="783654"/>
            <a:ext cx="4853540" cy="58747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1. Indoor Navigation App Using BLE Beacon .</a:t>
            </a:r>
          </a:p>
          <a:p>
            <a:r>
              <a:rPr lang="en-US" sz="2400" dirty="0" smtClean="0"/>
              <a:t>This system is used when there is low range of GPS Device. Ex: Mountainous Region and internal buildings.</a:t>
            </a:r>
          </a:p>
          <a:p>
            <a:r>
              <a:rPr lang="en-US" sz="2400" dirty="0" smtClean="0"/>
              <a:t>GPS does not work at minor precise range i.e. inside the buildings, it is only for top pointing location.</a:t>
            </a:r>
          </a:p>
          <a:p>
            <a:r>
              <a:rPr lang="en-US" sz="2400" dirty="0" smtClean="0"/>
              <a:t>For that purpose Beacon is installed at desired locations and through them longitudes &amp; latitudes are fetched and displayed on maps, giving full precise UI/UX navigation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31" y="1180941"/>
            <a:ext cx="7081170" cy="37187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5" y="4965791"/>
            <a:ext cx="3563155" cy="18922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26" y="4964618"/>
            <a:ext cx="2485623" cy="19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2" y="0"/>
            <a:ext cx="9404723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Future Development Scope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257290" y="794576"/>
            <a:ext cx="4853540" cy="58747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</a:rPr>
              <a:t>. Internal Information of Valuables and things.</a:t>
            </a:r>
          </a:p>
          <a:p>
            <a:r>
              <a:rPr lang="en-US" sz="2400" dirty="0" smtClean="0"/>
              <a:t>This system is used in malls , restaurants, museums, etc. to give full information of valuables/things.</a:t>
            </a:r>
          </a:p>
          <a:p>
            <a:r>
              <a:rPr lang="en-US" sz="2400" dirty="0" smtClean="0"/>
              <a:t>Beacon is installed at the valuables and as soon as the person comes near it , the beacon is detected by the persons mobile and the informational data is pushed from the server </a:t>
            </a:r>
            <a:r>
              <a:rPr lang="en-US" sz="2400" dirty="0"/>
              <a:t>to the mobile </a:t>
            </a:r>
            <a:r>
              <a:rPr lang="en-US" sz="2400" dirty="0" smtClean="0"/>
              <a:t>device.</a:t>
            </a:r>
          </a:p>
          <a:p>
            <a:r>
              <a:rPr lang="en-US" sz="2400" dirty="0" smtClean="0"/>
              <a:t>Ex: A person visiting a museum comes nearby a painting all the information is fetched from the server to the mobile about, how old is the painting, who have made it ,etc.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0" y="1219310"/>
            <a:ext cx="6925351" cy="51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2" y="0"/>
            <a:ext cx="9404723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Current Completed 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46112" y="783653"/>
            <a:ext cx="9553956" cy="25519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Sketch Design of UI/UX completed.</a:t>
            </a:r>
          </a:p>
          <a:p>
            <a:r>
              <a:rPr lang="en-US" sz="2400" dirty="0" smtClean="0"/>
              <a:t>Architecture of the system completed.</a:t>
            </a:r>
          </a:p>
          <a:p>
            <a:r>
              <a:rPr lang="en-US" sz="2400" dirty="0" smtClean="0"/>
              <a:t>Work and Data flow of the system completed.</a:t>
            </a:r>
          </a:p>
          <a:p>
            <a:r>
              <a:rPr lang="en-US" sz="2400" dirty="0" smtClean="0"/>
              <a:t>Database and web service (backend) making is started. </a:t>
            </a:r>
          </a:p>
          <a:p>
            <a:r>
              <a:rPr lang="en-US" sz="2400" dirty="0" smtClean="0"/>
              <a:t>Front end Mobile Android app is started.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4568" y="3335628"/>
            <a:ext cx="9404723" cy="783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Software Resources 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112" y="4119282"/>
            <a:ext cx="9553956" cy="196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Android Studio.</a:t>
            </a:r>
          </a:p>
          <a:p>
            <a:r>
              <a:rPr lang="en-US" sz="2400" dirty="0" smtClean="0"/>
              <a:t>Visual Studio 2015 (MVC and Web API).</a:t>
            </a:r>
          </a:p>
          <a:p>
            <a:r>
              <a:rPr lang="en-US" sz="2400" dirty="0" smtClean="0"/>
              <a:t>Microsoft SQL Server 2017.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6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7697" y="332892"/>
            <a:ext cx="9404723" cy="10580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Our </a:t>
            </a:r>
            <a:r>
              <a:rPr lang="en-US" sz="3500" b="1" dirty="0" smtClean="0">
                <a:solidFill>
                  <a:schemeClr val="bg1"/>
                </a:solidFill>
              </a:rPr>
              <a:t>Team - </a:t>
            </a:r>
            <a:r>
              <a:rPr lang="en-US" sz="3500" b="1" dirty="0" smtClean="0">
                <a:solidFill>
                  <a:schemeClr val="bg1"/>
                </a:solidFill>
              </a:rPr>
              <a:t>Vivekanand </a:t>
            </a:r>
            <a:r>
              <a:rPr lang="en-US" sz="3500" b="1" dirty="0">
                <a:solidFill>
                  <a:schemeClr val="bg1"/>
                </a:solidFill>
              </a:rPr>
              <a:t>Education Society </a:t>
            </a:r>
            <a:r>
              <a:rPr lang="en-US" sz="3500" b="1" dirty="0" smtClean="0">
                <a:solidFill>
                  <a:schemeClr val="bg1"/>
                </a:solidFill>
              </a:rPr>
              <a:t>Institute </a:t>
            </a:r>
            <a:r>
              <a:rPr lang="en-US" sz="3500" b="1" dirty="0">
                <a:solidFill>
                  <a:schemeClr val="bg1"/>
                </a:solidFill>
              </a:rPr>
              <a:t>of Technology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79042" y="2457907"/>
            <a:ext cx="11131640" cy="24618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Mohammed Saad Shaikh (Team Lead) .</a:t>
            </a:r>
            <a:endParaRPr lang="en-US" sz="2400" dirty="0" smtClean="0"/>
          </a:p>
          <a:p>
            <a:r>
              <a:rPr lang="en-US" sz="2400" dirty="0" smtClean="0"/>
              <a:t>Parvez Mullah .</a:t>
            </a:r>
            <a:endParaRPr lang="en-US" sz="2400" dirty="0" smtClean="0"/>
          </a:p>
          <a:p>
            <a:r>
              <a:rPr lang="en-US" sz="2400" dirty="0" smtClean="0"/>
              <a:t>Shaikh Maroof .</a:t>
            </a:r>
            <a:endParaRPr lang="en-US" sz="2400" dirty="0" smtClean="0"/>
          </a:p>
          <a:p>
            <a:r>
              <a:rPr lang="en-US" sz="2400" dirty="0" smtClean="0"/>
              <a:t>Twinkle Shamnani 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9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</TotalTime>
  <Words>445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Automatic Attendance System</vt:lpstr>
      <vt:lpstr>What We will Deliver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Attendance System</dc:title>
  <dc:creator>SAAD</dc:creator>
  <cp:lastModifiedBy>Administrator</cp:lastModifiedBy>
  <cp:revision>103</cp:revision>
  <dcterms:created xsi:type="dcterms:W3CDTF">2018-08-08T17:21:10Z</dcterms:created>
  <dcterms:modified xsi:type="dcterms:W3CDTF">2018-08-11T18:12:13Z</dcterms:modified>
</cp:coreProperties>
</file>