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/>
    <p:restoredTop sz="94645"/>
  </p:normalViewPr>
  <p:slideViewPr>
    <p:cSldViewPr snapToGrid="0" snapToObjects="1">
      <p:cViewPr varScale="1">
        <p:scale>
          <a:sx n="115" d="100"/>
          <a:sy n="115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Prediction challenge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Sahal</a:t>
            </a:r>
            <a:r>
              <a:rPr lang="en-US" dirty="0" smtClean="0"/>
              <a:t> Shaikh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model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predicts the grades based on professor Moody’s grading pattern. </a:t>
            </a:r>
          </a:p>
          <a:p>
            <a:r>
              <a:rPr lang="en-US" dirty="0" smtClean="0"/>
              <a:t>The training data contains the </a:t>
            </a:r>
            <a:r>
              <a:rPr lang="en-US" dirty="0" err="1" smtClean="0"/>
              <a:t>StudentID</a:t>
            </a:r>
            <a:r>
              <a:rPr lang="en-US" dirty="0" smtClean="0"/>
              <a:t>, Scores, </a:t>
            </a:r>
            <a:r>
              <a:rPr lang="en-US" dirty="0" err="1" smtClean="0"/>
              <a:t>Asks_Questions</a:t>
            </a:r>
            <a:r>
              <a:rPr lang="en-US" dirty="0" smtClean="0"/>
              <a:t>, Leaves Early, and Participation. </a:t>
            </a:r>
          </a:p>
          <a:p>
            <a:r>
              <a:rPr lang="en-US" dirty="0" smtClean="0"/>
              <a:t>The model gets trained by training and learn the grading pattern of professor Moody, and predict the grades of testing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59" y="239377"/>
            <a:ext cx="9905998" cy="1478570"/>
          </a:xfrm>
        </p:spPr>
        <p:txBody>
          <a:bodyPr/>
          <a:lstStyle/>
          <a:p>
            <a:r>
              <a:rPr lang="en-US" dirty="0" smtClean="0"/>
              <a:t>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913" y="2249487"/>
            <a:ext cx="6341056" cy="3541714"/>
          </a:xfrm>
        </p:spPr>
        <p:txBody>
          <a:bodyPr/>
          <a:lstStyle/>
          <a:p>
            <a:r>
              <a:rPr lang="en-US" dirty="0" smtClean="0"/>
              <a:t>Plot the graph of score and grades </a:t>
            </a:r>
          </a:p>
          <a:p>
            <a:r>
              <a:rPr lang="en-US" dirty="0" smtClean="0"/>
              <a:t>Took the subset of overlapping areas</a:t>
            </a:r>
          </a:p>
          <a:p>
            <a:r>
              <a:rPr lang="en-US" dirty="0" smtClean="0"/>
              <a:t>Determined which condition satisfies what grade</a:t>
            </a:r>
          </a:p>
          <a:p>
            <a:r>
              <a:rPr lang="en-US" dirty="0" smtClean="0"/>
              <a:t>Figured out rules based of those conditions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69" y="1717947"/>
            <a:ext cx="5136623" cy="33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691" y="0"/>
            <a:ext cx="9905998" cy="1478570"/>
          </a:xfrm>
        </p:spPr>
        <p:txBody>
          <a:bodyPr/>
          <a:lstStyle/>
          <a:p>
            <a:r>
              <a:rPr lang="en-US" smtClean="0"/>
              <a:t>Rules and error 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8" y="1478570"/>
            <a:ext cx="10732956" cy="4070195"/>
          </a:xfrm>
        </p:spPr>
      </p:pic>
    </p:spTree>
    <p:extLst>
      <p:ext uri="{BB962C8B-B14F-4D97-AF65-F5344CB8AC3E}">
        <p14:creationId xmlns:p14="http://schemas.microsoft.com/office/powerpoint/2010/main" val="1278083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297</TotalTime>
  <Words>93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Trebuchet MS</vt:lpstr>
      <vt:lpstr>Tw Cen MT</vt:lpstr>
      <vt:lpstr>Arial</vt:lpstr>
      <vt:lpstr>Circuit</vt:lpstr>
      <vt:lpstr>Prediction challenge 1</vt:lpstr>
      <vt:lpstr>What does the model do?</vt:lpstr>
      <vt:lpstr>Approach </vt:lpstr>
      <vt:lpstr>Rules and error 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challenge 1</dc:title>
  <dc:creator>Microsoft Office User</dc:creator>
  <cp:lastModifiedBy>Microsoft Office User</cp:lastModifiedBy>
  <cp:revision>4</cp:revision>
  <dcterms:created xsi:type="dcterms:W3CDTF">2019-04-04T21:39:23Z</dcterms:created>
  <dcterms:modified xsi:type="dcterms:W3CDTF">2019-04-05T02:36:56Z</dcterms:modified>
</cp:coreProperties>
</file>