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5"/>
  </p:normalViewPr>
  <p:slideViewPr>
    <p:cSldViewPr snapToGrid="0" snapToObjects="1">
      <p:cViewPr varScale="1">
        <p:scale>
          <a:sx n="115" d="100"/>
          <a:sy n="11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7006"/>
            <a:ext cx="8676222" cy="3200400"/>
          </a:xfrm>
        </p:spPr>
        <p:txBody>
          <a:bodyPr/>
          <a:lstStyle/>
          <a:p>
            <a:r>
              <a:rPr lang="en-US" dirty="0" smtClean="0"/>
              <a:t>Prediction challenge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Sahal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84" y="197006"/>
            <a:ext cx="9905998" cy="1219820"/>
          </a:xfrm>
        </p:spPr>
        <p:txBody>
          <a:bodyPr/>
          <a:lstStyle/>
          <a:p>
            <a:r>
              <a:rPr lang="en-US" smtClean="0"/>
              <a:t>Model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784" y="4583152"/>
            <a:ext cx="9905998" cy="2074126"/>
          </a:xfrm>
        </p:spPr>
        <p:txBody>
          <a:bodyPr/>
          <a:lstStyle/>
          <a:p>
            <a:r>
              <a:rPr lang="en-US" dirty="0" smtClean="0"/>
              <a:t>This model used all the attributes of the train file with no control parameters.</a:t>
            </a:r>
          </a:p>
          <a:p>
            <a:r>
              <a:rPr lang="en-US" dirty="0" smtClean="0"/>
              <a:t>By using this model on training file, we get an error of 21 %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4" y="1287657"/>
            <a:ext cx="9273826" cy="1874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4" y="3490952"/>
            <a:ext cx="6832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96" y="-349405"/>
            <a:ext cx="9905998" cy="1564888"/>
          </a:xfrm>
        </p:spPr>
        <p:txBody>
          <a:bodyPr/>
          <a:lstStyle/>
          <a:p>
            <a:r>
              <a:rPr lang="en-US" smtClean="0"/>
              <a:t>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95" y="4728117"/>
            <a:ext cx="9905998" cy="1085385"/>
          </a:xfrm>
        </p:spPr>
        <p:txBody>
          <a:bodyPr/>
          <a:lstStyle/>
          <a:p>
            <a:r>
              <a:rPr lang="en-US" dirty="0" smtClean="0"/>
              <a:t>This model gives an error of 1% </a:t>
            </a:r>
            <a:r>
              <a:rPr lang="en-US" smtClean="0"/>
              <a:t>on training dataset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5" y="1012718"/>
            <a:ext cx="10058400" cy="598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5" y="1693562"/>
            <a:ext cx="6350000" cy="157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5" y="3365006"/>
            <a:ext cx="6743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30" y="275064"/>
            <a:ext cx="9905998" cy="1063083"/>
          </a:xfrm>
        </p:spPr>
        <p:txBody>
          <a:bodyPr/>
          <a:lstStyle/>
          <a:p>
            <a:r>
              <a:rPr lang="en-US" smtClean="0"/>
              <a:t>Model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30" y="5001482"/>
            <a:ext cx="9905998" cy="1075003"/>
          </a:xfrm>
        </p:spPr>
        <p:txBody>
          <a:bodyPr/>
          <a:lstStyle/>
          <a:p>
            <a:r>
              <a:rPr lang="en-US" dirty="0" smtClean="0"/>
              <a:t>This model has the error of 21 % on training data.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2" y="1257741"/>
            <a:ext cx="10058400" cy="859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2" y="2194016"/>
            <a:ext cx="6311900" cy="157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2" y="3845399"/>
            <a:ext cx="6807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smtClean="0"/>
              <a:t>Best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/>
          <a:lstStyle/>
          <a:p>
            <a:r>
              <a:rPr lang="en-US" dirty="0" smtClean="0"/>
              <a:t>It is obvious  to pick the model which has the lowest error.</a:t>
            </a:r>
          </a:p>
          <a:p>
            <a:r>
              <a:rPr lang="en-US" dirty="0" smtClean="0"/>
              <a:t>Pick the one which has good accuracy by checking the model with cross validation. </a:t>
            </a:r>
          </a:p>
          <a:p>
            <a:r>
              <a:rPr lang="en-US" dirty="0" smtClean="0"/>
              <a:t>According to cross validation and error, we can conclude that </a:t>
            </a:r>
            <a:r>
              <a:rPr lang="en-US" b="1" dirty="0" smtClean="0"/>
              <a:t>MODEL 3 </a:t>
            </a:r>
            <a:r>
              <a:rPr lang="en-US" dirty="0" smtClean="0"/>
              <a:t>is the best model with high accuracy and low error.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4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76" y="2795239"/>
            <a:ext cx="9905998" cy="1905000"/>
          </a:xfrm>
        </p:spPr>
        <p:txBody>
          <a:bodyPr/>
          <a:lstStyle/>
          <a:p>
            <a:r>
              <a:rPr lang="en-US" b="1" dirty="0" smtClean="0"/>
              <a:t>Thank you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9107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292</TotalTime>
  <Words>122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Mesh</vt:lpstr>
      <vt:lpstr>Prediction challenge - 3</vt:lpstr>
      <vt:lpstr>Model 1</vt:lpstr>
      <vt:lpstr>Model 2</vt:lpstr>
      <vt:lpstr>Model 3</vt:lpstr>
      <vt:lpstr>Best model</vt:lpstr>
      <vt:lpstr>Thank you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- 3</dc:title>
  <dc:creator>Microsoft Office User</dc:creator>
  <cp:lastModifiedBy>Microsoft Office User</cp:lastModifiedBy>
  <cp:revision>9</cp:revision>
  <dcterms:created xsi:type="dcterms:W3CDTF">2019-04-18T21:33:18Z</dcterms:created>
  <dcterms:modified xsi:type="dcterms:W3CDTF">2019-04-19T02:26:01Z</dcterms:modified>
</cp:coreProperties>
</file>