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5"/>
  </p:normalViewPr>
  <p:slideViewPr>
    <p:cSldViewPr snapToGrid="0" snapToObjects="1">
      <p:cViewPr varScale="1">
        <p:scale>
          <a:sx n="115" d="100"/>
          <a:sy n="11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challenge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Sahal</a:t>
            </a:r>
            <a:r>
              <a:rPr lang="en-US" dirty="0" smtClean="0"/>
              <a:t>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Regression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974951"/>
          </a:xfrm>
        </p:spPr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dirty="0" smtClean="0"/>
              <a:t>This model has MSE of </a:t>
            </a:r>
            <a:r>
              <a:rPr lang="is-IS" dirty="0" smtClean="0"/>
              <a:t>318234</a:t>
            </a:r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H</a:t>
            </a:r>
            <a:r>
              <a:rPr lang="is-IS" dirty="0" smtClean="0"/>
              <a:t>igh !</a:t>
            </a:r>
          </a:p>
          <a:p>
            <a:pPr>
              <a:spcBef>
                <a:spcPts val="0"/>
              </a:spcBef>
              <a:buClrTx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06232"/>
            <a:ext cx="10058400" cy="15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random forest (default)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030707"/>
          </a:xfrm>
        </p:spPr>
        <p:txBody>
          <a:bodyPr/>
          <a:lstStyle/>
          <a:p>
            <a:r>
              <a:rPr lang="en-US" dirty="0" smtClean="0"/>
              <a:t>Mean Squared Error of this model is 14833.93</a:t>
            </a:r>
          </a:p>
          <a:p>
            <a:r>
              <a:rPr lang="en-US" dirty="0" smtClean="0"/>
              <a:t>Better than last one!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780262"/>
            <a:ext cx="6477000" cy="27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829985"/>
          </a:xfrm>
        </p:spPr>
        <p:txBody>
          <a:bodyPr/>
          <a:lstStyle/>
          <a:p>
            <a:r>
              <a:rPr lang="en-US" dirty="0" err="1" smtClean="0"/>
              <a:t>rPart</a:t>
            </a:r>
            <a:r>
              <a:rPr lang="en-US" dirty="0" smtClean="0"/>
              <a:t> model gives an error of 13624.77</a:t>
            </a:r>
          </a:p>
          <a:p>
            <a:r>
              <a:rPr lang="en-US" dirty="0" smtClean="0"/>
              <a:t>This is also the good one!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4313973"/>
            <a:ext cx="8140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5"/>
            <a:ext cx="3790523" cy="1276034"/>
          </a:xfrm>
        </p:spPr>
        <p:txBody>
          <a:bodyPr/>
          <a:lstStyle/>
          <a:p>
            <a:r>
              <a:rPr lang="en-US" dirty="0" smtClean="0"/>
              <a:t>This model gives the MSE of 252160.4</a:t>
            </a:r>
          </a:p>
          <a:p>
            <a:r>
              <a:rPr lang="en-US" dirty="0" smtClean="0"/>
              <a:t>Not good as previous two!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6" y="2754350"/>
            <a:ext cx="4916825" cy="34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conclude that Regression Model and Neural Networks Model has higher Mean Squared Error than Random Forest Model and </a:t>
            </a:r>
            <a:r>
              <a:rPr lang="en-US" dirty="0" err="1" smtClean="0"/>
              <a:t>rPart</a:t>
            </a:r>
            <a:r>
              <a:rPr lang="en-US" dirty="0" smtClean="0"/>
              <a:t> Model. </a:t>
            </a:r>
          </a:p>
          <a:p>
            <a:r>
              <a:rPr lang="en-US" dirty="0" smtClean="0"/>
              <a:t>It gives the basic idea that which model we can use to get more lower Mean Squared Error.</a:t>
            </a:r>
          </a:p>
          <a:p>
            <a:r>
              <a:rPr lang="en-US" dirty="0" smtClean="0"/>
              <a:t>Try adding more parameters and making new attributes. </a:t>
            </a:r>
          </a:p>
        </p:txBody>
      </p:sp>
    </p:spTree>
    <p:extLst>
      <p:ext uri="{BB962C8B-B14F-4D97-AF65-F5344CB8AC3E}">
        <p14:creationId xmlns:p14="http://schemas.microsoft.com/office/powerpoint/2010/main" val="13472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6048"/>
            <a:ext cx="7729728" cy="1188720"/>
          </a:xfrm>
        </p:spPr>
        <p:txBody>
          <a:bodyPr/>
          <a:lstStyle/>
          <a:p>
            <a:r>
              <a:rPr lang="en-US" dirty="0" smtClean="0"/>
              <a:t>Final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94768"/>
            <a:ext cx="7729728" cy="489427"/>
          </a:xfrm>
        </p:spPr>
        <p:txBody>
          <a:bodyPr/>
          <a:lstStyle/>
          <a:p>
            <a:r>
              <a:rPr lang="en-US" dirty="0" smtClean="0"/>
              <a:t>Made a </a:t>
            </a:r>
            <a:r>
              <a:rPr lang="en-US" smtClean="0"/>
              <a:t>new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69" y="1784195"/>
            <a:ext cx="10058400" cy="6122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2551008"/>
            <a:ext cx="7729728" cy="4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Added a new parameters to the model such as </a:t>
            </a:r>
            <a:r>
              <a:rPr lang="en-US" dirty="0" err="1" smtClean="0"/>
              <a:t>ntree</a:t>
            </a:r>
            <a:r>
              <a:rPr lang="en-US" dirty="0" smtClean="0"/>
              <a:t> and </a:t>
            </a:r>
            <a:r>
              <a:rPr lang="en-US" dirty="0" err="1" smtClean="0"/>
              <a:t>mtry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69" y="2972915"/>
            <a:ext cx="10058400" cy="12545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31136" y="4404681"/>
            <a:ext cx="7729728" cy="12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Mean Squared Error is 886.0906</a:t>
            </a:r>
          </a:p>
          <a:p>
            <a:r>
              <a:rPr lang="en-US" dirty="0" smtClean="0"/>
              <a:t>A Lot better than previous models.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145" y="2615072"/>
            <a:ext cx="7729728" cy="118872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377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64</TotalTime>
  <Words>156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Mangal</vt:lpstr>
      <vt:lpstr>Arial</vt:lpstr>
      <vt:lpstr>Parcel</vt:lpstr>
      <vt:lpstr>Prediction challenge 4 </vt:lpstr>
      <vt:lpstr>Model – Regression  </vt:lpstr>
      <vt:lpstr>Model – random forest (default) </vt:lpstr>
      <vt:lpstr>Model - rpart</vt:lpstr>
      <vt:lpstr>Model – Neural networks</vt:lpstr>
      <vt:lpstr>decision </vt:lpstr>
      <vt:lpstr>Final model </vt:lpstr>
      <vt:lpstr>Thank you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4 </dc:title>
  <dc:creator>Microsoft Office User</dc:creator>
  <cp:lastModifiedBy>Microsoft Office User</cp:lastModifiedBy>
  <cp:revision>5</cp:revision>
  <dcterms:created xsi:type="dcterms:W3CDTF">2019-04-26T02:37:17Z</dcterms:created>
  <dcterms:modified xsi:type="dcterms:W3CDTF">2019-04-26T03:41:41Z</dcterms:modified>
</cp:coreProperties>
</file>