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74"/>
  </p:normalViewPr>
  <p:slideViewPr>
    <p:cSldViewPr snapToGrid="0" snapToObjects="1">
      <p:cViewPr varScale="1">
        <p:scale>
          <a:sx n="114" d="100"/>
          <a:sy n="114" d="100"/>
        </p:scale>
        <p:origin x="17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158705" cy="2971801"/>
          </a:xfrm>
        </p:spPr>
        <p:txBody>
          <a:bodyPr/>
          <a:lstStyle/>
          <a:p>
            <a:r>
              <a:rPr lang="en-US" dirty="0" smtClean="0"/>
              <a:t>Prediction challenge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Sahal</a:t>
            </a:r>
            <a:r>
              <a:rPr lang="en-US" dirty="0" smtClean="0"/>
              <a:t> Shaikh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71811"/>
            <a:ext cx="8534400" cy="1507067"/>
          </a:xfrm>
        </p:spPr>
        <p:txBody>
          <a:bodyPr/>
          <a:lstStyle/>
          <a:p>
            <a:r>
              <a:rPr lang="en-US" dirty="0" smtClean="0"/>
              <a:t>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023946"/>
            <a:ext cx="8534400" cy="3615267"/>
          </a:xfrm>
        </p:spPr>
        <p:txBody>
          <a:bodyPr/>
          <a:lstStyle/>
          <a:p>
            <a:r>
              <a:rPr lang="en-US" dirty="0" smtClean="0"/>
              <a:t>The data contains four attributes</a:t>
            </a:r>
          </a:p>
          <a:p>
            <a:pPr lvl="1"/>
            <a:r>
              <a:rPr lang="en-US" dirty="0" smtClean="0"/>
              <a:t>Duration</a:t>
            </a:r>
          </a:p>
          <a:p>
            <a:pPr lvl="1"/>
            <a:r>
              <a:rPr lang="en-US" dirty="0" smtClean="0"/>
              <a:t>Activity</a:t>
            </a:r>
          </a:p>
          <a:p>
            <a:pPr lvl="1"/>
            <a:r>
              <a:rPr lang="en-US" dirty="0" smtClean="0"/>
              <a:t> Revenue</a:t>
            </a:r>
          </a:p>
          <a:p>
            <a:pPr lvl="1"/>
            <a:r>
              <a:rPr lang="en-US" dirty="0" smtClean="0"/>
              <a:t>Source</a:t>
            </a:r>
          </a:p>
          <a:p>
            <a:endParaRPr lang="en-US" dirty="0"/>
          </a:p>
          <a:p>
            <a:r>
              <a:rPr lang="en-US" dirty="0" smtClean="0"/>
              <a:t>Predict Revenue based on Duration, Activity, and Source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1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19" y="263655"/>
            <a:ext cx="8534400" cy="1507067"/>
          </a:xfrm>
        </p:spPr>
        <p:txBody>
          <a:bodyPr/>
          <a:lstStyle/>
          <a:p>
            <a:r>
              <a:rPr lang="en-US" dirty="0" smtClean="0"/>
              <a:t>Model 1:-- </a:t>
            </a:r>
            <a:r>
              <a:rPr lang="en-US" dirty="0" err="1" smtClean="0"/>
              <a:t>rpart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718" y="1787397"/>
            <a:ext cx="7088188" cy="1454616"/>
          </a:xfrm>
        </p:spPr>
        <p:txBody>
          <a:bodyPr/>
          <a:lstStyle/>
          <a:p>
            <a:r>
              <a:rPr lang="en-US" dirty="0" smtClean="0"/>
              <a:t>By plotting this model gives the basic idea which attributes are important through the decision tree.</a:t>
            </a:r>
          </a:p>
          <a:p>
            <a:r>
              <a:rPr lang="en-US" dirty="0" smtClean="0"/>
              <a:t>This model gives the Mean Square Error of 17.52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18" y="3735658"/>
            <a:ext cx="62992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412" y="1770722"/>
            <a:ext cx="5071127" cy="333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09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16776"/>
            <a:ext cx="8534400" cy="1507067"/>
          </a:xfrm>
        </p:spPr>
        <p:txBody>
          <a:bodyPr/>
          <a:lstStyle/>
          <a:p>
            <a:r>
              <a:rPr lang="en-US" dirty="0" smtClean="0"/>
              <a:t>Model 2 :- Random forest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823844"/>
            <a:ext cx="7523086" cy="1131230"/>
          </a:xfrm>
        </p:spPr>
        <p:txBody>
          <a:bodyPr/>
          <a:lstStyle/>
          <a:p>
            <a:r>
              <a:rPr lang="en-US" dirty="0" smtClean="0"/>
              <a:t>This model uses two new parameters (</a:t>
            </a:r>
            <a:r>
              <a:rPr lang="en-US" dirty="0" err="1" smtClean="0"/>
              <a:t>ntree</a:t>
            </a:r>
            <a:r>
              <a:rPr lang="en-US" dirty="0" smtClean="0"/>
              <a:t> &amp; </a:t>
            </a:r>
            <a:r>
              <a:rPr lang="en-US" dirty="0" err="1" smtClean="0"/>
              <a:t>mtry</a:t>
            </a:r>
            <a:r>
              <a:rPr lang="en-US" dirty="0" smtClean="0"/>
              <a:t>) </a:t>
            </a:r>
          </a:p>
          <a:p>
            <a:r>
              <a:rPr lang="en-US" dirty="0" smtClean="0"/>
              <a:t>It gives the Mean Square Error of 5.31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955074"/>
            <a:ext cx="10058400" cy="13225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4377950"/>
            <a:ext cx="100584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16776"/>
            <a:ext cx="8534400" cy="1507067"/>
          </a:xfrm>
        </p:spPr>
        <p:txBody>
          <a:bodyPr/>
          <a:lstStyle/>
          <a:p>
            <a:r>
              <a:rPr lang="en-US" dirty="0" smtClean="0"/>
              <a:t>Model 3 :- </a:t>
            </a:r>
            <a:r>
              <a:rPr lang="en-US" dirty="0" err="1" smtClean="0"/>
              <a:t>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545374"/>
            <a:ext cx="8534400" cy="1198137"/>
          </a:xfrm>
        </p:spPr>
        <p:txBody>
          <a:bodyPr/>
          <a:lstStyle/>
          <a:p>
            <a:r>
              <a:rPr lang="en-US" dirty="0" smtClean="0"/>
              <a:t>This model uses new parameters (cost, gamma, and epsilon)</a:t>
            </a:r>
          </a:p>
          <a:p>
            <a:r>
              <a:rPr lang="en-US" dirty="0" smtClean="0"/>
              <a:t>It gives the Mean Square Error of 1.55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643150"/>
            <a:ext cx="10058400" cy="13289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4081346"/>
            <a:ext cx="10058400" cy="257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3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507067"/>
            <a:ext cx="8534400" cy="3615267"/>
          </a:xfrm>
        </p:spPr>
        <p:txBody>
          <a:bodyPr/>
          <a:lstStyle/>
          <a:p>
            <a:r>
              <a:rPr lang="en-US" dirty="0" smtClean="0"/>
              <a:t>As we can see that out of three models, SVM_MODEL is the best one with the lowest Mean Squared Error on train data. </a:t>
            </a:r>
          </a:p>
          <a:p>
            <a:r>
              <a:rPr lang="en-US" dirty="0" smtClean="0"/>
              <a:t>I have made two submissions on </a:t>
            </a:r>
            <a:r>
              <a:rPr lang="en-US" dirty="0" err="1" smtClean="0"/>
              <a:t>kaggle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SVM model gave me high error on </a:t>
            </a:r>
            <a:r>
              <a:rPr lang="en-US" dirty="0" err="1" smtClean="0"/>
              <a:t>Kaggle</a:t>
            </a:r>
            <a:r>
              <a:rPr lang="en-US" dirty="0" smtClean="0"/>
              <a:t>, so I made another </a:t>
            </a:r>
            <a:r>
              <a:rPr lang="en-US" dirty="0" err="1" smtClean="0"/>
              <a:t>submition</a:t>
            </a:r>
            <a:r>
              <a:rPr lang="en-US" dirty="0" smtClean="0"/>
              <a:t> with RANDOM FOREST MODEL</a:t>
            </a:r>
          </a:p>
          <a:p>
            <a:r>
              <a:rPr lang="en-US" dirty="0" smtClean="0"/>
              <a:t>Which gave me way lower MSE on </a:t>
            </a:r>
            <a:r>
              <a:rPr lang="en-US" dirty="0" err="1" smtClean="0"/>
              <a:t>Kaggle</a:t>
            </a:r>
            <a:r>
              <a:rPr lang="en-US" dirty="0" smtClean="0"/>
              <a:t> (test 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213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27" y="2457810"/>
            <a:ext cx="8534400" cy="1507067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24538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74</TotalTime>
  <Words>173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Slice</vt:lpstr>
      <vt:lpstr>Prediction challenge 5</vt:lpstr>
      <vt:lpstr>Data </vt:lpstr>
      <vt:lpstr>Model 1:-- rpart </vt:lpstr>
      <vt:lpstr>Model 2 :- Random forest </vt:lpstr>
      <vt:lpstr>Model 3 :- svm</vt:lpstr>
      <vt:lpstr>Conclusion </vt:lpstr>
      <vt:lpstr>Thank you!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challenge 5</dc:title>
  <dc:creator>Microsoft Office User</dc:creator>
  <cp:lastModifiedBy>Microsoft Office User</cp:lastModifiedBy>
  <cp:revision>7</cp:revision>
  <dcterms:created xsi:type="dcterms:W3CDTF">2019-05-03T01:05:31Z</dcterms:created>
  <dcterms:modified xsi:type="dcterms:W3CDTF">2019-05-03T02:19:42Z</dcterms:modified>
</cp:coreProperties>
</file>