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1" r:id="rId2"/>
    <p:sldId id="303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46A03"/>
    <a:srgbClr val="FFD98E"/>
    <a:srgbClr val="6BB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2334" y="738"/>
      </p:cViewPr>
      <p:guideLst>
        <p:guide orient="horz" pos="340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7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7" indent="0" algn="ctr">
              <a:buNone/>
              <a:defRPr sz="2362"/>
            </a:lvl2pPr>
            <a:lvl3pPr marL="1079996" indent="0" algn="ctr">
              <a:buNone/>
              <a:defRPr sz="2126"/>
            </a:lvl3pPr>
            <a:lvl4pPr marL="1619994" indent="0" algn="ctr">
              <a:buNone/>
              <a:defRPr sz="1890"/>
            </a:lvl4pPr>
            <a:lvl5pPr marL="2159991" indent="0" algn="ctr">
              <a:buNone/>
              <a:defRPr sz="1890"/>
            </a:lvl5pPr>
            <a:lvl6pPr marL="2699990" indent="0" algn="ctr">
              <a:buNone/>
              <a:defRPr sz="1890"/>
            </a:lvl6pPr>
            <a:lvl7pPr marL="3239987" indent="0" algn="ctr">
              <a:buNone/>
              <a:defRPr sz="1890"/>
            </a:lvl7pPr>
            <a:lvl8pPr marL="3779985" indent="0" algn="ctr">
              <a:buNone/>
              <a:defRPr sz="1890"/>
            </a:lvl8pPr>
            <a:lvl9pPr marL="4319982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3C-B0EA-43EB-90B8-E772A7CBD1C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6681-B826-4AE6-B302-DF78F3CD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6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3C-B0EA-43EB-90B8-E772A7CBD1C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6681-B826-4AE6-B302-DF78F3CD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0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5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3C-B0EA-43EB-90B8-E772A7CBD1C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6681-B826-4AE6-B302-DF78F3CD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3C-B0EA-43EB-90B8-E772A7CBD1C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6681-B826-4AE6-B302-DF78F3CD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60" y="2692445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60" y="7227346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8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8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8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3C-B0EA-43EB-90B8-E772A7CBD1C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6681-B826-4AE6-B302-DF78F3CD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5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1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3C-B0EA-43EB-90B8-E772A7CBD1C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6681-B826-4AE6-B302-DF78F3CD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574991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3" y="2647444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7" indent="0">
              <a:buNone/>
              <a:defRPr sz="2362" b="1"/>
            </a:lvl2pPr>
            <a:lvl3pPr marL="1079996" indent="0">
              <a:buNone/>
              <a:defRPr sz="2126" b="1"/>
            </a:lvl3pPr>
            <a:lvl4pPr marL="1619994" indent="0">
              <a:buNone/>
              <a:defRPr sz="1890" b="1"/>
            </a:lvl4pPr>
            <a:lvl5pPr marL="2159991" indent="0">
              <a:buNone/>
              <a:defRPr sz="1890" b="1"/>
            </a:lvl5pPr>
            <a:lvl6pPr marL="2699990" indent="0">
              <a:buNone/>
              <a:defRPr sz="1890" b="1"/>
            </a:lvl6pPr>
            <a:lvl7pPr marL="3239987" indent="0">
              <a:buNone/>
              <a:defRPr sz="1890" b="1"/>
            </a:lvl7pPr>
            <a:lvl8pPr marL="3779985" indent="0">
              <a:buNone/>
              <a:defRPr sz="1890" b="1"/>
            </a:lvl8pPr>
            <a:lvl9pPr marL="4319982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3" y="3944915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4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7" indent="0">
              <a:buNone/>
              <a:defRPr sz="2362" b="1"/>
            </a:lvl2pPr>
            <a:lvl3pPr marL="1079996" indent="0">
              <a:buNone/>
              <a:defRPr sz="2126" b="1"/>
            </a:lvl3pPr>
            <a:lvl4pPr marL="1619994" indent="0">
              <a:buNone/>
              <a:defRPr sz="1890" b="1"/>
            </a:lvl4pPr>
            <a:lvl5pPr marL="2159991" indent="0">
              <a:buNone/>
              <a:defRPr sz="1890" b="1"/>
            </a:lvl5pPr>
            <a:lvl6pPr marL="2699990" indent="0">
              <a:buNone/>
              <a:defRPr sz="1890" b="1"/>
            </a:lvl6pPr>
            <a:lvl7pPr marL="3239987" indent="0">
              <a:buNone/>
              <a:defRPr sz="1890" b="1"/>
            </a:lvl7pPr>
            <a:lvl8pPr marL="3779985" indent="0">
              <a:buNone/>
              <a:defRPr sz="1890" b="1"/>
            </a:lvl8pPr>
            <a:lvl9pPr marL="4319982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5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3C-B0EA-43EB-90B8-E772A7CBD1C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6681-B826-4AE6-B302-DF78F3CD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3C-B0EA-43EB-90B8-E772A7CBD1C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6681-B826-4AE6-B302-DF78F3CD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1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3C-B0EA-43EB-90B8-E772A7CBD1C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6681-B826-4AE6-B302-DF78F3CD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719985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7" y="1554968"/>
            <a:ext cx="5467379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239930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7" indent="0">
              <a:buNone/>
              <a:defRPr sz="1654"/>
            </a:lvl2pPr>
            <a:lvl3pPr marL="1079996" indent="0">
              <a:buNone/>
              <a:defRPr sz="1417"/>
            </a:lvl3pPr>
            <a:lvl4pPr marL="1619994" indent="0">
              <a:buNone/>
              <a:defRPr sz="1181"/>
            </a:lvl4pPr>
            <a:lvl5pPr marL="2159991" indent="0">
              <a:buNone/>
              <a:defRPr sz="1181"/>
            </a:lvl5pPr>
            <a:lvl6pPr marL="2699990" indent="0">
              <a:buNone/>
              <a:defRPr sz="1181"/>
            </a:lvl6pPr>
            <a:lvl7pPr marL="3239987" indent="0">
              <a:buNone/>
              <a:defRPr sz="1181"/>
            </a:lvl7pPr>
            <a:lvl8pPr marL="3779985" indent="0">
              <a:buNone/>
              <a:defRPr sz="1181"/>
            </a:lvl8pPr>
            <a:lvl9pPr marL="4319982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3C-B0EA-43EB-90B8-E772A7CBD1C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6681-B826-4AE6-B302-DF78F3CD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9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719985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7" y="1554968"/>
            <a:ext cx="5467379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7" indent="0">
              <a:buNone/>
              <a:defRPr sz="3307"/>
            </a:lvl2pPr>
            <a:lvl3pPr marL="1079996" indent="0">
              <a:buNone/>
              <a:defRPr sz="2835"/>
            </a:lvl3pPr>
            <a:lvl4pPr marL="1619994" indent="0">
              <a:buNone/>
              <a:defRPr sz="2362"/>
            </a:lvl4pPr>
            <a:lvl5pPr marL="2159991" indent="0">
              <a:buNone/>
              <a:defRPr sz="2362"/>
            </a:lvl5pPr>
            <a:lvl6pPr marL="2699990" indent="0">
              <a:buNone/>
              <a:defRPr sz="2362"/>
            </a:lvl6pPr>
            <a:lvl7pPr marL="3239987" indent="0">
              <a:buNone/>
              <a:defRPr sz="2362"/>
            </a:lvl7pPr>
            <a:lvl8pPr marL="3779985" indent="0">
              <a:buNone/>
              <a:defRPr sz="2362"/>
            </a:lvl8pPr>
            <a:lvl9pPr marL="4319982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239930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7" indent="0">
              <a:buNone/>
              <a:defRPr sz="1654"/>
            </a:lvl2pPr>
            <a:lvl3pPr marL="1079996" indent="0">
              <a:buNone/>
              <a:defRPr sz="1417"/>
            </a:lvl3pPr>
            <a:lvl4pPr marL="1619994" indent="0">
              <a:buNone/>
              <a:defRPr sz="1181"/>
            </a:lvl4pPr>
            <a:lvl5pPr marL="2159991" indent="0">
              <a:buNone/>
              <a:defRPr sz="1181"/>
            </a:lvl5pPr>
            <a:lvl6pPr marL="2699990" indent="0">
              <a:buNone/>
              <a:defRPr sz="1181"/>
            </a:lvl6pPr>
            <a:lvl7pPr marL="3239987" indent="0">
              <a:buNone/>
              <a:defRPr sz="1181"/>
            </a:lvl7pPr>
            <a:lvl8pPr marL="3779985" indent="0">
              <a:buNone/>
              <a:defRPr sz="1181"/>
            </a:lvl8pPr>
            <a:lvl9pPr marL="4319982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3C-B0EA-43EB-90B8-E772A7CBD1C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6681-B826-4AE6-B302-DF78F3CD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5" y="574991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5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4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6E03C-B0EA-43EB-90B8-E772A7CBD1C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3" y="10009784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3" y="10009784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6681-B826-4AE6-B302-DF78F3CD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6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8" indent="-269998" algn="l" defTabSz="107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7" indent="-269998" algn="l" defTabSz="107999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4" indent="-269998" algn="l" defTabSz="107999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1" indent="-269998" algn="l" defTabSz="107999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0" indent="-269998" algn="l" defTabSz="107999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88" indent="-269998" algn="l" defTabSz="107999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87" indent="-269998" algn="l" defTabSz="107999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84" indent="-269998" algn="l" defTabSz="107999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81" indent="-269998" algn="l" defTabSz="107999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7" algn="l" defTabSz="107999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6" algn="l" defTabSz="107999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4" algn="l" defTabSz="107999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1" algn="l" defTabSz="107999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0" algn="l" defTabSz="107999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87" algn="l" defTabSz="107999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85" algn="l" defTabSz="107999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82" algn="l" defTabSz="107999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614D9B1D-1739-C525-08DA-C3338991BE08}"/>
              </a:ext>
            </a:extLst>
          </p:cNvPr>
          <p:cNvSpPr/>
          <p:nvPr/>
        </p:nvSpPr>
        <p:spPr>
          <a:xfrm>
            <a:off x="684341" y="-2682413"/>
            <a:ext cx="9431079" cy="10028712"/>
          </a:xfrm>
          <a:prstGeom prst="downArrow">
            <a:avLst>
              <a:gd name="adj1" fmla="val 27630"/>
              <a:gd name="adj2" fmla="val 30577"/>
            </a:avLst>
          </a:prstGeom>
          <a:gradFill flip="none" rotWithShape="1">
            <a:gsLst>
              <a:gs pos="0">
                <a:srgbClr val="FF0000"/>
              </a:gs>
              <a:gs pos="71000">
                <a:srgbClr val="FF0000">
                  <a:tint val="44500"/>
                  <a:satMod val="160000"/>
                  <a:alpha val="30000"/>
                </a:srgbClr>
              </a:gs>
              <a:gs pos="100000">
                <a:srgbClr val="FF0000">
                  <a:tint val="23500"/>
                  <a:satMod val="160000"/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8 -0.71894 L 0.00014 0.301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" y="510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614D9B1D-1739-C525-08DA-C3338991BE08}"/>
              </a:ext>
            </a:extLst>
          </p:cNvPr>
          <p:cNvSpPr/>
          <p:nvPr/>
        </p:nvSpPr>
        <p:spPr>
          <a:xfrm rot="10800000">
            <a:off x="684341" y="221208"/>
            <a:ext cx="9431079" cy="10028712"/>
          </a:xfrm>
          <a:prstGeom prst="downArrow">
            <a:avLst>
              <a:gd name="adj1" fmla="val 27630"/>
              <a:gd name="adj2" fmla="val 30577"/>
            </a:avLst>
          </a:prstGeom>
          <a:gradFill flip="none" rotWithShape="1">
            <a:gsLst>
              <a:gs pos="0">
                <a:schemeClr val="accent6"/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699E-6 1.25165 L 3.49699E-6 3.8762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Ahmadi</dc:creator>
  <cp:lastModifiedBy>Bas Dohmen</cp:lastModifiedBy>
  <cp:revision>300</cp:revision>
  <dcterms:created xsi:type="dcterms:W3CDTF">2023-07-09T19:03:56Z</dcterms:created>
  <dcterms:modified xsi:type="dcterms:W3CDTF">2023-09-14T14:57:46Z</dcterms:modified>
</cp:coreProperties>
</file>