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notesSlide+xml" PartName="/ppt/notesSlides/notesSlide7.xml"/>
  <Override ContentType="application/vnd.openxmlformats-officedocument.presentationml.slide+xml" PartName="/ppt/slides/slide7.xml"/>
  <Override ContentType="application/vnd.openxmlformats-officedocument.presentationml.tableStyles+xml" PartName="/ppt/tableStyles.xml"/>
  <Default ContentType="image/jpeg" Extension="jpg"/>
  <Default ContentType="image/png" Extension="png"/>
  <Default ContentType="image/jpeg" Extension="jpeg"/>
  <Override ContentType="application/x-fontdata" PartName="/ppt/fonts/font2.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g" Type="http://schemas.openxmlformats.org/officeDocument/2006/relationships/image"/><Relationship Id="rId2" Target="/ppt/media/image2.jpg" Type="http://schemas.openxmlformats.org/officeDocument/2006/relationships/image"/><Relationship Id="rId3" Target="/ppt/media/image3.jpg" Type="http://schemas.openxmlformats.org/officeDocument/2006/relationships/image"/><Relationship Id="rId4" Target="/ppt/media/image4.jpeg" Type="http://schemas.openxmlformats.org/officeDocument/2006/relationships/image"/><Relationship Id="rId5" Target="/ppt/media/image5.jpg" Type="http://schemas.openxmlformats.org/officeDocument/2006/relationships/image"/><Relationship Id="rId6" Target="/ppt/media/image6.jpg" Type="http://schemas.openxmlformats.org/officeDocument/2006/relationships/image"/><Relationship Id="rId7" Target="/ppt/media/image7.jpe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jpeg" Type="http://schemas.openxmlformats.org/officeDocument/2006/relationships/image"/><Relationship Id="rId11" Target="/ppt/media/image11.jpeg" Type="http://schemas.openxmlformats.org/officeDocument/2006/relationships/image"/><Relationship Id="rId12" Target="/ppt/media/image12.jpg" Type="http://schemas.openxmlformats.org/officeDocument/2006/relationships/image"/><Relationship Id="rId13" Target="/ppt/media/image13.jpg" Type="http://schemas.openxmlformats.org/officeDocument/2006/relationships/image"/><Relationship Id="rId14" Target="/ppt/media/image14.jpeg" Type="http://schemas.openxmlformats.org/officeDocument/2006/relationships/image"/><Relationship Id="rId15" Target="/ppt/media/image15.jpeg" Type="http://schemas.openxmlformats.org/officeDocument/2006/relationships/image"/><Relationship Id="rId16" Target="/ppt/media/image16.jpeg" Type="http://schemas.openxmlformats.org/officeDocument/2006/relationships/image"/><Relationship Id="rId17" Target="/ppt/media/image17.jpeg" Type="http://schemas.openxmlformats.org/officeDocument/2006/relationships/image"/><Relationship Id="rId18" Target="/ppt/media/image18.jpeg" Type="http://schemas.openxmlformats.org/officeDocument/2006/relationships/image"/><Relationship Id="rId19" Target="ppt/media/img_cc_black.png" Type="http://schemas.openxmlformats.org/officeDocument/2006/relationships/image"/><Relationship Id="rId20" Target="ppt/presentation.xml" Type="http://schemas.openxmlformats.org/officeDocument/2006/relationships/officeDocument"/><Relationship Id="rId21" Target="docProps/core.xml" Type="http://schemas.openxmlformats.org/package/2006/relationships/metadata/core-properties"/><Relationship Id="rId22"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Lst>
  <p:sldSz cx="12192000" cy="6858000" type="custom"/>
  <p:notesSz cx="12192000" cy="6858000"/>
  <p:embeddedFontLst>
    <p:embeddedFont>
      <p:font typeface="Open Sans"/>
      <p:bold r:id="rId20"/>
    </p:embeddedFont>
  </p:embeddedFontLst>
  <p:custDataLst/>
  <p:defaultTextStyle>
    <a:defPPr>
      <a:defRPr lang="en-US"/>
    </a:defPPr>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notesSlides/notesSlide7.xml" Type="http://schemas.openxmlformats.org/officeDocument/2006/relationships/notesSlide"/><Relationship Id="rId19" Target="tableStyles.xml" Type="http://schemas.openxmlformats.org/officeDocument/2006/relationships/tableStyles"/><Relationship Id="rId20" Target="fonts/font2.fntdata" Type="http://schemas.openxmlformats.org/officeDocument/2006/relationships/font"/><Relationship Id="rId21" Target="presProps.xml" Type="http://schemas.openxmlformats.org/officeDocument/2006/relationships/presProps"/><Relationship Id="rId22"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Slide">
    <p:spTree>
      <p:nvGrpSpPr>
        <p:cNvPr id="1" name=""/>
        <p:cNvGrpSpPr/>
        <p:nvPr/>
      </p:nvGrpSpPr>
      <p:grpSpPr>
        <a:xfrm>
          <a:off x="0" y="0"/>
          <a:ext cx="0" cy="0"/>
          <a:chOff x="0" y="0"/>
          <a:chExt cx="0" cy="0"/>
        </a:xfrm>
      </p:grpSpPr>
      <p:sp>
        <p:nvSpPr>
          <p:cNvPr id="2" name="Google Shape;7;p2">
            <a:extLst>
              <a:ext uri="{6D3B7EEF-7EA8-480F-B9AE-288F4172BFE1}">
                <a16:creationId xmlns:a16="http://schemas.microsoft.com/office/drawing/2010/main" id="{2491567D-D221-4330-85BE-2DF446AB7171}"/>
              </a:ext>
            </a:extLst>
          </p:cNvPr>
          <p:cNvSpPr>
            <a:spLocks noGrp="true"/>
          </p:cNvSpPr>
          <p:nvPr>
            <p:ph type="pic"/>
          </p:nvPr>
        </p:nvSpPr>
        <p:spPr>
          <a:xfrm rot="0">
            <a:off x="0" y="0"/>
            <a:ext cx="12192000" cy="6858000"/>
          </a:xfrm>
          <a:prstGeom prst="rect">
            <a:avLst/>
          </a:prstGeom>
          <a:solidFill>
            <a:srgbClr val="f2f2f2"/>
          </a:solidFill>
          <a:ln>
            <a:noFill/>
          </a:ln>
        </p:spPr>
      </p:sp>
      <p:sp>
        <p:nvSpPr>
          <p:cNvPr id="3" name="Google Shape;8;p2">
            <a:extLst>
              <a:ext uri="{53DE90F9-DEAA-4837-9DBD-9C5E4E2931FD}">
                <a16:creationId xmlns:a16="http://schemas.microsoft.com/office/drawing/2010/main" id="{37FE16D7-2426-40D9-9C0E-1640A47F0E27}"/>
              </a:ext>
            </a:extLst>
          </p:cNvPr>
          <p:cNvSpPr>
            <a:spLocks noGrp="true"/>
          </p:cNvSpPr>
          <p:nvPr>
            <p:ph idx="1" type="pic"/>
          </p:nvPr>
        </p:nvSpPr>
        <p:spPr>
          <a:xfrm rot="0">
            <a:off x="0" y="0"/>
            <a:ext cx="12191999" cy="6858000"/>
          </a:xfrm>
          <a:prstGeom prst="parallelogram">
            <a:avLst>
              <a:gd fmla="val 70495" name="adj"/>
            </a:avLst>
          </a:prstGeom>
          <a:solidFill>
            <a:srgbClr val="f2f2f2"/>
          </a:solidFill>
          <a:ln>
            <a:noFill/>
          </a:ln>
        </p:spPr>
      </p:sp>
    </p:spTree>
    <p:extLst>
      <p:ext uri="{CF1BF7AA-FF73-402D-9D64-8674BC7BC28A}">
        <p14:creationId xmlns:p14="http://schemas.microsoft.com/office/powerpoint/2010/main" val="1698248963167"/>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8_Custom Layout">
    <p:spTree>
      <p:nvGrpSpPr>
        <p:cNvPr id="1" name=""/>
        <p:cNvGrpSpPr/>
        <p:nvPr/>
      </p:nvGrpSpPr>
      <p:grpSpPr>
        <a:xfrm>
          <a:off x="0" y="0"/>
          <a:ext cx="0" cy="0"/>
          <a:chOff x="0" y="0"/>
          <a:chExt cx="0" cy="0"/>
        </a:xfrm>
      </p:grpSpPr>
      <p:sp>
        <p:nvSpPr>
          <p:cNvPr id="2" name="Google Shape;31;p11">
            <a:extLst>
              <a:ext uri="{6CFA574F-63DB-4899-856F-0CD803BED860}">
                <a16:creationId xmlns:a16="http://schemas.microsoft.com/office/drawing/2010/main" id="{9F737754-C3CF-430E-87FB-EA4FDEE6BCD8}"/>
              </a:ext>
            </a:extLst>
          </p:cNvPr>
          <p:cNvSpPr>
            <a:spLocks noGrp="true"/>
          </p:cNvSpPr>
          <p:nvPr>
            <p:ph type="pic"/>
          </p:nvPr>
        </p:nvSpPr>
        <p:spPr>
          <a:xfrm rot="0">
            <a:off x="9239484" y="0"/>
            <a:ext cx="2952516" cy="6858000"/>
          </a:xfrm>
          <a:prstGeom prst="rect">
            <a:avLst/>
          </a:prstGeom>
          <a:solidFill>
            <a:srgbClr val="f2f2f2"/>
          </a:solidFill>
          <a:ln>
            <a:noFill/>
          </a:ln>
        </p:spPr>
      </p:sp>
      <p:sp>
        <p:nvSpPr>
          <p:cNvPr id="3" name="Google Shape;32;p11">
            <a:extLst>
              <a:ext uri="{0BC38C0B-3EF7-4EB2-AF46-8150A92518A4}">
                <a16:creationId xmlns:a16="http://schemas.microsoft.com/office/drawing/2010/main" id="{1B052451-B165-47AF-8E8C-8B9D2D6C096B}"/>
              </a:ext>
            </a:extLst>
          </p:cNvPr>
          <p:cNvSpPr>
            <a:spLocks noGrp="true"/>
          </p:cNvSpPr>
          <p:nvPr>
            <p:ph idx="1" type="pic"/>
          </p:nvPr>
        </p:nvSpPr>
        <p:spPr>
          <a:xfrm rot="0">
            <a:off x="6873910" y="4073524"/>
            <a:ext cx="2820332" cy="2163763"/>
          </a:xfrm>
          <a:prstGeom prst="rect">
            <a:avLst/>
          </a:prstGeom>
          <a:solidFill>
            <a:srgbClr val="f2f2f2"/>
          </a:solidFill>
          <a:ln>
            <a:noFill/>
          </a:ln>
        </p:spPr>
      </p:sp>
      <p:sp>
        <p:nvSpPr>
          <p:cNvPr id="4" name="Google Shape;33;p11">
            <a:extLst>
              <a:ext uri="{2F7C0CC3-3861-45A2-A6DC-D96DB1C871E3}">
                <a16:creationId xmlns:a16="http://schemas.microsoft.com/office/drawing/2010/main" id="{CD208CA6-CD69-4FCF-A0F1-D62B35A1660D}"/>
              </a:ext>
            </a:extLst>
          </p:cNvPr>
          <p:cNvSpPr>
            <a:spLocks noGrp="true"/>
          </p:cNvSpPr>
          <p:nvPr>
            <p:ph idx="2" type="pic"/>
          </p:nvPr>
        </p:nvSpPr>
        <p:spPr>
          <a:xfrm rot="0">
            <a:off x="3784617" y="4073523"/>
            <a:ext cx="2820332" cy="2163763"/>
          </a:xfrm>
          <a:prstGeom prst="rect">
            <a:avLst/>
          </a:prstGeom>
          <a:solidFill>
            <a:srgbClr val="f2f2f2"/>
          </a:solidFill>
          <a:ln>
            <a:noFill/>
          </a:ln>
        </p:spPr>
      </p:sp>
      <p:sp>
        <p:nvSpPr>
          <p:cNvPr id="5" name="Google Shape;34;p11">
            <a:extLst>
              <a:ext uri="{0CFF5AED-487C-45C4-A839-E9B8A8EC3DEF}">
                <a16:creationId xmlns:a16="http://schemas.microsoft.com/office/drawing/2010/main" id="{FACD34D3-A64F-476E-A2FF-BDE73948FAF9}"/>
              </a:ext>
            </a:extLst>
          </p:cNvPr>
          <p:cNvSpPr>
            <a:spLocks noGrp="true"/>
          </p:cNvSpPr>
          <p:nvPr>
            <p:ph idx="3" type="pic"/>
          </p:nvPr>
        </p:nvSpPr>
        <p:spPr>
          <a:xfrm rot="0">
            <a:off x="695325" y="4073523"/>
            <a:ext cx="2820332" cy="2163763"/>
          </a:xfrm>
          <a:prstGeom prst="rect">
            <a:avLst/>
          </a:prstGeom>
          <a:solidFill>
            <a:srgbClr val="f2f2f2"/>
          </a:solidFill>
          <a:ln>
            <a:noFill/>
          </a:ln>
        </p:spPr>
      </p:sp>
    </p:spTree>
    <p:extLst>
      <p:ext uri="{526CD702-264B-433D-893F-36A117C36B76}">
        <p14:creationId xmlns:p14="http://schemas.microsoft.com/office/powerpoint/2010/main" val="1698248963179"/>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0_Custom Layout">
    <p:spTree>
      <p:nvGrpSpPr>
        <p:cNvPr id="1" name=""/>
        <p:cNvGrpSpPr/>
        <p:nvPr/>
      </p:nvGrpSpPr>
      <p:grpSpPr>
        <a:xfrm>
          <a:off x="0" y="0"/>
          <a:ext cx="0" cy="0"/>
          <a:chOff x="0" y="0"/>
          <a:chExt cx="0" cy="0"/>
        </a:xfrm>
      </p:grpSpPr>
    </p:spTree>
    <p:extLst>
      <p:ext uri="{8506D5BA-09C5-4964-9452-071868398F46}">
        <p14:creationId xmlns:p14="http://schemas.microsoft.com/office/powerpoint/2010/main" val="1698248963180"/>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1_Custom Layout">
    <p:spTree>
      <p:nvGrpSpPr>
        <p:cNvPr id="1" name=""/>
        <p:cNvGrpSpPr/>
        <p:nvPr/>
      </p:nvGrpSpPr>
      <p:grpSpPr>
        <a:xfrm>
          <a:off x="0" y="0"/>
          <a:ext cx="0" cy="0"/>
          <a:chOff x="0" y="0"/>
          <a:chExt cx="0" cy="0"/>
        </a:xfrm>
      </p:grpSpPr>
      <p:sp>
        <p:nvSpPr>
          <p:cNvPr id="2" name="Google Shape;37;p13">
            <a:extLst>
              <a:ext uri="{6F078049-EF78-44C4-A40F-45B562F15984}">
                <a16:creationId xmlns:a16="http://schemas.microsoft.com/office/drawing/2010/main" id="{3A2B769D-F82A-462F-BF70-9F8E3B653FEF}"/>
              </a:ext>
            </a:extLst>
          </p:cNvPr>
          <p:cNvSpPr>
            <a:spLocks noGrp="true"/>
          </p:cNvSpPr>
          <p:nvPr>
            <p:ph type="pic"/>
          </p:nvPr>
        </p:nvSpPr>
        <p:spPr>
          <a:xfrm rot="0">
            <a:off x="5783299" y="1120117"/>
            <a:ext cx="7462800" cy="5737883"/>
          </a:xfrm>
          <a:prstGeom prst="parallelogram">
            <a:avLst>
              <a:gd fmla="val 55757" name="adj"/>
            </a:avLst>
          </a:prstGeom>
          <a:solidFill>
            <a:srgbClr val="f2f2f2"/>
          </a:solidFill>
          <a:ln>
            <a:noFill/>
          </a:ln>
        </p:spPr>
      </p:sp>
    </p:spTree>
    <p:extLst>
      <p:ext uri="{C24EF087-C9CE-4E93-94BC-8BA4981078DB}">
        <p14:creationId xmlns:p14="http://schemas.microsoft.com/office/powerpoint/2010/main" val="1698248963181"/>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2_Custom Layout">
    <p:spTree>
      <p:nvGrpSpPr>
        <p:cNvPr id="1" name=""/>
        <p:cNvGrpSpPr/>
        <p:nvPr/>
      </p:nvGrpSpPr>
      <p:grpSpPr>
        <a:xfrm>
          <a:off x="0" y="0"/>
          <a:ext cx="0" cy="0"/>
          <a:chOff x="0" y="0"/>
          <a:chExt cx="0" cy="0"/>
        </a:xfrm>
      </p:grpSpPr>
      <p:sp>
        <p:nvSpPr>
          <p:cNvPr id="2" name="Google Shape;39;p14">
            <a:extLst>
              <a:ext uri="{A76EC616-EDD4-4030-91A0-3F4B0169A36D}">
                <a16:creationId xmlns:a16="http://schemas.microsoft.com/office/drawing/2010/main" id="{05258A08-0BF9-4D44-917A-3EFEF8A13166}"/>
              </a:ext>
            </a:extLst>
          </p:cNvPr>
          <p:cNvSpPr>
            <a:spLocks noGrp="true"/>
          </p:cNvSpPr>
          <p:nvPr>
            <p:ph type="pic"/>
          </p:nvPr>
        </p:nvSpPr>
        <p:spPr>
          <a:xfrm rot="0">
            <a:off x="0" y="1120117"/>
            <a:ext cx="12192000" cy="5117169"/>
          </a:xfrm>
          <a:prstGeom prst="rect">
            <a:avLst/>
          </a:prstGeom>
          <a:solidFill>
            <a:srgbClr val="f2f2f2"/>
          </a:solidFill>
          <a:ln>
            <a:noFill/>
          </a:ln>
        </p:spPr>
      </p:sp>
    </p:spTree>
    <p:extLst>
      <p:ext uri="{319E80FA-28AA-4344-B9DF-D6156654EAA1}">
        <p14:creationId xmlns:p14="http://schemas.microsoft.com/office/powerpoint/2010/main" val="1698248963182"/>
      </p:ext>
    </p:extLst>
  </p:cSld>
  <p:clrMapOvr>
    <a:masterClrMapping/>
  </p:clrMapOvr>
</p:sldLayout>
</file>

<file path=ppt/slideLayouts/slideLayout1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3_Custom Layout">
    <p:spTree>
      <p:nvGrpSpPr>
        <p:cNvPr id="1" name=""/>
        <p:cNvGrpSpPr/>
        <p:nvPr/>
      </p:nvGrpSpPr>
      <p:grpSpPr>
        <a:xfrm>
          <a:off x="0" y="0"/>
          <a:ext cx="0" cy="0"/>
          <a:chOff x="0" y="0"/>
          <a:chExt cx="0" cy="0"/>
        </a:xfrm>
      </p:grpSpPr>
      <p:sp>
        <p:nvSpPr>
          <p:cNvPr id="2" name="Google Shape;41;p15">
            <a:extLst>
              <a:ext uri="{965B5DAE-7EF2-4EDF-AECF-FA3A91957DAC}">
                <a16:creationId xmlns:a16="http://schemas.microsoft.com/office/drawing/2010/main" id="{47B262ED-CB7D-4DC6-ADF1-49F096F3D4DC}"/>
              </a:ext>
            </a:extLst>
          </p:cNvPr>
          <p:cNvSpPr>
            <a:spLocks noGrp="true"/>
          </p:cNvSpPr>
          <p:nvPr>
            <p:ph type="pic"/>
          </p:nvPr>
        </p:nvSpPr>
        <p:spPr>
          <a:xfrm rot="0">
            <a:off x="1300334" y="1294382"/>
            <a:ext cx="2820332" cy="2163763"/>
          </a:xfrm>
          <a:prstGeom prst="snip2DiagRect">
            <a:avLst>
              <a:gd fmla="val 0" name="adj1"/>
              <a:gd fmla="val 16667" name="adj2"/>
            </a:avLst>
          </a:prstGeom>
          <a:solidFill>
            <a:srgbClr val="f2f2f2"/>
          </a:solidFill>
          <a:ln>
            <a:noFill/>
          </a:ln>
        </p:spPr>
      </p:sp>
      <p:sp>
        <p:nvSpPr>
          <p:cNvPr id="3" name="Google Shape;42;p15">
            <a:extLst>
              <a:ext uri="{3197D220-D818-417E-A979-2E5121A8DE9F}">
                <a16:creationId xmlns:a16="http://schemas.microsoft.com/office/drawing/2010/main" id="{B5FEB9DE-1AC9-4AC9-875F-FD098FBC99D0}"/>
              </a:ext>
            </a:extLst>
          </p:cNvPr>
          <p:cNvSpPr>
            <a:spLocks noGrp="true"/>
          </p:cNvSpPr>
          <p:nvPr>
            <p:ph idx="1" type="pic"/>
          </p:nvPr>
        </p:nvSpPr>
        <p:spPr>
          <a:xfrm rot="0">
            <a:off x="4692061" y="1294382"/>
            <a:ext cx="2820332" cy="2163763"/>
          </a:xfrm>
          <a:prstGeom prst="snip2DiagRect">
            <a:avLst>
              <a:gd fmla="val 0" name="adj1"/>
              <a:gd fmla="val 16667" name="adj2"/>
            </a:avLst>
          </a:prstGeom>
          <a:solidFill>
            <a:srgbClr val="f2f2f2"/>
          </a:solidFill>
          <a:ln>
            <a:noFill/>
          </a:ln>
        </p:spPr>
      </p:sp>
      <p:sp>
        <p:nvSpPr>
          <p:cNvPr id="4" name="Google Shape;43;p15">
            <a:extLst>
              <a:ext uri="{45F40029-0255-4712-86F6-F9FFA531CDB6}">
                <a16:creationId xmlns:a16="http://schemas.microsoft.com/office/drawing/2010/main" id="{C737DA62-40C5-429A-9797-51DE25EB0136}"/>
              </a:ext>
            </a:extLst>
          </p:cNvPr>
          <p:cNvSpPr>
            <a:spLocks noGrp="true"/>
          </p:cNvSpPr>
          <p:nvPr>
            <p:ph idx="2" type="pic"/>
          </p:nvPr>
        </p:nvSpPr>
        <p:spPr>
          <a:xfrm rot="0">
            <a:off x="8083786" y="1294382"/>
            <a:ext cx="2820332" cy="2163763"/>
          </a:xfrm>
          <a:prstGeom prst="snip2DiagRect">
            <a:avLst>
              <a:gd fmla="val 0" name="adj1"/>
              <a:gd fmla="val 16667" name="adj2"/>
            </a:avLst>
          </a:prstGeom>
          <a:solidFill>
            <a:srgbClr val="f2f2f2"/>
          </a:solidFill>
          <a:ln>
            <a:noFill/>
          </a:ln>
        </p:spPr>
      </p:sp>
    </p:spTree>
    <p:extLst>
      <p:ext uri="{943436DC-45DA-4D6E-8410-76EC3D850364}">
        <p14:creationId xmlns:p14="http://schemas.microsoft.com/office/powerpoint/2010/main" val="1698248963183"/>
      </p:ext>
    </p:extLst>
  </p:cSld>
  <p:clrMapOvr>
    <a:masterClrMapping/>
  </p:clrMapOvr>
</p:sldLayout>
</file>

<file path=ppt/slideLayouts/slideLayout1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4_Custom Layout">
    <p:spTree>
      <p:nvGrpSpPr>
        <p:cNvPr id="1" name=""/>
        <p:cNvGrpSpPr/>
        <p:nvPr/>
      </p:nvGrpSpPr>
      <p:grpSpPr>
        <a:xfrm>
          <a:off x="0" y="0"/>
          <a:ext cx="0" cy="0"/>
          <a:chOff x="0" y="0"/>
          <a:chExt cx="0" cy="0"/>
        </a:xfrm>
      </p:grpSpPr>
      <p:sp>
        <p:nvSpPr>
          <p:cNvPr id="2" name="Google Shape;45;p16">
            <a:extLst>
              <a:ext uri="{0F15BBA8-9A40-49CE-8E8B-1D391B63A304}">
                <a16:creationId xmlns:a16="http://schemas.microsoft.com/office/drawing/2010/main" id="{20811F53-8E4E-4A52-A340-4D27F050FFF1}"/>
              </a:ext>
            </a:extLst>
          </p:cNvPr>
          <p:cNvSpPr>
            <a:spLocks noGrp="true"/>
          </p:cNvSpPr>
          <p:nvPr>
            <p:ph type="pic"/>
          </p:nvPr>
        </p:nvSpPr>
        <p:spPr>
          <a:xfrm rot="0">
            <a:off x="6539198" y="1429791"/>
            <a:ext cx="7075337" cy="5428208"/>
          </a:xfrm>
          <a:prstGeom prst="hexagon">
            <a:avLst>
              <a:gd fmla="val 25000" name="adj"/>
              <a:gd fmla="val 115470" name="vf"/>
            </a:avLst>
          </a:prstGeom>
          <a:solidFill>
            <a:srgbClr val="f2f2f2"/>
          </a:solidFill>
          <a:ln>
            <a:noFill/>
          </a:ln>
        </p:spPr>
      </p:sp>
    </p:spTree>
    <p:extLst>
      <p:ext uri="{3CA2B9F2-D08E-4860-A834-BC5FDDB30C92}">
        <p14:creationId xmlns:p14="http://schemas.microsoft.com/office/powerpoint/2010/main" val="1698248963184"/>
      </p:ext>
    </p:extLst>
  </p:cSld>
  <p:clrMapOvr>
    <a:masterClrMapping/>
  </p:clrMapOvr>
</p:sldLayout>
</file>

<file path=ppt/slideLayouts/slideLayout1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5_Custom Layout">
    <p:spTree>
      <p:nvGrpSpPr>
        <p:cNvPr id="1" name=""/>
        <p:cNvGrpSpPr/>
        <p:nvPr/>
      </p:nvGrpSpPr>
      <p:grpSpPr>
        <a:xfrm>
          <a:off x="0" y="0"/>
          <a:ext cx="0" cy="0"/>
          <a:chOff x="0" y="0"/>
          <a:chExt cx="0" cy="0"/>
        </a:xfrm>
      </p:grpSpPr>
      <p:sp>
        <p:nvSpPr>
          <p:cNvPr id="2" name="Google Shape;47;p17">
            <a:extLst>
              <a:ext uri="{BD7B8C45-9077-498A-9BD5-9A3C68F7971F}">
                <a16:creationId xmlns:a16="http://schemas.microsoft.com/office/drawing/2010/main" id="{E65C8C40-978B-416E-A5E7-88ACC7706280}"/>
              </a:ext>
            </a:extLst>
          </p:cNvPr>
          <p:cNvSpPr>
            <a:spLocks noGrp="true"/>
          </p:cNvSpPr>
          <p:nvPr>
            <p:ph type="pic"/>
          </p:nvPr>
        </p:nvSpPr>
        <p:spPr>
          <a:xfrm rot="0">
            <a:off x="1531042" y="2484751"/>
            <a:ext cx="2820332" cy="4373249"/>
          </a:xfrm>
          <a:prstGeom prst="rect">
            <a:avLst/>
          </a:prstGeom>
          <a:solidFill>
            <a:srgbClr val="f2f2f2"/>
          </a:solidFill>
          <a:ln>
            <a:noFill/>
          </a:ln>
        </p:spPr>
      </p:sp>
      <p:sp>
        <p:nvSpPr>
          <p:cNvPr id="3" name="Google Shape;48;p17">
            <a:extLst>
              <a:ext uri="{28B06A7A-5DDB-4397-8671-3EC4489BBCC5}">
                <a16:creationId xmlns:a16="http://schemas.microsoft.com/office/drawing/2010/main" id="{D27F26E0-9C80-42AD-9DAE-93762C82C851}"/>
              </a:ext>
            </a:extLst>
          </p:cNvPr>
          <p:cNvSpPr>
            <a:spLocks noGrp="true"/>
          </p:cNvSpPr>
          <p:nvPr>
            <p:ph idx="1" type="pic"/>
          </p:nvPr>
        </p:nvSpPr>
        <p:spPr>
          <a:xfrm rot="0">
            <a:off x="4710908" y="2484750"/>
            <a:ext cx="2820332" cy="4373249"/>
          </a:xfrm>
          <a:prstGeom prst="rect">
            <a:avLst/>
          </a:prstGeom>
          <a:solidFill>
            <a:srgbClr val="f2f2f2"/>
          </a:solidFill>
          <a:ln>
            <a:noFill/>
          </a:ln>
        </p:spPr>
      </p:sp>
      <p:sp>
        <p:nvSpPr>
          <p:cNvPr id="4" name="Google Shape;49;p17">
            <a:extLst>
              <a:ext uri="{6B90D9EE-137F-46D0-A922-1962DA815AAD}">
                <a16:creationId xmlns:a16="http://schemas.microsoft.com/office/drawing/2010/main" id="{D2BC3293-22CE-4DAD-8C5E-C8D7BF9B208B}"/>
              </a:ext>
            </a:extLst>
          </p:cNvPr>
          <p:cNvSpPr>
            <a:spLocks noGrp="true"/>
          </p:cNvSpPr>
          <p:nvPr>
            <p:ph idx="2" type="pic"/>
          </p:nvPr>
        </p:nvSpPr>
        <p:spPr>
          <a:xfrm rot="0">
            <a:off x="7890774" y="2484748"/>
            <a:ext cx="2820332" cy="4373249"/>
          </a:xfrm>
          <a:prstGeom prst="rect">
            <a:avLst/>
          </a:prstGeom>
          <a:solidFill>
            <a:srgbClr val="f2f2f2"/>
          </a:solidFill>
          <a:ln>
            <a:noFill/>
          </a:ln>
        </p:spPr>
      </p:sp>
    </p:spTree>
    <p:extLst>
      <p:ext uri="{17D90FBD-B4A0-4529-BE6D-558E48834C59}">
        <p14:creationId xmlns:p14="http://schemas.microsoft.com/office/powerpoint/2010/main" val="1698248963186"/>
      </p:ext>
    </p:extLst>
  </p:cSld>
  <p:clrMapOvr>
    <a:masterClrMapping/>
  </p:clrMapOvr>
</p:sldLayout>
</file>

<file path=ppt/slideLayouts/slideLayout1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9_Custom Layout">
    <p:spTree>
      <p:nvGrpSpPr>
        <p:cNvPr id="1" name=""/>
        <p:cNvGrpSpPr/>
        <p:nvPr/>
      </p:nvGrpSpPr>
      <p:grpSpPr>
        <a:xfrm>
          <a:off x="0" y="0"/>
          <a:ext cx="0" cy="0"/>
          <a:chOff x="0" y="0"/>
          <a:chExt cx="0" cy="0"/>
        </a:xfrm>
      </p:grpSpPr>
      <p:sp>
        <p:nvSpPr>
          <p:cNvPr id="2" name="Google Shape;51;p18">
            <a:extLst>
              <a:ext uri="{2314DDA2-41B5-4192-B0B6-A5579C12FA6C}">
                <a16:creationId xmlns:a16="http://schemas.microsoft.com/office/drawing/2010/main" id="{2ED41733-4021-4EA5-902A-E30FF182D68D}"/>
              </a:ext>
            </a:extLst>
          </p:cNvPr>
          <p:cNvSpPr>
            <a:spLocks noGrp="true"/>
          </p:cNvSpPr>
          <p:nvPr>
            <p:ph type="pic"/>
          </p:nvPr>
        </p:nvSpPr>
        <p:spPr>
          <a:xfrm rot="0">
            <a:off x="9529880" y="2323967"/>
            <a:ext cx="2166336" cy="4510883"/>
          </a:xfrm>
          <a:prstGeom prst="parallelogram">
            <a:avLst>
              <a:gd fmla="val 25000" name="adj"/>
            </a:avLst>
          </a:prstGeom>
          <a:solidFill>
            <a:srgbClr val="f2f2f2"/>
          </a:solidFill>
          <a:ln>
            <a:noFill/>
          </a:ln>
        </p:spPr>
      </p:sp>
      <p:sp>
        <p:nvSpPr>
          <p:cNvPr id="3" name="Google Shape;52;p18">
            <a:extLst>
              <a:ext uri="{FFCE9306-8E0D-4DDA-B04A-3EE66C93BBA5}">
                <a16:creationId xmlns:a16="http://schemas.microsoft.com/office/drawing/2010/main" id="{E5738F03-0CBD-48A6-8BFB-E9414C30B983}"/>
              </a:ext>
            </a:extLst>
          </p:cNvPr>
          <p:cNvSpPr>
            <a:spLocks noGrp="true"/>
          </p:cNvSpPr>
          <p:nvPr>
            <p:ph idx="1" type="pic"/>
          </p:nvPr>
        </p:nvSpPr>
        <p:spPr>
          <a:xfrm rot="0">
            <a:off x="460283" y="1569562"/>
            <a:ext cx="2166336" cy="4510883"/>
          </a:xfrm>
          <a:prstGeom prst="parallelogram">
            <a:avLst>
              <a:gd fmla="val 25000" name="adj"/>
            </a:avLst>
          </a:prstGeom>
          <a:solidFill>
            <a:srgbClr val="f2f2f2"/>
          </a:solidFill>
          <a:ln>
            <a:noFill/>
          </a:ln>
        </p:spPr>
      </p:sp>
      <p:sp>
        <p:nvSpPr>
          <p:cNvPr id="4" name="Google Shape;53;p18">
            <a:extLst>
              <a:ext uri="{54EF37FC-EA42-48C0-B0EA-385B1B3B10FF}">
                <a16:creationId xmlns:a16="http://schemas.microsoft.com/office/drawing/2010/main" id="{C2C717B8-8A3C-4D8F-A557-C9D9A4EDB1A0}"/>
              </a:ext>
            </a:extLst>
          </p:cNvPr>
          <p:cNvSpPr>
            <a:spLocks noGrp="true"/>
          </p:cNvSpPr>
          <p:nvPr>
            <p:ph idx="2" type="pic"/>
          </p:nvPr>
        </p:nvSpPr>
        <p:spPr>
          <a:xfrm rot="0">
            <a:off x="5836052" y="2323967"/>
            <a:ext cx="2166336" cy="4510883"/>
          </a:xfrm>
          <a:prstGeom prst="parallelogram">
            <a:avLst>
              <a:gd fmla="val 25000" name="adj"/>
            </a:avLst>
          </a:prstGeom>
          <a:solidFill>
            <a:srgbClr val="f2f2f2"/>
          </a:solidFill>
          <a:ln>
            <a:noFill/>
          </a:ln>
        </p:spPr>
      </p:sp>
      <p:sp>
        <p:nvSpPr>
          <p:cNvPr id="5" name="Google Shape;54;p18">
            <a:extLst>
              <a:ext uri="{9D5A3AC2-582A-4FE0-96B5-6FC9D8479773}">
                <a16:creationId xmlns:a16="http://schemas.microsoft.com/office/drawing/2010/main" id="{82D9EBFD-5B16-4691-833C-3AC82D3D90B8}"/>
              </a:ext>
            </a:extLst>
          </p:cNvPr>
          <p:cNvSpPr>
            <a:spLocks noGrp="true"/>
          </p:cNvSpPr>
          <p:nvPr>
            <p:ph idx="3" type="pic"/>
          </p:nvPr>
        </p:nvSpPr>
        <p:spPr>
          <a:xfrm rot="0">
            <a:off x="7792716" y="1569564"/>
            <a:ext cx="2166336" cy="4528685"/>
          </a:xfrm>
          <a:prstGeom prst="parallelogram">
            <a:avLst>
              <a:gd fmla="val 25000" name="adj"/>
            </a:avLst>
          </a:prstGeom>
          <a:solidFill>
            <a:srgbClr val="f2f2f2"/>
          </a:solidFill>
          <a:ln>
            <a:noFill/>
          </a:ln>
        </p:spPr>
      </p:sp>
      <p:sp>
        <p:nvSpPr>
          <p:cNvPr id="6" name="Google Shape;55;p18">
            <a:extLst>
              <a:ext uri="{DE1194F4-A9AD-44DB-9E09-A8F05C70CACE}">
                <a16:creationId xmlns:a16="http://schemas.microsoft.com/office/drawing/2010/main" id="{84C55CFE-1758-44DA-A1FC-3E857CB36F5A}"/>
              </a:ext>
            </a:extLst>
          </p:cNvPr>
          <p:cNvSpPr>
            <a:spLocks noGrp="true"/>
          </p:cNvSpPr>
          <p:nvPr>
            <p:ph idx="4" type="pic"/>
          </p:nvPr>
        </p:nvSpPr>
        <p:spPr>
          <a:xfrm rot="0">
            <a:off x="4098888" y="1569562"/>
            <a:ext cx="2166336" cy="4528685"/>
          </a:xfrm>
          <a:prstGeom prst="parallelogram">
            <a:avLst>
              <a:gd fmla="val 25000" name="adj"/>
            </a:avLst>
          </a:prstGeom>
          <a:solidFill>
            <a:srgbClr val="f2f2f2"/>
          </a:solidFill>
          <a:ln>
            <a:noFill/>
          </a:ln>
        </p:spPr>
      </p:sp>
      <p:sp>
        <p:nvSpPr>
          <p:cNvPr id="7" name="Google Shape;56;p18">
            <a:extLst>
              <a:ext uri="{B0714A69-BCAF-461A-8A9B-4CC85CF8959D}">
                <a16:creationId xmlns:a16="http://schemas.microsoft.com/office/drawing/2010/main" id="{9C678B0A-A945-4D86-8706-51DBBB496D4A}"/>
              </a:ext>
            </a:extLst>
          </p:cNvPr>
          <p:cNvSpPr>
            <a:spLocks noGrp="true"/>
          </p:cNvSpPr>
          <p:nvPr>
            <p:ph idx="5" type="pic"/>
          </p:nvPr>
        </p:nvSpPr>
        <p:spPr>
          <a:xfrm rot="0">
            <a:off x="2197447" y="2329314"/>
            <a:ext cx="2166336" cy="4528685"/>
          </a:xfrm>
          <a:prstGeom prst="parallelogram">
            <a:avLst>
              <a:gd fmla="val 25000" name="adj"/>
            </a:avLst>
          </a:prstGeom>
          <a:solidFill>
            <a:srgbClr val="f2f2f2"/>
          </a:solidFill>
          <a:ln>
            <a:noFill/>
          </a:ln>
        </p:spPr>
      </p:sp>
    </p:spTree>
    <p:extLst>
      <p:ext uri="{2DBA40F4-5503-4081-B8B6-2D2E8DF3A7BD}">
        <p14:creationId xmlns:p14="http://schemas.microsoft.com/office/powerpoint/2010/main" val="1698248963187"/>
      </p:ext>
    </p:extLst>
  </p:cSld>
  <p:clrMapOvr>
    <a:masterClrMapping/>
  </p:clrMapOvr>
</p:sldLayout>
</file>

<file path=ppt/slideLayouts/slideLayout1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6_Custom Layout">
    <p:spTree>
      <p:nvGrpSpPr>
        <p:cNvPr id="1" name=""/>
        <p:cNvGrpSpPr/>
        <p:nvPr/>
      </p:nvGrpSpPr>
      <p:grpSpPr>
        <a:xfrm>
          <a:off x="0" y="0"/>
          <a:ext cx="0" cy="0"/>
          <a:chOff x="0" y="0"/>
          <a:chExt cx="0" cy="0"/>
        </a:xfrm>
      </p:grpSpPr>
      <p:sp>
        <p:nvSpPr>
          <p:cNvPr id="2" name="Google Shape;58;p19">
            <a:extLst>
              <a:ext uri="{4CBAF6F7-444B-4BC2-AB0A-6033DE0F0035}">
                <a16:creationId xmlns:a16="http://schemas.microsoft.com/office/drawing/2010/main" id="{E29DDDE7-AD8B-471C-8F07-D5CC40626AF1}"/>
              </a:ext>
            </a:extLst>
          </p:cNvPr>
          <p:cNvSpPr>
            <a:spLocks noGrp="true"/>
          </p:cNvSpPr>
          <p:nvPr>
            <p:ph type="pic"/>
          </p:nvPr>
        </p:nvSpPr>
        <p:spPr>
          <a:xfrm rot="0">
            <a:off x="6096000" y="1080538"/>
            <a:ext cx="5400675" cy="1028995"/>
          </a:xfrm>
          <a:prstGeom prst="rect">
            <a:avLst/>
          </a:prstGeom>
          <a:solidFill>
            <a:srgbClr val="f2f2f2"/>
          </a:solidFill>
          <a:ln>
            <a:noFill/>
          </a:ln>
        </p:spPr>
      </p:sp>
      <p:sp>
        <p:nvSpPr>
          <p:cNvPr id="3" name="Google Shape;59;p19">
            <a:extLst>
              <a:ext uri="{6B2A6CFB-B35E-402E-9C3F-F1570F284CBF}">
                <a16:creationId xmlns:a16="http://schemas.microsoft.com/office/drawing/2010/main" id="{065A3E79-6E79-4D10-86EC-5D32A273862C}"/>
              </a:ext>
            </a:extLst>
          </p:cNvPr>
          <p:cNvSpPr>
            <a:spLocks noGrp="true"/>
          </p:cNvSpPr>
          <p:nvPr>
            <p:ph idx="1" type="pic"/>
          </p:nvPr>
        </p:nvSpPr>
        <p:spPr>
          <a:xfrm rot="0">
            <a:off x="6095998" y="2112609"/>
            <a:ext cx="5400675" cy="1028995"/>
          </a:xfrm>
          <a:prstGeom prst="rect">
            <a:avLst/>
          </a:prstGeom>
          <a:solidFill>
            <a:srgbClr val="f2f2f2"/>
          </a:solidFill>
          <a:ln>
            <a:noFill/>
          </a:ln>
        </p:spPr>
      </p:sp>
      <p:sp>
        <p:nvSpPr>
          <p:cNvPr id="4" name="Google Shape;60;p19">
            <a:extLst>
              <a:ext uri="{B28AC55B-DA45-4A6C-8B2B-F02230CD84C8}">
                <a16:creationId xmlns:a16="http://schemas.microsoft.com/office/drawing/2010/main" id="{942A83DB-2A53-4646-861F-9261963F32E4}"/>
              </a:ext>
            </a:extLst>
          </p:cNvPr>
          <p:cNvSpPr>
            <a:spLocks noGrp="true"/>
          </p:cNvSpPr>
          <p:nvPr>
            <p:ph idx="2" type="pic"/>
          </p:nvPr>
        </p:nvSpPr>
        <p:spPr>
          <a:xfrm rot="0">
            <a:off x="6096000" y="3147087"/>
            <a:ext cx="5400675" cy="1028995"/>
          </a:xfrm>
          <a:prstGeom prst="rect">
            <a:avLst/>
          </a:prstGeom>
          <a:solidFill>
            <a:srgbClr val="f2f2f2"/>
          </a:solidFill>
          <a:ln>
            <a:noFill/>
          </a:ln>
        </p:spPr>
      </p:sp>
      <p:sp>
        <p:nvSpPr>
          <p:cNvPr id="5" name="Google Shape;61;p19">
            <a:extLst>
              <a:ext uri="{426B7B82-5EA8-4FAF-8E91-80B88BB754A2}">
                <a16:creationId xmlns:a16="http://schemas.microsoft.com/office/drawing/2010/main" id="{493B3D70-52B4-482F-B487-720B8936AA8F}"/>
              </a:ext>
            </a:extLst>
          </p:cNvPr>
          <p:cNvSpPr>
            <a:spLocks noGrp="true"/>
          </p:cNvSpPr>
          <p:nvPr>
            <p:ph idx="3" type="pic"/>
          </p:nvPr>
        </p:nvSpPr>
        <p:spPr>
          <a:xfrm rot="0">
            <a:off x="6095998" y="4179157"/>
            <a:ext cx="5400675" cy="1028995"/>
          </a:xfrm>
          <a:prstGeom prst="rect">
            <a:avLst/>
          </a:prstGeom>
          <a:solidFill>
            <a:srgbClr val="f2f2f2"/>
          </a:solidFill>
          <a:ln>
            <a:noFill/>
          </a:ln>
        </p:spPr>
      </p:sp>
      <p:sp>
        <p:nvSpPr>
          <p:cNvPr id="6" name="Google Shape;62;p19">
            <a:extLst>
              <a:ext uri="{85852175-C203-4F23-A0C4-E218A154D31E}">
                <a16:creationId xmlns:a16="http://schemas.microsoft.com/office/drawing/2010/main" id="{7DC31753-D8C8-4E3D-AA0A-A2F2FBB04DD9}"/>
              </a:ext>
            </a:extLst>
          </p:cNvPr>
          <p:cNvSpPr>
            <a:spLocks noGrp="true"/>
          </p:cNvSpPr>
          <p:nvPr>
            <p:ph idx="4" type="pic"/>
          </p:nvPr>
        </p:nvSpPr>
        <p:spPr>
          <a:xfrm rot="0">
            <a:off x="6095998" y="5207489"/>
            <a:ext cx="5400675" cy="1028995"/>
          </a:xfrm>
          <a:prstGeom prst="rect">
            <a:avLst/>
          </a:prstGeom>
          <a:solidFill>
            <a:srgbClr val="f2f2f2"/>
          </a:solidFill>
          <a:ln>
            <a:noFill/>
          </a:ln>
        </p:spPr>
      </p:sp>
    </p:spTree>
    <p:extLst>
      <p:ext uri="{92635A80-81E1-4E19-B3C2-0647D48BC638}">
        <p14:creationId xmlns:p14="http://schemas.microsoft.com/office/powerpoint/2010/main" val="1698248963188"/>
      </p:ext>
    </p:extLst>
  </p:cSld>
  <p:clrMapOvr>
    <a:masterClrMapping/>
  </p:clrMapOvr>
</p:sldLayout>
</file>

<file path=ppt/slideLayouts/slideLayout1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7_Custom Layout">
    <p:spTree>
      <p:nvGrpSpPr>
        <p:cNvPr id="1" name=""/>
        <p:cNvGrpSpPr/>
        <p:nvPr/>
      </p:nvGrpSpPr>
      <p:grpSpPr>
        <a:xfrm>
          <a:off x="0" y="0"/>
          <a:ext cx="0" cy="0"/>
          <a:chOff x="0" y="0"/>
          <a:chExt cx="0" cy="0"/>
        </a:xfrm>
      </p:grpSpPr>
      <p:sp>
        <p:nvSpPr>
          <p:cNvPr id="2" name="Google Shape;64;p20">
            <a:extLst>
              <a:ext uri="{991D8F58-A8F7-4024-AD47-2D3DE53DC761}">
                <a16:creationId xmlns:a16="http://schemas.microsoft.com/office/drawing/2010/main" id="{76364015-22F9-4675-9832-098B5CF7B39E}"/>
              </a:ext>
            </a:extLst>
          </p:cNvPr>
          <p:cNvSpPr>
            <a:spLocks noGrp="true"/>
          </p:cNvSpPr>
          <p:nvPr>
            <p:ph type="pic"/>
          </p:nvPr>
        </p:nvSpPr>
        <p:spPr>
          <a:xfrm rot="0">
            <a:off x="1163096" y="1590206"/>
            <a:ext cx="3578836" cy="4095802"/>
          </a:xfrm>
          <a:prstGeom prst="snip2DiagRect">
            <a:avLst>
              <a:gd fmla="val 0" name="adj1"/>
              <a:gd fmla="val 24588" name="adj2"/>
            </a:avLst>
          </a:prstGeom>
          <a:solidFill>
            <a:srgbClr val="f2f2f2"/>
          </a:solidFill>
          <a:ln>
            <a:noFill/>
          </a:ln>
        </p:spPr>
      </p:sp>
    </p:spTree>
    <p:extLst>
      <p:ext uri="{D263703E-BCF1-4943-B867-7BAB686CFC7D}">
        <p14:creationId xmlns:p14="http://schemas.microsoft.com/office/powerpoint/2010/main" val="1698248963189"/>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ustom Layout">
    <p:spTree>
      <p:nvGrpSpPr>
        <p:cNvPr id="1" name=""/>
        <p:cNvGrpSpPr/>
        <p:nvPr/>
      </p:nvGrpSpPr>
      <p:grpSpPr>
        <a:xfrm>
          <a:off x="0" y="0"/>
          <a:ext cx="0" cy="0"/>
          <a:chOff x="0" y="0"/>
          <a:chExt cx="0" cy="0"/>
        </a:xfrm>
      </p:grpSpPr>
      <p:sp>
        <p:nvSpPr>
          <p:cNvPr id="2" name="Google Shape;10;p3">
            <a:extLst>
              <a:ext uri="{B1ADFD52-164A-4D07-962A-0DEF40384668}">
                <a16:creationId xmlns:a16="http://schemas.microsoft.com/office/drawing/2010/main" id="{6BB7AA45-787B-43AF-81C9-1542A16A74CC}"/>
              </a:ext>
            </a:extLst>
          </p:cNvPr>
          <p:cNvSpPr>
            <a:spLocks noGrp="true"/>
          </p:cNvSpPr>
          <p:nvPr>
            <p:ph type="pic"/>
          </p:nvPr>
        </p:nvSpPr>
        <p:spPr>
          <a:xfrm rot="0">
            <a:off x="6289448" y="1212581"/>
            <a:ext cx="7996293" cy="5052802"/>
          </a:xfrm>
          <a:prstGeom prst="parallelogram">
            <a:avLst>
              <a:gd fmla="val 52208" name="adj"/>
            </a:avLst>
          </a:prstGeom>
          <a:solidFill>
            <a:srgbClr val="f2f2f2"/>
          </a:solidFill>
          <a:ln>
            <a:noFill/>
          </a:ln>
        </p:spPr>
      </p:sp>
    </p:spTree>
    <p:extLst>
      <p:ext uri="{C6183C39-C3D8-4620-9791-DC16F991410A}">
        <p14:creationId xmlns:p14="http://schemas.microsoft.com/office/powerpoint/2010/main" val="1698248963170"/>
      </p:ext>
    </p:extLst>
  </p:cSld>
  <p:clrMapOvr>
    <a:masterClrMapping/>
  </p:clrMapOvr>
</p:sldLayout>
</file>

<file path=ppt/slideLayouts/slideLayout2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22_Custom Layout">
    <p:spTree>
      <p:nvGrpSpPr>
        <p:cNvPr id="1" name=""/>
        <p:cNvGrpSpPr/>
        <p:nvPr/>
      </p:nvGrpSpPr>
      <p:grpSpPr>
        <a:xfrm>
          <a:off x="0" y="0"/>
          <a:ext cx="0" cy="0"/>
          <a:chOff x="0" y="0"/>
          <a:chExt cx="0" cy="0"/>
        </a:xfrm>
      </p:grpSpPr>
      <p:sp>
        <p:nvSpPr>
          <p:cNvPr id="2" name="Google Shape;66;p21">
            <a:extLst>
              <a:ext uri="{0F880B26-7478-4D2A-9FE7-2F10732413A8}">
                <a16:creationId xmlns:a16="http://schemas.microsoft.com/office/drawing/2010/main" id="{CF47578A-0C1F-4579-BD64-B0E2C358771A}"/>
              </a:ext>
            </a:extLst>
          </p:cNvPr>
          <p:cNvSpPr>
            <a:spLocks noGrp="true"/>
          </p:cNvSpPr>
          <p:nvPr>
            <p:ph type="pic"/>
          </p:nvPr>
        </p:nvSpPr>
        <p:spPr>
          <a:xfrm rot="0">
            <a:off x="-2273300" y="1430097"/>
            <a:ext cx="8229600" cy="4807190"/>
          </a:xfrm>
          <a:prstGeom prst="parallelogram">
            <a:avLst>
              <a:gd fmla="val 42812" name="adj"/>
            </a:avLst>
          </a:prstGeom>
          <a:solidFill>
            <a:srgbClr val="f2f2f2"/>
          </a:solidFill>
          <a:ln>
            <a:noFill/>
          </a:ln>
        </p:spPr>
      </p:sp>
    </p:spTree>
    <p:extLst>
      <p:ext uri="{1A12CC1B-AFF9-4E66-A5EA-5BDFF5B00774}">
        <p14:creationId xmlns:p14="http://schemas.microsoft.com/office/powerpoint/2010/main" val="1698248963190"/>
      </p:ext>
    </p:extLst>
  </p:cSld>
  <p:clrMapOvr>
    <a:masterClrMapping/>
  </p:clrMapOvr>
</p:sldLayout>
</file>

<file path=ppt/slideLayouts/slideLayout2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8_Custom Layout">
    <p:spTree>
      <p:nvGrpSpPr>
        <p:cNvPr id="1" name=""/>
        <p:cNvGrpSpPr/>
        <p:nvPr/>
      </p:nvGrpSpPr>
      <p:grpSpPr>
        <a:xfrm>
          <a:off x="0" y="0"/>
          <a:ext cx="0" cy="0"/>
          <a:chOff x="0" y="0"/>
          <a:chExt cx="0" cy="0"/>
        </a:xfrm>
      </p:grpSpPr>
      <p:sp>
        <p:nvSpPr>
          <p:cNvPr id="2" name="Google Shape;68;p22">
            <a:extLst>
              <a:ext uri="{B476DBDF-5870-487E-93AB-9D47D6592424}">
                <a16:creationId xmlns:a16="http://schemas.microsoft.com/office/drawing/2010/main" id="{F5716C83-00DB-43F9-B6C5-73464795378C}"/>
              </a:ext>
            </a:extLst>
          </p:cNvPr>
          <p:cNvSpPr>
            <a:spLocks noGrp="true"/>
          </p:cNvSpPr>
          <p:nvPr>
            <p:ph type="pic"/>
          </p:nvPr>
        </p:nvSpPr>
        <p:spPr>
          <a:xfrm rot="0">
            <a:off x="7141946" y="1368592"/>
            <a:ext cx="2858704" cy="5959708"/>
          </a:xfrm>
          <a:prstGeom prst="roundRect">
            <a:avLst>
              <a:gd fmla="val 12963" name="adj"/>
            </a:avLst>
          </a:prstGeom>
          <a:solidFill>
            <a:srgbClr val="f2f2f2"/>
          </a:solidFill>
          <a:ln>
            <a:noFill/>
          </a:ln>
        </p:spPr>
      </p:sp>
    </p:spTree>
    <p:extLst>
      <p:ext uri="{76BF95B1-92BE-496D-A7DD-33FB11A31FDB}">
        <p14:creationId xmlns:p14="http://schemas.microsoft.com/office/powerpoint/2010/main" val="1698248963191"/>
      </p:ext>
    </p:extLst>
  </p:cSld>
  <p:clrMapOvr>
    <a:masterClrMapping/>
  </p:clrMapOvr>
</p:sldLayout>
</file>

<file path=ppt/slideLayouts/slideLayout2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9_Custom Layout">
    <p:spTree>
      <p:nvGrpSpPr>
        <p:cNvPr id="1" name=""/>
        <p:cNvGrpSpPr/>
        <p:nvPr/>
      </p:nvGrpSpPr>
      <p:grpSpPr>
        <a:xfrm>
          <a:off x="0" y="0"/>
          <a:ext cx="0" cy="0"/>
          <a:chOff x="0" y="0"/>
          <a:chExt cx="0" cy="0"/>
        </a:xfrm>
      </p:grpSpPr>
      <p:sp>
        <p:nvSpPr>
          <p:cNvPr id="2" name="Google Shape;70;p23">
            <a:extLst>
              <a:ext uri="{7CA726C8-DB03-4F98-8F80-FC53DC165C5C}">
                <a16:creationId xmlns:a16="http://schemas.microsoft.com/office/drawing/2010/main" id="{B0E93E27-EC9E-4D26-8F4A-68F04790B9D7}"/>
              </a:ext>
            </a:extLst>
          </p:cNvPr>
          <p:cNvSpPr>
            <a:spLocks noGrp="true"/>
          </p:cNvSpPr>
          <p:nvPr>
            <p:ph type="pic"/>
          </p:nvPr>
        </p:nvSpPr>
        <p:spPr>
          <a:xfrm rot="0">
            <a:off x="4722401" y="1405510"/>
            <a:ext cx="2785304" cy="5938566"/>
          </a:xfrm>
          <a:prstGeom prst="roundRect">
            <a:avLst>
              <a:gd fmla="val 8403" name="adj"/>
            </a:avLst>
          </a:prstGeom>
          <a:solidFill>
            <a:srgbClr val="f2f2f2"/>
          </a:solidFill>
          <a:ln>
            <a:noFill/>
          </a:ln>
        </p:spPr>
      </p:sp>
      <p:sp>
        <p:nvSpPr>
          <p:cNvPr id="3" name="Google Shape;71;p23">
            <a:extLst>
              <a:ext uri="{C955867A-7AB0-4B93-9972-97470DF3CC44}">
                <a16:creationId xmlns:a16="http://schemas.microsoft.com/office/drawing/2010/main" id="{4627EDD5-7B66-4396-A8AE-07547BA16288}"/>
              </a:ext>
            </a:extLst>
          </p:cNvPr>
          <p:cNvSpPr>
            <a:spLocks noGrp="true"/>
          </p:cNvSpPr>
          <p:nvPr>
            <p:ph idx="1" type="pic"/>
          </p:nvPr>
        </p:nvSpPr>
        <p:spPr>
          <a:xfrm rot="0">
            <a:off x="1987827" y="1667677"/>
            <a:ext cx="2228572" cy="4656117"/>
          </a:xfrm>
          <a:prstGeom prst="roundRect">
            <a:avLst>
              <a:gd fmla="val 12202" name="adj"/>
            </a:avLst>
          </a:prstGeom>
          <a:solidFill>
            <a:srgbClr val="f2f2f2"/>
          </a:solidFill>
          <a:ln>
            <a:noFill/>
          </a:ln>
        </p:spPr>
      </p:sp>
      <p:sp>
        <p:nvSpPr>
          <p:cNvPr id="4" name="Google Shape;72;p23">
            <a:extLst>
              <a:ext uri="{1E23F186-5019-436B-880C-D849D7BEB462}">
                <a16:creationId xmlns:a16="http://schemas.microsoft.com/office/drawing/2010/main" id="{8F7ABA8C-DA51-4574-9B1D-B08BBC63A3DD}"/>
              </a:ext>
            </a:extLst>
          </p:cNvPr>
          <p:cNvSpPr>
            <a:spLocks noGrp="true"/>
          </p:cNvSpPr>
          <p:nvPr>
            <p:ph idx="2" type="pic"/>
          </p:nvPr>
        </p:nvSpPr>
        <p:spPr>
          <a:xfrm rot="0">
            <a:off x="-573795" y="1667677"/>
            <a:ext cx="2228572" cy="4656117"/>
          </a:xfrm>
          <a:prstGeom prst="roundRect">
            <a:avLst>
              <a:gd fmla="val 12202" name="adj"/>
            </a:avLst>
          </a:prstGeom>
          <a:solidFill>
            <a:srgbClr val="f2f2f2"/>
          </a:solidFill>
          <a:ln>
            <a:noFill/>
          </a:ln>
        </p:spPr>
      </p:sp>
      <p:sp>
        <p:nvSpPr>
          <p:cNvPr id="5" name="Google Shape;73;p23">
            <a:extLst>
              <a:ext uri="{3CBD0B04-255B-4459-9F54-CB8810C4D4EB}">
                <a16:creationId xmlns:a16="http://schemas.microsoft.com/office/drawing/2010/main" id="{195983F3-7C2A-447C-9049-4C9E4AB03F50}"/>
              </a:ext>
            </a:extLst>
          </p:cNvPr>
          <p:cNvSpPr>
            <a:spLocks noGrp="true"/>
          </p:cNvSpPr>
          <p:nvPr>
            <p:ph idx="3" type="pic"/>
          </p:nvPr>
        </p:nvSpPr>
        <p:spPr>
          <a:xfrm rot="0">
            <a:off x="10537222" y="1667678"/>
            <a:ext cx="2228572" cy="4656117"/>
          </a:xfrm>
          <a:prstGeom prst="roundRect">
            <a:avLst>
              <a:gd fmla="val 12202" name="adj"/>
            </a:avLst>
          </a:prstGeom>
          <a:solidFill>
            <a:srgbClr val="f2f2f2"/>
          </a:solidFill>
          <a:ln>
            <a:noFill/>
          </a:ln>
        </p:spPr>
      </p:sp>
      <p:sp>
        <p:nvSpPr>
          <p:cNvPr id="6" name="Google Shape;74;p23">
            <a:extLst>
              <a:ext uri="{4CF3768C-549F-4E54-8B6F-97D3850295F8}">
                <a16:creationId xmlns:a16="http://schemas.microsoft.com/office/drawing/2010/main" id="{2786240C-8BDC-4614-B3BB-18BDA2E04C9B}"/>
              </a:ext>
            </a:extLst>
          </p:cNvPr>
          <p:cNvSpPr>
            <a:spLocks noGrp="true"/>
          </p:cNvSpPr>
          <p:nvPr>
            <p:ph idx="4" type="pic"/>
          </p:nvPr>
        </p:nvSpPr>
        <p:spPr>
          <a:xfrm rot="0">
            <a:off x="7975600" y="1667678"/>
            <a:ext cx="2228572" cy="4656117"/>
          </a:xfrm>
          <a:prstGeom prst="roundRect">
            <a:avLst>
              <a:gd fmla="val 12202" name="adj"/>
            </a:avLst>
          </a:prstGeom>
          <a:solidFill>
            <a:srgbClr val="f2f2f2"/>
          </a:solidFill>
          <a:ln>
            <a:noFill/>
          </a:ln>
        </p:spPr>
      </p:sp>
    </p:spTree>
    <p:extLst>
      <p:ext uri="{634BF9AC-D636-4AE7-AB90-09C7DC58F856}">
        <p14:creationId xmlns:p14="http://schemas.microsoft.com/office/powerpoint/2010/main" val="1698248963193"/>
      </p:ext>
    </p:extLst>
  </p:cSld>
  <p:clrMapOvr>
    <a:masterClrMapping/>
  </p:clrMapOvr>
</p:sldLayout>
</file>

<file path=ppt/slideLayouts/slideLayout2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20_Custom Layout">
    <p:spTree>
      <p:nvGrpSpPr>
        <p:cNvPr id="1" name=""/>
        <p:cNvGrpSpPr/>
        <p:nvPr/>
      </p:nvGrpSpPr>
      <p:grpSpPr>
        <a:xfrm>
          <a:off x="0" y="0"/>
          <a:ext cx="0" cy="0"/>
          <a:chOff x="0" y="0"/>
          <a:chExt cx="0" cy="0"/>
        </a:xfrm>
      </p:grpSpPr>
      <p:sp>
        <p:nvSpPr>
          <p:cNvPr id="2" name="Google Shape;76;p24">
            <a:extLst>
              <a:ext uri="{168F4246-6E2B-4988-AE7B-74703BDD5577}">
                <a16:creationId xmlns:a16="http://schemas.microsoft.com/office/drawing/2010/main" id="{35DEE490-78CE-4AC0-9954-7B4FE86BF7F4}"/>
              </a:ext>
            </a:extLst>
          </p:cNvPr>
          <p:cNvSpPr>
            <a:spLocks noGrp="true"/>
          </p:cNvSpPr>
          <p:nvPr>
            <p:ph type="pic"/>
          </p:nvPr>
        </p:nvSpPr>
        <p:spPr>
          <a:xfrm rot="0">
            <a:off x="6682238" y="1821212"/>
            <a:ext cx="4656321" cy="2587159"/>
          </a:xfrm>
          <a:prstGeom prst="rect">
            <a:avLst/>
          </a:prstGeom>
          <a:solidFill>
            <a:srgbClr val="f2f2f2"/>
          </a:solidFill>
          <a:ln>
            <a:noFill/>
          </a:ln>
        </p:spPr>
      </p:sp>
    </p:spTree>
    <p:extLst>
      <p:ext uri="{E943EB92-6314-4A6B-AE27-A76DC08BFDF8}">
        <p14:creationId xmlns:p14="http://schemas.microsoft.com/office/powerpoint/2010/main" val="1698248963194"/>
      </p:ext>
    </p:extLst>
  </p:cSld>
  <p:clrMapOvr>
    <a:masterClrMapping/>
  </p:clrMapOvr>
</p:sldLayout>
</file>

<file path=ppt/slideLayouts/slideLayout2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21_Custom Layout">
    <p:spTree>
      <p:nvGrpSpPr>
        <p:cNvPr id="1" name=""/>
        <p:cNvGrpSpPr/>
        <p:nvPr/>
      </p:nvGrpSpPr>
      <p:grpSpPr>
        <a:xfrm>
          <a:off x="0" y="0"/>
          <a:ext cx="0" cy="0"/>
          <a:chOff x="0" y="0"/>
          <a:chExt cx="0" cy="0"/>
        </a:xfrm>
      </p:grpSpPr>
      <p:sp>
        <p:nvSpPr>
          <p:cNvPr id="2" name="Google Shape;78;p25">
            <a:extLst>
              <a:ext uri="{BC983A52-5392-4F2E-8B98-8D4F9B3C47A4}">
                <a16:creationId xmlns:a16="http://schemas.microsoft.com/office/drawing/2010/main" id="{0768A653-BD45-417E-9722-2E2E5AE795EC}"/>
              </a:ext>
            </a:extLst>
          </p:cNvPr>
          <p:cNvSpPr>
            <a:spLocks noGrp="true"/>
          </p:cNvSpPr>
          <p:nvPr>
            <p:ph type="pic"/>
          </p:nvPr>
        </p:nvSpPr>
        <p:spPr>
          <a:xfrm rot="0">
            <a:off x="5941092" y="2200665"/>
            <a:ext cx="5545956" cy="3439739"/>
          </a:xfrm>
          <a:prstGeom prst="rect">
            <a:avLst/>
          </a:prstGeom>
          <a:solidFill>
            <a:srgbClr val="f2f2f2"/>
          </a:solidFill>
          <a:ln>
            <a:noFill/>
          </a:ln>
        </p:spPr>
      </p:sp>
    </p:spTree>
    <p:extLst>
      <p:ext uri="{AB35A880-0619-4A27-A76D-D7C5D6E01DDC}">
        <p14:creationId xmlns:p14="http://schemas.microsoft.com/office/powerpoint/2010/main" val="1698248963195"/>
      </p:ext>
    </p:extLst>
  </p:cSld>
  <p:clrMapOvr>
    <a:masterClrMapping/>
  </p:clrMapOvr>
</p:sldLayout>
</file>

<file path=ppt/slideLayouts/slideLayout2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23_Custom Layout">
    <p:spTree>
      <p:nvGrpSpPr>
        <p:cNvPr id="1" name=""/>
        <p:cNvGrpSpPr/>
        <p:nvPr/>
      </p:nvGrpSpPr>
      <p:grpSpPr>
        <a:xfrm>
          <a:off x="0" y="0"/>
          <a:ext cx="0" cy="0"/>
          <a:chOff x="0" y="0"/>
          <a:chExt cx="0" cy="0"/>
        </a:xfrm>
      </p:grpSpPr>
      <p:sp>
        <p:nvSpPr>
          <p:cNvPr id="2" name="Google Shape;80;p26">
            <a:extLst>
              <a:ext uri="{13F3D4E1-60E6-4996-9A19-185DE4E54F5E}">
                <a16:creationId xmlns:a16="http://schemas.microsoft.com/office/drawing/2010/main" id="{AF8E6686-853E-420F-835C-AF6A2851D7BC}"/>
              </a:ext>
            </a:extLst>
          </p:cNvPr>
          <p:cNvSpPr>
            <a:spLocks noGrp="true"/>
          </p:cNvSpPr>
          <p:nvPr>
            <p:ph type="pic"/>
          </p:nvPr>
        </p:nvSpPr>
        <p:spPr>
          <a:xfrm rot="0">
            <a:off x="0" y="0"/>
            <a:ext cx="12192000" cy="6857998"/>
          </a:xfrm>
          <a:prstGeom prst="rect">
            <a:avLst/>
          </a:prstGeom>
          <a:solidFill>
            <a:srgbClr val="f2f2f2"/>
          </a:solidFill>
          <a:ln>
            <a:noFill/>
          </a:ln>
        </p:spPr>
      </p:sp>
    </p:spTree>
    <p:extLst>
      <p:ext uri="{361AD902-C39E-44F0-A824-9837AC78B12D}">
        <p14:creationId xmlns:p14="http://schemas.microsoft.com/office/powerpoint/2010/main" val="1698248963196"/>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1_Custom Layout">
    <p:spTree>
      <p:nvGrpSpPr>
        <p:cNvPr id="1" name=""/>
        <p:cNvGrpSpPr/>
        <p:nvPr/>
      </p:nvGrpSpPr>
      <p:grpSpPr>
        <a:xfrm>
          <a:off x="0" y="0"/>
          <a:ext cx="0" cy="0"/>
          <a:chOff x="0" y="0"/>
          <a:chExt cx="0" cy="0"/>
        </a:xfrm>
      </p:grpSpPr>
      <p:sp>
        <p:nvSpPr>
          <p:cNvPr id="2" name="Google Shape;12;p4">
            <a:extLst>
              <a:ext uri="{255F07AD-87E4-4B8C-A29E-B45CFDFD4E42}">
                <a16:creationId xmlns:a16="http://schemas.microsoft.com/office/drawing/2010/main" id="{6258F35B-6B27-4561-9B25-289756D899EB}"/>
              </a:ext>
            </a:extLst>
          </p:cNvPr>
          <p:cNvSpPr>
            <a:spLocks noGrp="true"/>
          </p:cNvSpPr>
          <p:nvPr>
            <p:ph type="pic"/>
          </p:nvPr>
        </p:nvSpPr>
        <p:spPr>
          <a:xfrm rot="0">
            <a:off x="0" y="1256142"/>
            <a:ext cx="6096000" cy="5601858"/>
          </a:xfrm>
          <a:prstGeom prst="snip1Rect">
            <a:avLst>
              <a:gd fmla="val 34193" name="adj"/>
            </a:avLst>
          </a:prstGeom>
          <a:solidFill>
            <a:srgbClr val="f2f2f2"/>
          </a:solidFill>
          <a:ln>
            <a:noFill/>
          </a:ln>
        </p:spPr>
      </p:sp>
    </p:spTree>
    <p:extLst>
      <p:ext uri="{146AE06E-C0A9-4CBB-B6CB-61AB57C93754}">
        <p14:creationId xmlns:p14="http://schemas.microsoft.com/office/powerpoint/2010/main" val="1698248963171"/>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2_Custom Layout">
    <p:spTree>
      <p:nvGrpSpPr>
        <p:cNvPr id="1" name=""/>
        <p:cNvGrpSpPr/>
        <p:nvPr/>
      </p:nvGrpSpPr>
      <p:grpSpPr>
        <a:xfrm>
          <a:off x="0" y="0"/>
          <a:ext cx="0" cy="0"/>
          <a:chOff x="0" y="0"/>
          <a:chExt cx="0" cy="0"/>
        </a:xfrm>
      </p:grpSpPr>
      <p:sp>
        <p:nvSpPr>
          <p:cNvPr id="2" name="Google Shape;14;p5">
            <a:extLst>
              <a:ext uri="{2CAB4BFE-F112-4737-8771-B58C06CA6233}">
                <a16:creationId xmlns:a16="http://schemas.microsoft.com/office/drawing/2010/main" id="{49430FED-999B-43C2-AE1D-19F6D94A9E56}"/>
              </a:ext>
            </a:extLst>
          </p:cNvPr>
          <p:cNvSpPr>
            <a:spLocks noGrp="true"/>
          </p:cNvSpPr>
          <p:nvPr>
            <p:ph type="pic"/>
          </p:nvPr>
        </p:nvSpPr>
        <p:spPr>
          <a:xfrm rot="0">
            <a:off x="-2557632" y="0"/>
            <a:ext cx="8009294" cy="6858000"/>
          </a:xfrm>
          <a:prstGeom prst="parallelogram">
            <a:avLst>
              <a:gd fmla="val 52208" name="adj"/>
            </a:avLst>
          </a:prstGeom>
          <a:solidFill>
            <a:srgbClr val="f2f2f2"/>
          </a:solidFill>
          <a:ln>
            <a:noFill/>
          </a:ln>
        </p:spPr>
      </p:sp>
    </p:spTree>
    <p:extLst>
      <p:ext uri="{2A099935-375A-457E-BBFA-5D1A6D87B1C5}">
        <p14:creationId xmlns:p14="http://schemas.microsoft.com/office/powerpoint/2010/main" val="169824896317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3_Custom Layout">
    <p:spTree>
      <p:nvGrpSpPr>
        <p:cNvPr id="1" name=""/>
        <p:cNvGrpSpPr/>
        <p:nvPr/>
      </p:nvGrpSpPr>
      <p:grpSpPr>
        <a:xfrm>
          <a:off x="0" y="0"/>
          <a:ext cx="0" cy="0"/>
          <a:chOff x="0" y="0"/>
          <a:chExt cx="0" cy="0"/>
        </a:xfrm>
      </p:grpSpPr>
      <p:sp>
        <p:nvSpPr>
          <p:cNvPr id="2" name="Google Shape;16;p6">
            <a:extLst>
              <a:ext uri="{BB3DCC38-6133-44E6-926C-994E4B9E53F7}">
                <a16:creationId xmlns:a16="http://schemas.microsoft.com/office/drawing/2010/main" id="{404ECD0B-7F37-4F08-A927-DF9F22C5A1CD}"/>
              </a:ext>
            </a:extLst>
          </p:cNvPr>
          <p:cNvSpPr>
            <a:spLocks noGrp="true"/>
          </p:cNvSpPr>
          <p:nvPr>
            <p:ph type="pic"/>
          </p:nvPr>
        </p:nvSpPr>
        <p:spPr>
          <a:xfrm rot="0">
            <a:off x="0" y="939891"/>
            <a:ext cx="12192000" cy="3056818"/>
          </a:xfrm>
          <a:prstGeom prst="rect">
            <a:avLst/>
          </a:prstGeom>
          <a:solidFill>
            <a:srgbClr val="f2f2f2"/>
          </a:solidFill>
          <a:ln>
            <a:noFill/>
          </a:ln>
        </p:spPr>
      </p:sp>
    </p:spTree>
    <p:extLst>
      <p:ext uri="{13C1BA18-50E2-4822-BA5B-9B4E056DF7F5}">
        <p14:creationId xmlns:p14="http://schemas.microsoft.com/office/powerpoint/2010/main" val="1698248963173"/>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4_Custom Layout">
    <p:spTree>
      <p:nvGrpSpPr>
        <p:cNvPr id="1" name=""/>
        <p:cNvGrpSpPr/>
        <p:nvPr/>
      </p:nvGrpSpPr>
      <p:grpSpPr>
        <a:xfrm>
          <a:off x="0" y="0"/>
          <a:ext cx="0" cy="0"/>
          <a:chOff x="0" y="0"/>
          <a:chExt cx="0" cy="0"/>
        </a:xfrm>
      </p:grpSpPr>
      <p:sp>
        <p:nvSpPr>
          <p:cNvPr id="2" name="Google Shape;18;p7">
            <a:extLst>
              <a:ext uri="{17A92519-CB8E-452C-8AA8-A280859EAACA}">
                <a16:creationId xmlns:a16="http://schemas.microsoft.com/office/drawing/2010/main" id="{4EB3B2C0-5809-4592-BA43-BEB50B6F7000}"/>
              </a:ext>
            </a:extLst>
          </p:cNvPr>
          <p:cNvSpPr>
            <a:spLocks noGrp="true"/>
          </p:cNvSpPr>
          <p:nvPr>
            <p:ph type="pic"/>
          </p:nvPr>
        </p:nvSpPr>
        <p:spPr>
          <a:xfrm rot="0">
            <a:off x="0" y="5108172"/>
            <a:ext cx="12192000" cy="1749828"/>
          </a:xfrm>
          <a:prstGeom prst="flowChartManualInput">
            <a:avLst/>
          </a:prstGeom>
          <a:solidFill>
            <a:srgbClr val="f2f2f2"/>
          </a:solidFill>
          <a:ln>
            <a:noFill/>
          </a:ln>
        </p:spPr>
      </p:sp>
    </p:spTree>
    <p:extLst>
      <p:ext uri="{2D2AB909-F2D3-40DB-B218-66EFC30F239C}">
        <p14:creationId xmlns:p14="http://schemas.microsoft.com/office/powerpoint/2010/main" val="1698248963174"/>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5_Custom Layout">
    <p:spTree>
      <p:nvGrpSpPr>
        <p:cNvPr id="1" name=""/>
        <p:cNvGrpSpPr/>
        <p:nvPr/>
      </p:nvGrpSpPr>
      <p:grpSpPr>
        <a:xfrm>
          <a:off x="0" y="0"/>
          <a:ext cx="0" cy="0"/>
          <a:chOff x="0" y="0"/>
          <a:chExt cx="0" cy="0"/>
        </a:xfrm>
      </p:grpSpPr>
      <p:sp>
        <p:nvSpPr>
          <p:cNvPr id="2" name="Google Shape;20;p8">
            <a:extLst>
              <a:ext uri="{E0AF2974-5E26-4F58-99A5-02AF428A0772}">
                <a16:creationId xmlns:a16="http://schemas.microsoft.com/office/drawing/2010/main" id="{ED075533-CA25-4234-8949-099ABA438637}"/>
              </a:ext>
            </a:extLst>
          </p:cNvPr>
          <p:cNvSpPr>
            <a:spLocks noGrp="true"/>
          </p:cNvSpPr>
          <p:nvPr>
            <p:ph type="pic"/>
          </p:nvPr>
        </p:nvSpPr>
        <p:spPr>
          <a:xfrm rot="0">
            <a:off x="7162798" y="1142726"/>
            <a:ext cx="6177486" cy="5779282"/>
          </a:xfrm>
          <a:prstGeom prst="chevron">
            <a:avLst>
              <a:gd fmla="val 32279" name="adj"/>
            </a:avLst>
          </a:prstGeom>
          <a:solidFill>
            <a:srgbClr val="f2f2f2"/>
          </a:solidFill>
          <a:ln>
            <a:noFill/>
          </a:ln>
        </p:spPr>
      </p:sp>
    </p:spTree>
    <p:extLst>
      <p:ext uri="{F2A0566A-6CC0-4A69-AA70-A072A8A00333}">
        <p14:creationId xmlns:p14="http://schemas.microsoft.com/office/powerpoint/2010/main" val="1698248963175"/>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6_Custom Layout">
    <p:spTree>
      <p:nvGrpSpPr>
        <p:cNvPr id="1" name=""/>
        <p:cNvGrpSpPr/>
        <p:nvPr/>
      </p:nvGrpSpPr>
      <p:grpSpPr>
        <a:xfrm>
          <a:off x="0" y="0"/>
          <a:ext cx="0" cy="0"/>
          <a:chOff x="0" y="0"/>
          <a:chExt cx="0" cy="0"/>
        </a:xfrm>
      </p:grpSpPr>
      <p:sp>
        <p:nvSpPr>
          <p:cNvPr id="2" name="Google Shape;22;p9">
            <a:extLst>
              <a:ext uri="{59337480-15CC-439B-92E6-7010B072F151}">
                <a16:creationId xmlns:a16="http://schemas.microsoft.com/office/drawing/2010/main" id="{B9780D59-3BC5-472B-8699-64682F3ED7B5}"/>
              </a:ext>
            </a:extLst>
          </p:cNvPr>
          <p:cNvSpPr>
            <a:spLocks noGrp="true"/>
          </p:cNvSpPr>
          <p:nvPr>
            <p:ph type="pic"/>
          </p:nvPr>
        </p:nvSpPr>
        <p:spPr>
          <a:xfrm rot="0">
            <a:off x="6096000" y="1206435"/>
            <a:ext cx="2258148" cy="3223753"/>
          </a:xfrm>
          <a:prstGeom prst="rect">
            <a:avLst/>
          </a:prstGeom>
          <a:solidFill>
            <a:srgbClr val="f2f2f2"/>
          </a:solidFill>
          <a:ln>
            <a:noFill/>
          </a:ln>
        </p:spPr>
      </p:sp>
      <p:sp>
        <p:nvSpPr>
          <p:cNvPr id="3" name="Google Shape;23;p9">
            <a:extLst>
              <a:ext uri="{9F458F3D-294B-4625-9584-64513746D9D5}">
                <a16:creationId xmlns:a16="http://schemas.microsoft.com/office/drawing/2010/main" id="{5125504A-C60B-467E-A4BE-7C61EE71D807}"/>
              </a:ext>
            </a:extLst>
          </p:cNvPr>
          <p:cNvSpPr>
            <a:spLocks noGrp="true"/>
          </p:cNvSpPr>
          <p:nvPr>
            <p:ph idx="1" type="pic"/>
          </p:nvPr>
        </p:nvSpPr>
        <p:spPr>
          <a:xfrm rot="0">
            <a:off x="8572500" y="1206435"/>
            <a:ext cx="2935200" cy="3223753"/>
          </a:xfrm>
          <a:prstGeom prst="rect">
            <a:avLst/>
          </a:prstGeom>
          <a:solidFill>
            <a:srgbClr val="f2f2f2"/>
          </a:solidFill>
          <a:ln>
            <a:noFill/>
          </a:ln>
        </p:spPr>
      </p:sp>
      <p:sp>
        <p:nvSpPr>
          <p:cNvPr id="4" name="Google Shape;24;p9">
            <a:extLst>
              <a:ext uri="{BC5E3498-A801-4BDB-BF43-3761F6BC3107}">
                <a16:creationId xmlns:a16="http://schemas.microsoft.com/office/drawing/2010/main" id="{132BB53F-6197-4E21-922D-742E74E253A2}"/>
              </a:ext>
            </a:extLst>
          </p:cNvPr>
          <p:cNvSpPr>
            <a:spLocks noGrp="true"/>
          </p:cNvSpPr>
          <p:nvPr>
            <p:ph idx="2" type="pic"/>
          </p:nvPr>
        </p:nvSpPr>
        <p:spPr>
          <a:xfrm rot="0">
            <a:off x="6096000" y="4694236"/>
            <a:ext cx="5411700" cy="2163764"/>
          </a:xfrm>
          <a:prstGeom prst="rect">
            <a:avLst/>
          </a:prstGeom>
          <a:solidFill>
            <a:srgbClr val="f2f2f2"/>
          </a:solidFill>
          <a:ln>
            <a:noFill/>
          </a:ln>
        </p:spPr>
      </p:sp>
    </p:spTree>
    <p:extLst>
      <p:ext uri="{D6E05DFA-B8CA-4046-949E-6350FA2CB1FB}">
        <p14:creationId xmlns:p14="http://schemas.microsoft.com/office/powerpoint/2010/main" val="1698248963176"/>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7_Custom Layout">
    <p:spTree>
      <p:nvGrpSpPr>
        <p:cNvPr id="1" name=""/>
        <p:cNvGrpSpPr/>
        <p:nvPr/>
      </p:nvGrpSpPr>
      <p:grpSpPr>
        <a:xfrm>
          <a:off x="0" y="0"/>
          <a:ext cx="0" cy="0"/>
          <a:chOff x="0" y="0"/>
          <a:chExt cx="0" cy="0"/>
        </a:xfrm>
      </p:grpSpPr>
      <p:sp>
        <p:nvSpPr>
          <p:cNvPr id="2" name="Google Shape;26;p10">
            <a:extLst>
              <a:ext uri="{0E8A2631-9BF7-48A1-9B5E-F5B0FF2CCB65}">
                <a16:creationId xmlns:a16="http://schemas.microsoft.com/office/drawing/2010/main" id="{7B9A2CC3-8BA4-47F0-AADA-F4B9EB3D23B9}"/>
              </a:ext>
            </a:extLst>
          </p:cNvPr>
          <p:cNvSpPr>
            <a:spLocks noGrp="true"/>
          </p:cNvSpPr>
          <p:nvPr>
            <p:ph type="pic"/>
          </p:nvPr>
        </p:nvSpPr>
        <p:spPr>
          <a:xfrm rot="0">
            <a:off x="321412" y="1462163"/>
            <a:ext cx="3162556" cy="4627345"/>
          </a:xfrm>
          <a:prstGeom prst="parallelogram">
            <a:avLst>
              <a:gd fmla="val 25578" name="adj"/>
            </a:avLst>
          </a:prstGeom>
          <a:solidFill>
            <a:srgbClr val="f2f2f2"/>
          </a:solidFill>
          <a:ln>
            <a:noFill/>
          </a:ln>
        </p:spPr>
      </p:sp>
      <p:sp>
        <p:nvSpPr>
          <p:cNvPr id="3" name="Google Shape;27;p10">
            <a:extLst>
              <a:ext uri="{6D7A210D-82BB-4A3A-AB4B-E4D6CC04CC49}">
                <a16:creationId xmlns:a16="http://schemas.microsoft.com/office/drawing/2010/main" id="{6AA2BBE4-6659-48EB-853F-DD93D55297F2}"/>
              </a:ext>
            </a:extLst>
          </p:cNvPr>
          <p:cNvSpPr>
            <a:spLocks noGrp="true"/>
          </p:cNvSpPr>
          <p:nvPr>
            <p:ph idx="1" type="pic"/>
          </p:nvPr>
        </p:nvSpPr>
        <p:spPr>
          <a:xfrm rot="0">
            <a:off x="3054831" y="1462163"/>
            <a:ext cx="3162556" cy="4627345"/>
          </a:xfrm>
          <a:prstGeom prst="parallelogram">
            <a:avLst>
              <a:gd fmla="val 25578" name="adj"/>
            </a:avLst>
          </a:prstGeom>
          <a:solidFill>
            <a:srgbClr val="f2f2f2"/>
          </a:solidFill>
          <a:ln>
            <a:noFill/>
          </a:ln>
        </p:spPr>
      </p:sp>
      <p:sp>
        <p:nvSpPr>
          <p:cNvPr id="4" name="Google Shape;28;p10">
            <a:extLst>
              <a:ext uri="{CCC11208-C4BA-41A4-A5BC-BAA407F17726}">
                <a16:creationId xmlns:a16="http://schemas.microsoft.com/office/drawing/2010/main" id="{F2EE850F-C993-4994-8BE3-DEBF9CDFE6BE}"/>
              </a:ext>
            </a:extLst>
          </p:cNvPr>
          <p:cNvSpPr>
            <a:spLocks noGrp="true"/>
          </p:cNvSpPr>
          <p:nvPr>
            <p:ph idx="2" type="pic"/>
          </p:nvPr>
        </p:nvSpPr>
        <p:spPr>
          <a:xfrm rot="0">
            <a:off x="5788250" y="1462163"/>
            <a:ext cx="3162556" cy="4627345"/>
          </a:xfrm>
          <a:prstGeom prst="parallelogram">
            <a:avLst>
              <a:gd fmla="val 25578" name="adj"/>
            </a:avLst>
          </a:prstGeom>
          <a:solidFill>
            <a:srgbClr val="f2f2f2"/>
          </a:solidFill>
          <a:ln>
            <a:noFill/>
          </a:ln>
        </p:spPr>
      </p:sp>
      <p:sp>
        <p:nvSpPr>
          <p:cNvPr id="5" name="Google Shape;29;p10">
            <a:extLst>
              <a:ext uri="{5E2A24C4-B74D-4711-8EA7-784120E8CBEF}">
                <a16:creationId xmlns:a16="http://schemas.microsoft.com/office/drawing/2010/main" id="{0673C72D-F6C4-4653-8162-AC2125864344}"/>
              </a:ext>
            </a:extLst>
          </p:cNvPr>
          <p:cNvSpPr>
            <a:spLocks noGrp="true"/>
          </p:cNvSpPr>
          <p:nvPr>
            <p:ph idx="3" type="pic"/>
          </p:nvPr>
        </p:nvSpPr>
        <p:spPr>
          <a:xfrm rot="0">
            <a:off x="8521669" y="1462163"/>
            <a:ext cx="3162556" cy="4627345"/>
          </a:xfrm>
          <a:prstGeom prst="parallelogram">
            <a:avLst>
              <a:gd fmla="val 25578" name="adj"/>
            </a:avLst>
          </a:prstGeom>
          <a:solidFill>
            <a:srgbClr val="f2f2f2"/>
          </a:solidFill>
          <a:ln>
            <a:noFill/>
          </a:ln>
        </p:spPr>
      </p:sp>
    </p:spTree>
    <p:extLst>
      <p:ext uri="{7B09A360-A57A-480B-9683-737FDB55EFA3}">
        <p14:creationId xmlns:p14="http://schemas.microsoft.com/office/powerpoint/2010/main" val="1698248963177"/>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slideLayouts/slideLayout19.xml" Type="http://schemas.openxmlformats.org/officeDocument/2006/relationships/slideLayout"/><Relationship Id="rId20" Target="../slideLayouts/slideLayout20.xml" Type="http://schemas.openxmlformats.org/officeDocument/2006/relationships/slideLayout"/><Relationship Id="rId21" Target="../slideLayouts/slideLayout21.xml" Type="http://schemas.openxmlformats.org/officeDocument/2006/relationships/slideLayout"/><Relationship Id="rId22" Target="../slideLayouts/slideLayout22.xml" Type="http://schemas.openxmlformats.org/officeDocument/2006/relationships/slideLayout"/><Relationship Id="rId23" Target="../slideLayouts/slideLayout23.xml" Type="http://schemas.openxmlformats.org/officeDocument/2006/relationships/slideLayout"/><Relationship Id="rId24" Target="../slideLayouts/slideLayout24.xml" Type="http://schemas.openxmlformats.org/officeDocument/2006/relationships/slideLayout"/><Relationship Id="rId25" Target="../slideLayouts/slideLayout25.xml" Type="http://schemas.openxmlformats.org/officeDocument/2006/relationships/slideLayout"/><Relationship Id="rId2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lt1"/>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titleStyle>
    <p:body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bodyStyle>
    <p:otherStyle>
      <a:lvl1pPr algn="l" lvl="0"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1pPr>
      <a:lvl2pPr algn="l" lvl="1"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2pPr>
      <a:lvl3pPr algn="l" lvl="2"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3pPr>
      <a:lvl4pPr algn="l" lvl="3"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4pPr>
      <a:lvl5pPr algn="l" lvl="4"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5pPr>
      <a:lvl6pPr algn="l" lvl="5"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6pPr>
      <a:lvl7pPr algn="l" lvl="6"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7pPr>
      <a:lvl8pPr algn="l" lvl="7"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8pPr>
      <a:lvl9pPr algn="l" lvl="8" marR="0" rtl="false">
        <a:lnSpc>
          <a:spcPct val="100000"/>
        </a:lnSpc>
        <a:spcBef>
          <a:spcPts val="0"/>
        </a:spcBef>
        <a:spcAft>
          <a:spcPts val="0"/>
        </a:spcAft>
        <a:buClr>
          <a:srgbClr val="000000"/>
        </a:buClr>
        <a:buFont typeface="Arial"/>
        <a:defRPr b="0" cap="none" dirty="0" i="0" lang="en-US" strike="noStrike" sz="1400" u="none">
          <a:solidFill>
            <a:srgbClr val="000000"/>
          </a:solidFill>
          <a:latin typeface="Arial"/>
        </a:defRPr>
      </a:lvl9pPr>
    </p:otherStyle>
  </p:txStyles>
</p:sldMaster>
</file>

<file path=ppt/slides/_rels/slide1.xml.rels><?xml version="1.0" encoding="UTF-8" standalone="no"?><Relationships xmlns="http://schemas.openxmlformats.org/package/2006/relationships"><Relationship Id="rId2" Target="../media/image1.jpg" Type="http://schemas.openxmlformats.org/officeDocument/2006/relationships/image"/><Relationship Id="rId3" Target="../media/image3.jpg" Type="http://schemas.openxmlformats.org/officeDocument/2006/relationships/image"/><Relationship Id="rId1" Target="../slideLayouts/slideLayout1.xml" Type="http://schemas.openxmlformats.org/officeDocument/2006/relationships/slideLayout"/><Relationship Id="rId4" Target="../notesSlides/notesSlide1.xml" Type="http://schemas.openxmlformats.org/officeDocument/2006/relationships/notesSlide"/></Relationships>
</file>

<file path=ppt/slides/_rels/slide2.xml.rels><?xml version="1.0" encoding="UTF-8" standalone="no"?><Relationships xmlns="http://schemas.openxmlformats.org/package/2006/relationships"><Relationship Id="rId2" Target="../media/image5.jpg" Type="http://schemas.openxmlformats.org/officeDocument/2006/relationships/image"/><Relationship Id="rId1" Target="../slideLayouts/slideLayout2.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no"?><Relationships xmlns="http://schemas.openxmlformats.org/package/2006/relationships"><Relationship Id="rId2" Target="../media/image6.jpg" Type="http://schemas.openxmlformats.org/officeDocument/2006/relationships/image"/><Relationship Id="rId1" Target="../slideLayouts/slideLayout19.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2" Target="../media/image16.jpeg" Type="http://schemas.openxmlformats.org/officeDocument/2006/relationships/image"/><Relationship Id="rId3" Target="../media/image15.jpeg" Type="http://schemas.openxmlformats.org/officeDocument/2006/relationships/image"/><Relationship Id="rId4" Target="../media/image18.jpeg" Type="http://schemas.openxmlformats.org/officeDocument/2006/relationships/image"/><Relationship Id="rId5" Target="../media/image17.jpeg" Type="http://schemas.openxmlformats.org/officeDocument/2006/relationships/image"/><Relationship Id="rId1" Target="../slideLayouts/slideLayout9.xml" Type="http://schemas.openxmlformats.org/officeDocument/2006/relationships/slideLayout"/><Relationship Id="rId6"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11.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2" Target="../media/image10.jpeg" Type="http://schemas.openxmlformats.org/officeDocument/2006/relationships/image"/><Relationship Id="rId3" Target="../media/image12.jpg" Type="http://schemas.openxmlformats.org/officeDocument/2006/relationships/image"/><Relationship Id="rId4" Target="../media/image13.jpg" Type="http://schemas.openxmlformats.org/officeDocument/2006/relationships/image"/><Relationship Id="rId5" Target="../media/image11.jpeg" Type="http://schemas.openxmlformats.org/officeDocument/2006/relationships/image"/><Relationship Id="rId6" Target="../media/image8.jpeg" Type="http://schemas.openxmlformats.org/officeDocument/2006/relationships/image"/><Relationship Id="rId1" Target="../slideLayouts/slideLayout8.xml" Type="http://schemas.openxmlformats.org/officeDocument/2006/relationships/slideLayout"/><Relationship Id="rId7"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2" Target="../media/image1.jpg" Type="http://schemas.openxmlformats.org/officeDocument/2006/relationships/image"/><Relationship Id="rId1" Target="../slideLayouts/slideLayout25.xml" Type="http://schemas.openxmlformats.org/officeDocument/2006/relationships/slideLayout"/><Relationship Id="rId3" Target="../notesSlides/notesSlide7.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pic>
        <p:nvPicPr>
          <p:cNvPr id="2" name="Google Shape;85;p27">
            <a:extLst>
              <a:ext uri="{67B2C86C-26B2-41D2-9BC8-FD6B6E9BD543}">
                <a16:creationId xmlns:a16="http://schemas.microsoft.com/office/drawing/2010/main" id="{1B28FE7D-4B20-4526-8923-4CCF2292A747}"/>
              </a:ext>
            </a:extLst>
          </p:cNvPr>
          <p:cNvPicPr>
            <a:picLocks noGrp="true"/>
          </p:cNvPicPr>
          <p:nvPr>
            <p:ph type="pic"/>
          </p:nvPr>
        </p:nvPicPr>
        <p:blipFill>
          <a:blip r:embed="rId2"/>
          <a:srcRect b="21874" t="21875"/>
          <a:stretch>
            <a:fillRect/>
          </a:stretch>
        </p:blipFill>
        <p:spPr>
          <a:xfrm rot="0">
            <a:off x="0" y="0"/>
            <a:ext cx="12192000" cy="6858000"/>
          </a:xfrm>
          <a:prstGeom prst="rect">
            <a:avLst/>
          </a:prstGeom>
          <a:noFill/>
          <a:ln>
            <a:noFill/>
          </a:ln>
        </p:spPr>
      </p:pic>
      <p:sp>
        <p:nvSpPr>
          <p:cNvPr id="3" name="Google Shape;86;p27">
            <a:extLst>
              <a:ext uri="{0BD28B64-5DD4-4709-B03B-3549ECA2BD9D}">
                <a16:creationId xmlns:a16="http://schemas.microsoft.com/office/drawing/2010/main" id="{2F776E1C-A22A-4FB7-ABC0-CB675A7DF4AF}"/>
              </a:ext>
            </a:extLst>
          </p:cNvPr>
          <p:cNvSpPr/>
          <p:nvPr/>
        </p:nvSpPr>
        <p:spPr>
          <a:xfrm rot="0">
            <a:off x="0" y="0"/>
            <a:ext cx="12192000" cy="6858000"/>
          </a:xfrm>
          <a:prstGeom prst="rect">
            <a:avLst/>
          </a:prstGeom>
          <a:solidFill>
            <a:srgbClr val="441d61"/>
          </a:solidFill>
          <a:ln cap="flat" w="9525">
            <a:solidFill>
              <a:srgbClr val="2f1245"/>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b="0" cap="none" dirty="0" i="0" lang="en-US" strike="noStrike" sz="1800" u="none">
                <a:solidFill>
                  <a:schemeClr val="lt1"/>
                </a:solidFill>
                <a:latin typeface="Calibri"/>
              </a:rPr>
              <a:t/>
            </a:r>
            <a:endParaRPr b="0" cap="none" dirty="0" i="0" lang="en-US" strike="noStrike" sz="1800" u="none">
              <a:solidFill>
                <a:schemeClr val="lt1"/>
              </a:solidFill>
              <a:latin typeface="Calibri"/>
            </a:endParaRPr>
          </a:p>
        </p:txBody>
      </p:sp>
      <p:pic>
        <p:nvPicPr>
          <p:cNvPr id="4" name="Google Shape;87;p27">
            <a:extLst>
              <a:ext uri="{7AC24100-5E38-4707-8625-AE244D2C138C}">
                <a16:creationId xmlns:a16="http://schemas.microsoft.com/office/drawing/2010/main" id="{762D6FC8-9579-4B2B-BBFC-66716571500E}"/>
              </a:ext>
            </a:extLst>
          </p:cNvPr>
          <p:cNvPicPr>
            <a:picLocks noGrp="true"/>
          </p:cNvPicPr>
          <p:nvPr>
            <p:ph idx="1" type="pic"/>
          </p:nvPr>
        </p:nvPicPr>
        <p:blipFill>
          <a:blip r:embed="rId3"/>
          <a:srcRect b="61" l="0" r="0" t="61"/>
          <a:stretch>
            <a:fillRect/>
          </a:stretch>
        </p:blipFill>
        <p:spPr>
          <a:xfrm rot="0">
            <a:off x="0" y="0"/>
            <a:ext cx="12191999" cy="6858000"/>
          </a:xfrm>
          <a:prstGeom prst="parallelogram">
            <a:avLst>
              <a:gd fmla="val 70495" name="adj"/>
            </a:avLst>
          </a:prstGeom>
          <a:noFill/>
          <a:ln>
            <a:noFill/>
          </a:ln>
        </p:spPr>
      </p:pic>
      <p:sp>
        <p:nvSpPr>
          <p:cNvPr id="5" name="Google Shape;88;p27">
            <a:extLst>
              <a:ext uri="{F197C2F6-5963-4F97-BF98-8191374676CC}">
                <a16:creationId xmlns:a16="http://schemas.microsoft.com/office/drawing/2010/main" id="{C899DE90-915A-4F80-AB36-AEA60ECE7023}"/>
              </a:ext>
            </a:extLst>
          </p:cNvPr>
          <p:cNvSpPr txBox="1"/>
          <p:nvPr/>
        </p:nvSpPr>
        <p:spPr>
          <a:xfrm rot="0">
            <a:off x="1198489" y="2567970"/>
            <a:ext cx="9795022" cy="1554080"/>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cap="none" dirty="0" err="1" i="1" lang="en-US" strike="noStrike" sz="9600" u="none">
                <a:solidFill>
                  <a:schemeClr val="lt1"/>
                </a:solidFill>
                <a:latin typeface="Aldrich"/>
              </a:rPr>
              <a:t>VR</a:t>
            </a:r>
            <a:r>
              <a:rPr b="1" cap="none" dirty="0" i="1" lang="en-US" strike="noStrike" sz="9600" u="none">
                <a:solidFill>
                  <a:schemeClr val="lt1"/>
                </a:solidFill>
                <a:latin typeface="Aldrich"/>
              </a:rPr>
              <a:t> TOURISM</a:t>
            </a:r>
            <a:endParaRPr b="1" cap="none" dirty="0" i="1" lang="en-US" strike="noStrike" sz="9600" u="none">
              <a:solidFill>
                <a:schemeClr val="lt1"/>
              </a:solidFill>
              <a:latin typeface="Aldrich"/>
            </a:endParaRPr>
          </a:p>
        </p:txBody>
      </p:sp>
      <p:cxnSp>
        <p:nvCxnSpPr>
          <p:cNvPr id="6" name="Google Shape;89;p27">
            <a:extLst>
              <a:ext uri="{DBB97097-05BB-4572-AE4C-774C8FCF4536}">
                <a16:creationId xmlns:a16="http://schemas.microsoft.com/office/drawing/2010/main" id="{D697D34E-AFE0-4CCC-9BD2-FE0EE0573AF5}"/>
              </a:ext>
            </a:extLst>
          </p:cNvPr>
          <p:cNvCxnSpPr/>
          <p:nvPr/>
        </p:nvCxnSpPr>
        <p:spPr>
          <a:xfrm flipH="true" rot="10800000">
            <a:off x="8731529" y="5322036"/>
            <a:ext cx="673065" cy="990361"/>
          </a:xfrm>
          <a:prstGeom prst="line">
            <a:avLst/>
          </a:prstGeom>
          <a:noFill/>
          <a:ln cap="flat" w="12700">
            <a:solidFill>
              <a:srgbClr val="00ffab"/>
            </a:solidFill>
            <a:prstDash val="solid"/>
            <a:miter lim="800000"/>
          </a:ln>
        </p:spPr>
      </p:cxnSp>
      <p:sp>
        <p:nvSpPr>
          <p:cNvPr id="7" name="Google Shape;90;p27">
            <a:extLst>
              <a:ext uri="{0D6E4877-D878-44E0-BF53-F89932619B71}">
                <a16:creationId xmlns:a16="http://schemas.microsoft.com/office/drawing/2010/main" id="{D53E073D-A990-4DCB-AF85-2AD45D33E095}"/>
              </a:ext>
            </a:extLst>
          </p:cNvPr>
          <p:cNvSpPr txBox="1"/>
          <p:nvPr/>
        </p:nvSpPr>
        <p:spPr>
          <a:xfrm rot="0">
            <a:off x="9374410" y="5541521"/>
            <a:ext cx="1512723" cy="276999"/>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cap="none" dirty="0" err="1" i="0" lang="en-US" strike="noStrike" sz="1200" u="none">
                <a:solidFill>
                  <a:schemeClr val="lt1"/>
                </a:solidFill>
                <a:latin typeface="Aldrich"/>
              </a:rPr>
              <a:t>SHAIKH</a:t>
            </a:r>
            <a:r>
              <a:rPr b="1" cap="none" dirty="0" i="0" lang="en-US" strike="noStrike" sz="1200" u="none">
                <a:solidFill>
                  <a:schemeClr val="lt1"/>
                </a:solidFill>
                <a:latin typeface="Aldrich"/>
              </a:rPr>
              <a:t> ZAITH R</a:t>
            </a:r>
            <a:endParaRPr b="1" cap="none" dirty="0" i="0" lang="en-US" strike="noStrike" sz="1200" u="none">
              <a:solidFill>
                <a:schemeClr val="lt1"/>
              </a:solidFill>
              <a:latin typeface="Aldrich"/>
            </a:endParaRPr>
          </a:p>
        </p:txBody>
      </p:sp>
      <p:sp>
        <p:nvSpPr>
          <p:cNvPr id="8" name="Google Shape;93;p27">
            <a:extLst>
              <a:ext uri="{2714A223-C8B5-4EEB-AD8A-448EA57FF62A}">
                <a16:creationId xmlns:a16="http://schemas.microsoft.com/office/drawing/2010/main" id="{74628E91-3025-44A9-A373-4FC6EAFFDA45}"/>
              </a:ext>
            </a:extLst>
          </p:cNvPr>
          <p:cNvSpPr txBox="1"/>
          <p:nvPr/>
        </p:nvSpPr>
        <p:spPr>
          <a:xfrm rot="0">
            <a:off x="9014889" y="5929912"/>
            <a:ext cx="1807845" cy="274234"/>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err="1" lang="en-US" sz="1200">
                <a:solidFill>
                  <a:schemeClr val="lt1"/>
                </a:solidFill>
                <a:latin typeface="Aldrich"/>
              </a:rPr>
              <a:t>SULTHAN</a:t>
            </a:r>
            <a:r>
              <a:rPr b="1" dirty="0" lang="en-US" sz="1200">
                <a:solidFill>
                  <a:schemeClr val="lt1"/>
                </a:solidFill>
                <a:latin typeface="Aldrich"/>
              </a:rPr>
              <a:t> NIFAN S</a:t>
            </a:r>
            <a:endParaRPr b="1" dirty="0" lang="en-US" sz="1200">
              <a:solidFill>
                <a:schemeClr val="lt1"/>
              </a:solidFill>
              <a:latin typeface="Aldrich"/>
            </a:endParaRPr>
          </a:p>
        </p:txBody>
      </p:sp>
      <p:sp>
        <p:nvSpPr>
          <p:cNvPr id="9" name="Google Shape;97;p27">
            <a:extLst>
              <a:ext uri="{97F969E0-F968-430E-92C8-E5CE997E0195}">
                <a16:creationId xmlns:a16="http://schemas.microsoft.com/office/drawing/2010/main" id="{24F3D773-8B5D-4153-8511-7430E2D512FB}"/>
              </a:ext>
            </a:extLst>
          </p:cNvPr>
          <p:cNvSpPr/>
          <p:nvPr/>
        </p:nvSpPr>
        <p:spPr>
          <a:xfrm rot="0">
            <a:off x="8851046" y="5951090"/>
            <a:ext cx="143690" cy="143690"/>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0" name="Google Shape;98;p27">
            <a:extLst>
              <a:ext uri="{DA3F348B-7133-43BC-A2CF-CF0B6B6C2ACD}">
                <a16:creationId xmlns:a16="http://schemas.microsoft.com/office/drawing/2010/main" id="{0993C6C5-2CD6-4635-A151-24A147F82E15}"/>
              </a:ext>
            </a:extLst>
          </p:cNvPr>
          <p:cNvSpPr/>
          <p:nvPr/>
        </p:nvSpPr>
        <p:spPr>
          <a:xfrm rot="0">
            <a:off x="9119801" y="5543867"/>
            <a:ext cx="143690" cy="143690"/>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1" name="Google Shape;100;p27">
            <a:extLst>
              <a:ext uri="{1282FB47-34C6-403B-AC6F-4A9BDE8A8E6E}">
                <a16:creationId xmlns:a16="http://schemas.microsoft.com/office/drawing/2010/main" id="{4413DDAF-1C9F-4F07-965E-A2242F200FFA}"/>
              </a:ext>
            </a:extLst>
          </p:cNvPr>
          <p:cNvSpPr/>
          <p:nvPr/>
        </p:nvSpPr>
        <p:spPr>
          <a:xfrm rot="0">
            <a:off x="-338666" y="200199"/>
            <a:ext cx="1271824" cy="477955"/>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2" name="Google Shape;101;p27">
            <a:extLst>
              <a:ext uri="{A338ADB8-A908-4F7C-BDFD-C33C022C543F}">
                <a16:creationId xmlns:a16="http://schemas.microsoft.com/office/drawing/2010/main" id="{1CA69847-063A-4C0D-9CA7-EBD2FA5E4B2B}"/>
              </a:ext>
            </a:extLst>
          </p:cNvPr>
          <p:cNvSpPr/>
          <p:nvPr/>
        </p:nvSpPr>
        <p:spPr>
          <a:xfrm rot="0">
            <a:off x="266009" y="313622"/>
            <a:ext cx="301846" cy="261610"/>
          </a:xfrm>
          <a:custGeom>
            <a:avLst/>
            <a:gdLst/>
            <a:ahLst/>
            <a:cxnLst/>
            <a:rect b="b" l="0" r="r" t="0"/>
            <a:pathLst>
              <a:path h="4335068" w="5001818">
                <a:moveTo>
                  <a:pt x="5001222" y="3834409"/>
                </a:moveTo>
                <a:cubicBezTo>
                  <a:pt x="5001222" y="3878224"/>
                  <a:pt x="4984078" y="3921087"/>
                  <a:pt x="4952645" y="3952519"/>
                </a:cubicBezTo>
                <a:cubicBezTo>
                  <a:pt x="4921212" y="3983952"/>
                  <a:pt x="4879303" y="4001097"/>
                  <a:pt x="4834534" y="4001097"/>
                </a:cubicBezTo>
                <a:lnTo>
                  <a:pt x="3334347" y="4001097"/>
                </a:lnTo>
                <a:lnTo>
                  <a:pt x="3334347" y="4167784"/>
                </a:lnTo>
                <a:cubicBezTo>
                  <a:pt x="3334347" y="4227792"/>
                  <a:pt x="3302914" y="4282084"/>
                  <a:pt x="3250527" y="4312566"/>
                </a:cubicBezTo>
                <a:cubicBezTo>
                  <a:pt x="3198139" y="4343045"/>
                  <a:pt x="3135274" y="4342092"/>
                  <a:pt x="3083839" y="4312566"/>
                </a:cubicBezTo>
                <a:cubicBezTo>
                  <a:pt x="3032404" y="4283037"/>
                  <a:pt x="3000019" y="4227792"/>
                  <a:pt x="3000019" y="4167784"/>
                </a:cubicBezTo>
                <a:lnTo>
                  <a:pt x="3000019" y="3501034"/>
                </a:lnTo>
                <a:cubicBezTo>
                  <a:pt x="3000019" y="3441027"/>
                  <a:pt x="3031452" y="3386734"/>
                  <a:pt x="3083839" y="3356254"/>
                </a:cubicBezTo>
                <a:cubicBezTo>
                  <a:pt x="3136227" y="3325774"/>
                  <a:pt x="3199092" y="3326727"/>
                  <a:pt x="3250527" y="3356254"/>
                </a:cubicBezTo>
                <a:cubicBezTo>
                  <a:pt x="3301962" y="3385782"/>
                  <a:pt x="3334347" y="3441027"/>
                  <a:pt x="3334347" y="3501034"/>
                </a:cubicBezTo>
                <a:lnTo>
                  <a:pt x="3334347" y="3667722"/>
                </a:lnTo>
                <a:lnTo>
                  <a:pt x="4834534" y="3667722"/>
                </a:lnTo>
                <a:cubicBezTo>
                  <a:pt x="4878349" y="3667722"/>
                  <a:pt x="4921212" y="3684867"/>
                  <a:pt x="4952645" y="3716299"/>
                </a:cubicBezTo>
                <a:cubicBezTo>
                  <a:pt x="4984078" y="3747732"/>
                  <a:pt x="5001222" y="3790594"/>
                  <a:pt x="5001222" y="3834409"/>
                </a:cubicBezTo>
                <a:close/>
                <a:moveTo>
                  <a:pt x="2500909" y="3667722"/>
                </a:moveTo>
                <a:lnTo>
                  <a:pt x="167284" y="3667722"/>
                </a:lnTo>
                <a:cubicBezTo>
                  <a:pt x="107277" y="3667722"/>
                  <a:pt x="52984" y="3699154"/>
                  <a:pt x="22504" y="3751542"/>
                </a:cubicBezTo>
                <a:cubicBezTo>
                  <a:pt x="-7976" y="3803929"/>
                  <a:pt x="-7023" y="3866794"/>
                  <a:pt x="22504" y="3918229"/>
                </a:cubicBezTo>
                <a:cubicBezTo>
                  <a:pt x="52032" y="3969664"/>
                  <a:pt x="107277" y="4002049"/>
                  <a:pt x="167284" y="4002049"/>
                </a:cubicBezTo>
                <a:lnTo>
                  <a:pt x="2500909" y="4002049"/>
                </a:lnTo>
                <a:cubicBezTo>
                  <a:pt x="2560917" y="4002049"/>
                  <a:pt x="2615209" y="3970617"/>
                  <a:pt x="2645689" y="3918229"/>
                </a:cubicBezTo>
                <a:cubicBezTo>
                  <a:pt x="2676169" y="3865842"/>
                  <a:pt x="2675217" y="3802977"/>
                  <a:pt x="2645689" y="3751542"/>
                </a:cubicBezTo>
                <a:cubicBezTo>
                  <a:pt x="2616162" y="3700107"/>
                  <a:pt x="2560917" y="3667722"/>
                  <a:pt x="2500909" y="3667722"/>
                </a:cubicBezTo>
                <a:close/>
                <a:moveTo>
                  <a:pt x="167284" y="667347"/>
                </a:moveTo>
                <a:lnTo>
                  <a:pt x="3334347" y="667347"/>
                </a:lnTo>
                <a:cubicBezTo>
                  <a:pt x="3394354" y="667347"/>
                  <a:pt x="3448647" y="635914"/>
                  <a:pt x="3479127" y="583527"/>
                </a:cubicBezTo>
                <a:cubicBezTo>
                  <a:pt x="3509607" y="531139"/>
                  <a:pt x="3508654" y="468274"/>
                  <a:pt x="3479127" y="416839"/>
                </a:cubicBezTo>
                <a:cubicBezTo>
                  <a:pt x="3449599" y="365404"/>
                  <a:pt x="3394354" y="333972"/>
                  <a:pt x="3334347" y="333972"/>
                </a:cubicBezTo>
                <a:lnTo>
                  <a:pt x="167284" y="333972"/>
                </a:lnTo>
                <a:cubicBezTo>
                  <a:pt x="107277" y="333972"/>
                  <a:pt x="52984" y="365404"/>
                  <a:pt x="22504" y="417792"/>
                </a:cubicBezTo>
                <a:cubicBezTo>
                  <a:pt x="-7976" y="470179"/>
                  <a:pt x="-7023" y="533044"/>
                  <a:pt x="22504" y="584479"/>
                </a:cubicBezTo>
                <a:cubicBezTo>
                  <a:pt x="52032" y="635914"/>
                  <a:pt x="107277" y="667347"/>
                  <a:pt x="167284" y="667347"/>
                </a:cubicBezTo>
                <a:close/>
                <a:moveTo>
                  <a:pt x="167284" y="2334222"/>
                </a:moveTo>
                <a:lnTo>
                  <a:pt x="1167409" y="2334222"/>
                </a:lnTo>
                <a:cubicBezTo>
                  <a:pt x="1227417" y="2334222"/>
                  <a:pt x="1281709" y="2302789"/>
                  <a:pt x="1312189" y="2250402"/>
                </a:cubicBezTo>
                <a:cubicBezTo>
                  <a:pt x="1342669" y="2198014"/>
                  <a:pt x="1341717" y="2135149"/>
                  <a:pt x="1312189" y="2083714"/>
                </a:cubicBezTo>
                <a:cubicBezTo>
                  <a:pt x="1282662" y="2032279"/>
                  <a:pt x="1227417" y="1999894"/>
                  <a:pt x="1167409" y="1999894"/>
                </a:cubicBezTo>
                <a:lnTo>
                  <a:pt x="167284" y="1999894"/>
                </a:lnTo>
                <a:cubicBezTo>
                  <a:pt x="107277" y="1999894"/>
                  <a:pt x="52984" y="2031327"/>
                  <a:pt x="22504" y="2083714"/>
                </a:cubicBezTo>
                <a:cubicBezTo>
                  <a:pt x="-7976" y="2136102"/>
                  <a:pt x="-7023" y="2198967"/>
                  <a:pt x="22504" y="2250402"/>
                </a:cubicBezTo>
                <a:cubicBezTo>
                  <a:pt x="52032" y="2301837"/>
                  <a:pt x="107277" y="2334222"/>
                  <a:pt x="167284" y="2334222"/>
                </a:cubicBezTo>
                <a:close/>
                <a:moveTo>
                  <a:pt x="4834534" y="2000847"/>
                </a:moveTo>
                <a:lnTo>
                  <a:pt x="2000847" y="2000847"/>
                </a:lnTo>
                <a:lnTo>
                  <a:pt x="2000847" y="1834159"/>
                </a:lnTo>
                <a:cubicBezTo>
                  <a:pt x="2000847" y="1774152"/>
                  <a:pt x="1969414" y="1719859"/>
                  <a:pt x="1917027" y="1689379"/>
                </a:cubicBezTo>
                <a:cubicBezTo>
                  <a:pt x="1864639" y="1658899"/>
                  <a:pt x="1801774" y="1659852"/>
                  <a:pt x="1750339" y="1689379"/>
                </a:cubicBezTo>
                <a:cubicBezTo>
                  <a:pt x="1698904" y="1718907"/>
                  <a:pt x="1666519" y="1774152"/>
                  <a:pt x="1666519" y="1834159"/>
                </a:cubicBezTo>
                <a:lnTo>
                  <a:pt x="1666519" y="2500909"/>
                </a:lnTo>
                <a:cubicBezTo>
                  <a:pt x="1666519" y="2560917"/>
                  <a:pt x="1697952" y="2615209"/>
                  <a:pt x="1750339" y="2645689"/>
                </a:cubicBezTo>
                <a:cubicBezTo>
                  <a:pt x="1802727" y="2676169"/>
                  <a:pt x="1865592" y="2675217"/>
                  <a:pt x="1917027" y="2645689"/>
                </a:cubicBezTo>
                <a:cubicBezTo>
                  <a:pt x="1968462" y="2616162"/>
                  <a:pt x="2000847" y="2560917"/>
                  <a:pt x="2000847" y="2500909"/>
                </a:cubicBezTo>
                <a:lnTo>
                  <a:pt x="2000847" y="2334222"/>
                </a:lnTo>
                <a:lnTo>
                  <a:pt x="4834534" y="2334222"/>
                </a:lnTo>
                <a:cubicBezTo>
                  <a:pt x="4894542" y="2334222"/>
                  <a:pt x="4948834" y="2302789"/>
                  <a:pt x="4979315" y="2250402"/>
                </a:cubicBezTo>
                <a:cubicBezTo>
                  <a:pt x="5009795" y="2198014"/>
                  <a:pt x="5008842" y="2135149"/>
                  <a:pt x="4979315" y="2083714"/>
                </a:cubicBezTo>
                <a:cubicBezTo>
                  <a:pt x="4949787" y="2032279"/>
                  <a:pt x="4894542" y="2000847"/>
                  <a:pt x="4834534" y="2000847"/>
                </a:cubicBezTo>
                <a:close/>
                <a:moveTo>
                  <a:pt x="4001097" y="1000722"/>
                </a:moveTo>
                <a:cubicBezTo>
                  <a:pt x="4044912" y="1000722"/>
                  <a:pt x="4087774" y="983577"/>
                  <a:pt x="4119207" y="952144"/>
                </a:cubicBezTo>
                <a:cubicBezTo>
                  <a:pt x="4150639" y="920712"/>
                  <a:pt x="4167784" y="878802"/>
                  <a:pt x="4167784" y="834034"/>
                </a:cubicBezTo>
                <a:lnTo>
                  <a:pt x="4167784" y="667347"/>
                </a:lnTo>
                <a:lnTo>
                  <a:pt x="4834534" y="667347"/>
                </a:lnTo>
                <a:cubicBezTo>
                  <a:pt x="4894542" y="667347"/>
                  <a:pt x="4948834" y="635914"/>
                  <a:pt x="4979315" y="583527"/>
                </a:cubicBezTo>
                <a:cubicBezTo>
                  <a:pt x="5009795" y="531139"/>
                  <a:pt x="5008842" y="468274"/>
                  <a:pt x="4979315" y="416839"/>
                </a:cubicBezTo>
                <a:cubicBezTo>
                  <a:pt x="4949787" y="365404"/>
                  <a:pt x="4894542" y="333019"/>
                  <a:pt x="4834534" y="333019"/>
                </a:cubicBezTo>
                <a:lnTo>
                  <a:pt x="4167784" y="333019"/>
                </a:lnTo>
                <a:lnTo>
                  <a:pt x="4167784" y="167284"/>
                </a:lnTo>
                <a:cubicBezTo>
                  <a:pt x="4167784" y="107277"/>
                  <a:pt x="4136352" y="52984"/>
                  <a:pt x="4083964" y="22504"/>
                </a:cubicBezTo>
                <a:cubicBezTo>
                  <a:pt x="4031577" y="-7976"/>
                  <a:pt x="3968712" y="-7023"/>
                  <a:pt x="3917277" y="22504"/>
                </a:cubicBezTo>
                <a:cubicBezTo>
                  <a:pt x="3865842" y="52032"/>
                  <a:pt x="3833457" y="107277"/>
                  <a:pt x="3833457" y="167284"/>
                </a:cubicBezTo>
                <a:lnTo>
                  <a:pt x="3833457" y="834034"/>
                </a:lnTo>
                <a:cubicBezTo>
                  <a:pt x="3833457" y="877849"/>
                  <a:pt x="3850602" y="920712"/>
                  <a:pt x="3882034" y="952144"/>
                </a:cubicBezTo>
                <a:cubicBezTo>
                  <a:pt x="3913467" y="983577"/>
                  <a:pt x="3957282" y="1000722"/>
                  <a:pt x="4001097" y="1000722"/>
                </a:cubicBezTo>
                <a:close/>
              </a:path>
            </a:pathLst>
          </a:custGeom>
          <a:solidFill>
            <a:srgbClr val="441d61"/>
          </a:solidFill>
          <a:ln>
            <a:noFill/>
          </a:ln>
        </p:spPr>
        <p:txBody>
          <a:bodyPr anchor="ctr" bIns="45700" lIns="91425" rIns="91425" rtlCol="0" spcFirstLastPara="true" tIns="45700" vert="horz" wrap="square">
            <a:noAutofit/>
          </a:bodyPr>
          <a:lstStyle/>
          <a:p>
            <a:pPr algn="l" indent="0" lvl="0" marL="0" marR="0" rtl="false">
              <a:spcBef>
                <a:spcPts val="0"/>
              </a:spcBef>
              <a:spcAft>
                <a:spcPts val="0"/>
              </a:spcAft>
              <a:buNone/>
            </a:pPr>
            <a:r>
              <a:rPr dirty="0" lang="en-US" sz="1800">
                <a:solidFill>
                  <a:schemeClr val="dk1"/>
                </a:solidFill>
                <a:latin typeface="Calibri"/>
              </a:rPr>
              <a:t/>
            </a:r>
            <a:endParaRPr dirty="0" lang="en-US" sz="1800">
              <a:solidFill>
                <a:schemeClr val="dk1"/>
              </a:solidFill>
              <a:latin typeface="Calibri"/>
            </a:endParaRPr>
          </a:p>
        </p:txBody>
      </p:sp>
      <p:sp>
        <p:nvSpPr>
          <p:cNvPr id="13" name="Google Shape;102;p27">
            <a:extLst>
              <a:ext uri="{7ABFE83F-848B-4C46-AE36-5503BA045F33}">
                <a16:creationId xmlns:a16="http://schemas.microsoft.com/office/drawing/2010/main" id="{4236988B-F8E2-4A19-B151-49A4CEB7E1DC}"/>
              </a:ext>
            </a:extLst>
          </p:cNvPr>
          <p:cNvSpPr txBox="1"/>
          <p:nvPr/>
        </p:nvSpPr>
        <p:spPr>
          <a:xfrm rot="0">
            <a:off x="10959041" y="418222"/>
            <a:ext cx="693207" cy="276999"/>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lang="en-US" sz="1200">
                <a:solidFill>
                  <a:schemeClr val="lt1"/>
                </a:solidFill>
                <a:latin typeface="Aldrich"/>
              </a:rPr>
              <a:t/>
            </a:r>
            <a:endParaRPr b="1" dirty="0" lang="en-US" sz="1200">
              <a:solidFill>
                <a:schemeClr val="lt1"/>
              </a:solidFill>
              <a:latin typeface="Aldrich"/>
            </a:endParaRPr>
          </a:p>
        </p:txBody>
      </p:sp>
      <p:sp>
        <p:nvSpPr>
          <p:cNvPr id="14" name="Google Shape;106;p27">
            <a:extLst>
              <a:ext uri="{83946CF7-7978-4152-B367-AEA0701DD414}">
                <a16:creationId xmlns:a16="http://schemas.microsoft.com/office/drawing/2010/main" id="{C4FCCA8A-955C-46DB-98CD-75A081EA09DD}"/>
              </a:ext>
            </a:extLst>
          </p:cNvPr>
          <p:cNvSpPr/>
          <p:nvPr/>
        </p:nvSpPr>
        <p:spPr>
          <a:xfrm flipH="true" rot="0">
            <a:off x="5200322" y="4200451"/>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5" name="Google Shape;107;p27">
            <a:extLst>
              <a:ext uri="{34756EA2-0681-4929-A82C-CF014575E421}">
                <a16:creationId xmlns:a16="http://schemas.microsoft.com/office/drawing/2010/main" id="{A8C77A6D-27F8-4DE3-BAB8-6908A4BB9035}"/>
              </a:ext>
            </a:extLst>
          </p:cNvPr>
          <p:cNvSpPr txBox="1"/>
          <p:nvPr/>
        </p:nvSpPr>
        <p:spPr>
          <a:xfrm rot="0">
            <a:off x="5339638" y="4281910"/>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chemeClr val="bg1"/>
                </a:solidFill>
                <a:latin typeface="Aldrich"/>
              </a:rPr>
              <a:t>START</a:t>
            </a:r>
            <a:endParaRPr b="1" dirty="0" lang="en-US" sz="1200">
              <a:solidFill>
                <a:schemeClr val="bg1"/>
              </a:solidFill>
              <a:latin typeface="Aldrich"/>
            </a:endParaRPr>
          </a:p>
        </p:txBody>
      </p:sp>
      <p:sp>
        <p:nvSpPr>
          <p:cNvPr id="16" name="Google Shape;108;p27">
            <a:extLst>
              <a:ext uri="{74437971-1048-4A6F-94D5-9F9652E1BF93}">
                <a16:creationId xmlns:a16="http://schemas.microsoft.com/office/drawing/2010/main" id="{6F4F7B23-C692-4ABE-A81A-DB6496EF07EE}"/>
              </a:ext>
            </a:extLst>
          </p:cNvPr>
          <p:cNvSpPr txBox="1"/>
          <p:nvPr/>
        </p:nvSpPr>
        <p:spPr>
          <a:xfrm rot="0">
            <a:off x="3654016" y="2304349"/>
            <a:ext cx="4883969"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rgbClr val="00ffab"/>
                </a:solidFill>
                <a:latin typeface="Aldrich"/>
              </a:rPr>
              <a:t/>
            </a:r>
            <a:endParaRPr b="1" dirty="0" lang="en-US" sz="1200">
              <a:solidFill>
                <a:srgbClr val="00ffab"/>
              </a:solidFill>
              <a:latin typeface="Aldrich"/>
            </a:endParaRPr>
          </a:p>
        </p:txBody>
      </p:sp>
    </p:spTree>
    <p:extLst>
      <p:ext uri="{533E8992-9A18-43C9-AEAF-07BA358E3A38}">
        <p14:creationId xmlns:p14="http://schemas.microsoft.com/office/powerpoint/2010/main" val="1698248963200"/>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bg>
      <p:bgPr>
        <a:solidFill>
          <a:srgbClr val="441d61"/>
        </a:solidFill>
        <a:effectLst/>
      </p:bgPr>
    </p:bg>
    <p:spTree>
      <p:nvGrpSpPr>
        <p:cNvPr id="1" name=""/>
        <p:cNvGrpSpPr/>
        <p:nvPr/>
      </p:nvGrpSpPr>
      <p:grpSpPr>
        <a:xfrm>
          <a:off x="0" y="0"/>
          <a:ext cx="0" cy="0"/>
          <a:chOff x="0" y="0"/>
          <a:chExt cx="0" cy="0"/>
        </a:xfrm>
      </p:grpSpPr>
      <p:sp>
        <p:nvSpPr>
          <p:cNvPr id="2" name="Google Shape;113;p28">
            <a:extLst>
              <a:ext uri="{8857AD8E-66EC-4EC1-83BF-1E3C65A25FE5}">
                <a16:creationId xmlns:a16="http://schemas.microsoft.com/office/drawing/2010/main" id="{8C0D52A5-A86F-49DF-BEE1-E0C5C64B870A}"/>
              </a:ext>
            </a:extLst>
          </p:cNvPr>
          <p:cNvSpPr/>
          <p:nvPr/>
        </p:nvSpPr>
        <p:spPr>
          <a:xfrm rot="0">
            <a:off x="7095526" y="1091052"/>
            <a:ext cx="6045911" cy="2455397"/>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 name="Google Shape;114;p28">
            <a:extLst>
              <a:ext uri="{BA507EA3-29BA-426C-A96D-43E01CB35ACD}">
                <a16:creationId xmlns:a16="http://schemas.microsoft.com/office/drawing/2010/main" id="{019191DC-194D-47DA-A9D5-B84A28DCCEAD}"/>
              </a:ext>
            </a:extLst>
          </p:cNvPr>
          <p:cNvSpPr/>
          <p:nvPr/>
        </p:nvSpPr>
        <p:spPr>
          <a:xfrm rot="0">
            <a:off x="6950024" y="3926012"/>
            <a:ext cx="6045911" cy="2455397"/>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4" name="Google Shape;115;p28">
            <a:extLst>
              <a:ext uri="{D9C86C5C-DF76-4460-8A2D-2D5D9F783BAE}">
                <a16:creationId xmlns:a16="http://schemas.microsoft.com/office/drawing/2010/main" id="{CB29543C-E7C1-4CE4-AD56-7ACE7A7425F0}"/>
              </a:ext>
            </a:extLst>
          </p:cNvPr>
          <p:cNvSpPr/>
          <p:nvPr/>
        </p:nvSpPr>
        <p:spPr>
          <a:xfrm rot="10800000">
            <a:off x="2952516" y="-2"/>
            <a:ext cx="6286968" cy="672830"/>
          </a:xfrm>
          <a:custGeom>
            <a:avLst/>
            <a:gdLst/>
            <a:ahLst/>
            <a:cxnLst/>
            <a:rect b="b" l="0" r="r" t="0"/>
            <a:pathLst>
              <a:path h="787687" w="6286968">
                <a:moveTo>
                  <a:pt x="4452520" y="620713"/>
                </a:moveTo>
                <a:lnTo>
                  <a:pt x="1834448" y="620713"/>
                </a:lnTo>
                <a:lnTo>
                  <a:pt x="2160757" y="0"/>
                </a:lnTo>
                <a:lnTo>
                  <a:pt x="4126211" y="0"/>
                </a:lnTo>
                <a:close/>
                <a:moveTo>
                  <a:pt x="6286968" y="787687"/>
                </a:moveTo>
                <a:lnTo>
                  <a:pt x="0" y="787687"/>
                </a:lnTo>
                <a:lnTo>
                  <a:pt x="0" y="620716"/>
                </a:lnTo>
                <a:lnTo>
                  <a:pt x="6286968" y="620716"/>
                </a:lnTo>
                <a:close/>
              </a:path>
            </a:pathLst>
          </a:custGeom>
          <a:gradFill rotWithShape="1">
            <a:gsLst>
              <a:gs pos="0">
                <a:srgbClr val="441d61"/>
              </a:gs>
              <a:gs pos="27000">
                <a:srgbClr val="209388"/>
              </a:gs>
              <a:gs pos="48000">
                <a:srgbClr val="00ffab"/>
              </a:gs>
              <a:gs pos="75000">
                <a:srgbClr val="11c899"/>
              </a:gs>
              <a:gs pos="100000">
                <a:srgbClr val="441d61"/>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5" name="Google Shape;116;p28">
            <a:extLst>
              <a:ext uri="{40C2A976-26DF-4DB8-B746-5428E215FC32}">
                <a16:creationId xmlns:a16="http://schemas.microsoft.com/office/drawing/2010/main" id="{8331F590-77F8-46EB-9E7B-EFF93A812F9D}"/>
              </a:ext>
            </a:extLst>
          </p:cNvPr>
          <p:cNvSpPr txBox="1"/>
          <p:nvPr/>
        </p:nvSpPr>
        <p:spPr>
          <a:xfrm rot="0">
            <a:off x="3837851" y="176701"/>
            <a:ext cx="4516296" cy="369332"/>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err="1" lang="en-US" sz="1800">
                <a:solidFill>
                  <a:srgbClr val="441d61"/>
                </a:solidFill>
                <a:latin typeface="Aldrich"/>
              </a:rPr>
              <a:t>VR</a:t>
            </a:r>
            <a:r>
              <a:rPr b="1" dirty="0" lang="en-US" sz="1800">
                <a:solidFill>
                  <a:srgbClr val="441d61"/>
                </a:solidFill>
                <a:latin typeface="Aldrich"/>
              </a:rPr>
              <a:t> TOURISM</a:t>
            </a:r>
            <a:endParaRPr b="1" dirty="0" lang="en-US" sz="1800">
              <a:solidFill>
                <a:srgbClr val="441d61"/>
              </a:solidFill>
              <a:latin typeface="Aldrich"/>
            </a:endParaRPr>
          </a:p>
        </p:txBody>
      </p:sp>
      <p:sp>
        <p:nvSpPr>
          <p:cNvPr id="6" name="Google Shape;117;p28">
            <a:extLst>
              <a:ext uri="{5E06825B-04D7-499A-873E-8B7B3449D96D}">
                <a16:creationId xmlns:a16="http://schemas.microsoft.com/office/drawing/2010/main" id="{43F0D927-36D3-43E9-99DB-46B9EAEC886D}"/>
              </a:ext>
            </a:extLst>
          </p:cNvPr>
          <p:cNvSpPr txBox="1"/>
          <p:nvPr/>
        </p:nvSpPr>
        <p:spPr>
          <a:xfrm rot="0">
            <a:off x="3837851" y="372892"/>
            <a:ext cx="4516296" cy="230832"/>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900">
                <a:solidFill>
                  <a:srgbClr val="441d61"/>
                </a:solidFill>
                <a:latin typeface="Aldrich"/>
              </a:rPr>
              <a:t/>
            </a:r>
            <a:endParaRPr b="1" dirty="0" lang="en-US" sz="900">
              <a:solidFill>
                <a:srgbClr val="441d61"/>
              </a:solidFill>
              <a:latin typeface="Aldrich"/>
            </a:endParaRPr>
          </a:p>
        </p:txBody>
      </p:sp>
      <p:sp>
        <p:nvSpPr>
          <p:cNvPr id="7" name="Google Shape;118;p28">
            <a:extLst>
              <a:ext uri="{BE73B3E2-662F-4548-85A5-FFC4BB9AE33E}">
                <a16:creationId xmlns:a16="http://schemas.microsoft.com/office/drawing/2010/main" id="{8EB477F6-05F0-4DB1-80F6-5E7BB771DD41}"/>
              </a:ext>
            </a:extLst>
          </p:cNvPr>
          <p:cNvSpPr/>
          <p:nvPr/>
        </p:nvSpPr>
        <p:spPr>
          <a:xfrm rot="0">
            <a:off x="-338666" y="200199"/>
            <a:ext cx="1271824" cy="477955"/>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8" name="Google Shape;119;p28">
            <a:extLst>
              <a:ext uri="{6C219D52-8F4D-4823-A729-D167353F456A}">
                <a16:creationId xmlns:a16="http://schemas.microsoft.com/office/drawing/2010/main" id="{D78FBBE6-594B-4F53-BABE-14DB0FFC6B7F}"/>
              </a:ext>
            </a:extLst>
          </p:cNvPr>
          <p:cNvSpPr/>
          <p:nvPr/>
        </p:nvSpPr>
        <p:spPr>
          <a:xfrm rot="0">
            <a:off x="266009" y="313622"/>
            <a:ext cx="301846" cy="261610"/>
          </a:xfrm>
          <a:custGeom>
            <a:avLst/>
            <a:gdLst/>
            <a:ahLst/>
            <a:cxnLst/>
            <a:rect b="b" l="0" r="r" t="0"/>
            <a:pathLst>
              <a:path h="4335068" w="5001818">
                <a:moveTo>
                  <a:pt x="5001222" y="3834409"/>
                </a:moveTo>
                <a:cubicBezTo>
                  <a:pt x="5001222" y="3878224"/>
                  <a:pt x="4984078" y="3921087"/>
                  <a:pt x="4952645" y="3952519"/>
                </a:cubicBezTo>
                <a:cubicBezTo>
                  <a:pt x="4921212" y="3983952"/>
                  <a:pt x="4879303" y="4001097"/>
                  <a:pt x="4834534" y="4001097"/>
                </a:cubicBezTo>
                <a:lnTo>
                  <a:pt x="3334347" y="4001097"/>
                </a:lnTo>
                <a:lnTo>
                  <a:pt x="3334347" y="4167784"/>
                </a:lnTo>
                <a:cubicBezTo>
                  <a:pt x="3334347" y="4227792"/>
                  <a:pt x="3302914" y="4282084"/>
                  <a:pt x="3250527" y="4312566"/>
                </a:cubicBezTo>
                <a:cubicBezTo>
                  <a:pt x="3198139" y="4343045"/>
                  <a:pt x="3135274" y="4342092"/>
                  <a:pt x="3083839" y="4312566"/>
                </a:cubicBezTo>
                <a:cubicBezTo>
                  <a:pt x="3032404" y="4283037"/>
                  <a:pt x="3000019" y="4227792"/>
                  <a:pt x="3000019" y="4167784"/>
                </a:cubicBezTo>
                <a:lnTo>
                  <a:pt x="3000019" y="3501034"/>
                </a:lnTo>
                <a:cubicBezTo>
                  <a:pt x="3000019" y="3441027"/>
                  <a:pt x="3031452" y="3386734"/>
                  <a:pt x="3083839" y="3356254"/>
                </a:cubicBezTo>
                <a:cubicBezTo>
                  <a:pt x="3136227" y="3325774"/>
                  <a:pt x="3199092" y="3326727"/>
                  <a:pt x="3250527" y="3356254"/>
                </a:cubicBezTo>
                <a:cubicBezTo>
                  <a:pt x="3301962" y="3385782"/>
                  <a:pt x="3334347" y="3441027"/>
                  <a:pt x="3334347" y="3501034"/>
                </a:cubicBezTo>
                <a:lnTo>
                  <a:pt x="3334347" y="3667722"/>
                </a:lnTo>
                <a:lnTo>
                  <a:pt x="4834534" y="3667722"/>
                </a:lnTo>
                <a:cubicBezTo>
                  <a:pt x="4878349" y="3667722"/>
                  <a:pt x="4921212" y="3684867"/>
                  <a:pt x="4952645" y="3716299"/>
                </a:cubicBezTo>
                <a:cubicBezTo>
                  <a:pt x="4984078" y="3747732"/>
                  <a:pt x="5001222" y="3790594"/>
                  <a:pt x="5001222" y="3834409"/>
                </a:cubicBezTo>
                <a:close/>
                <a:moveTo>
                  <a:pt x="2500909" y="3667722"/>
                </a:moveTo>
                <a:lnTo>
                  <a:pt x="167284" y="3667722"/>
                </a:lnTo>
                <a:cubicBezTo>
                  <a:pt x="107277" y="3667722"/>
                  <a:pt x="52984" y="3699154"/>
                  <a:pt x="22504" y="3751542"/>
                </a:cubicBezTo>
                <a:cubicBezTo>
                  <a:pt x="-7976" y="3803929"/>
                  <a:pt x="-7023" y="3866794"/>
                  <a:pt x="22504" y="3918229"/>
                </a:cubicBezTo>
                <a:cubicBezTo>
                  <a:pt x="52032" y="3969664"/>
                  <a:pt x="107277" y="4002049"/>
                  <a:pt x="167284" y="4002049"/>
                </a:cubicBezTo>
                <a:lnTo>
                  <a:pt x="2500909" y="4002049"/>
                </a:lnTo>
                <a:cubicBezTo>
                  <a:pt x="2560917" y="4002049"/>
                  <a:pt x="2615209" y="3970617"/>
                  <a:pt x="2645689" y="3918229"/>
                </a:cubicBezTo>
                <a:cubicBezTo>
                  <a:pt x="2676169" y="3865842"/>
                  <a:pt x="2675217" y="3802977"/>
                  <a:pt x="2645689" y="3751542"/>
                </a:cubicBezTo>
                <a:cubicBezTo>
                  <a:pt x="2616162" y="3700107"/>
                  <a:pt x="2560917" y="3667722"/>
                  <a:pt x="2500909" y="3667722"/>
                </a:cubicBezTo>
                <a:close/>
                <a:moveTo>
                  <a:pt x="167284" y="667347"/>
                </a:moveTo>
                <a:lnTo>
                  <a:pt x="3334347" y="667347"/>
                </a:lnTo>
                <a:cubicBezTo>
                  <a:pt x="3394354" y="667347"/>
                  <a:pt x="3448647" y="635914"/>
                  <a:pt x="3479127" y="583527"/>
                </a:cubicBezTo>
                <a:cubicBezTo>
                  <a:pt x="3509607" y="531139"/>
                  <a:pt x="3508654" y="468274"/>
                  <a:pt x="3479127" y="416839"/>
                </a:cubicBezTo>
                <a:cubicBezTo>
                  <a:pt x="3449599" y="365404"/>
                  <a:pt x="3394354" y="333972"/>
                  <a:pt x="3334347" y="333972"/>
                </a:cubicBezTo>
                <a:lnTo>
                  <a:pt x="167284" y="333972"/>
                </a:lnTo>
                <a:cubicBezTo>
                  <a:pt x="107277" y="333972"/>
                  <a:pt x="52984" y="365404"/>
                  <a:pt x="22504" y="417792"/>
                </a:cubicBezTo>
                <a:cubicBezTo>
                  <a:pt x="-7976" y="470179"/>
                  <a:pt x="-7023" y="533044"/>
                  <a:pt x="22504" y="584479"/>
                </a:cubicBezTo>
                <a:cubicBezTo>
                  <a:pt x="52032" y="635914"/>
                  <a:pt x="107277" y="667347"/>
                  <a:pt x="167284" y="667347"/>
                </a:cubicBezTo>
                <a:close/>
                <a:moveTo>
                  <a:pt x="167284" y="2334222"/>
                </a:moveTo>
                <a:lnTo>
                  <a:pt x="1167409" y="2334222"/>
                </a:lnTo>
                <a:cubicBezTo>
                  <a:pt x="1227417" y="2334222"/>
                  <a:pt x="1281709" y="2302789"/>
                  <a:pt x="1312189" y="2250402"/>
                </a:cubicBezTo>
                <a:cubicBezTo>
                  <a:pt x="1342669" y="2198014"/>
                  <a:pt x="1341717" y="2135149"/>
                  <a:pt x="1312189" y="2083714"/>
                </a:cubicBezTo>
                <a:cubicBezTo>
                  <a:pt x="1282662" y="2032279"/>
                  <a:pt x="1227417" y="1999894"/>
                  <a:pt x="1167409" y="1999894"/>
                </a:cubicBezTo>
                <a:lnTo>
                  <a:pt x="167284" y="1999894"/>
                </a:lnTo>
                <a:cubicBezTo>
                  <a:pt x="107277" y="1999894"/>
                  <a:pt x="52984" y="2031327"/>
                  <a:pt x="22504" y="2083714"/>
                </a:cubicBezTo>
                <a:cubicBezTo>
                  <a:pt x="-7976" y="2136102"/>
                  <a:pt x="-7023" y="2198967"/>
                  <a:pt x="22504" y="2250402"/>
                </a:cubicBezTo>
                <a:cubicBezTo>
                  <a:pt x="52032" y="2301837"/>
                  <a:pt x="107277" y="2334222"/>
                  <a:pt x="167284" y="2334222"/>
                </a:cubicBezTo>
                <a:close/>
                <a:moveTo>
                  <a:pt x="4834534" y="2000847"/>
                </a:moveTo>
                <a:lnTo>
                  <a:pt x="2000847" y="2000847"/>
                </a:lnTo>
                <a:lnTo>
                  <a:pt x="2000847" y="1834159"/>
                </a:lnTo>
                <a:cubicBezTo>
                  <a:pt x="2000847" y="1774152"/>
                  <a:pt x="1969414" y="1719859"/>
                  <a:pt x="1917027" y="1689379"/>
                </a:cubicBezTo>
                <a:cubicBezTo>
                  <a:pt x="1864639" y="1658899"/>
                  <a:pt x="1801774" y="1659852"/>
                  <a:pt x="1750339" y="1689379"/>
                </a:cubicBezTo>
                <a:cubicBezTo>
                  <a:pt x="1698904" y="1718907"/>
                  <a:pt x="1666519" y="1774152"/>
                  <a:pt x="1666519" y="1834159"/>
                </a:cubicBezTo>
                <a:lnTo>
                  <a:pt x="1666519" y="2500909"/>
                </a:lnTo>
                <a:cubicBezTo>
                  <a:pt x="1666519" y="2560917"/>
                  <a:pt x="1697952" y="2615209"/>
                  <a:pt x="1750339" y="2645689"/>
                </a:cubicBezTo>
                <a:cubicBezTo>
                  <a:pt x="1802727" y="2676169"/>
                  <a:pt x="1865592" y="2675217"/>
                  <a:pt x="1917027" y="2645689"/>
                </a:cubicBezTo>
                <a:cubicBezTo>
                  <a:pt x="1968462" y="2616162"/>
                  <a:pt x="2000847" y="2560917"/>
                  <a:pt x="2000847" y="2500909"/>
                </a:cubicBezTo>
                <a:lnTo>
                  <a:pt x="2000847" y="2334222"/>
                </a:lnTo>
                <a:lnTo>
                  <a:pt x="4834534" y="2334222"/>
                </a:lnTo>
                <a:cubicBezTo>
                  <a:pt x="4894542" y="2334222"/>
                  <a:pt x="4948834" y="2302789"/>
                  <a:pt x="4979315" y="2250402"/>
                </a:cubicBezTo>
                <a:cubicBezTo>
                  <a:pt x="5009795" y="2198014"/>
                  <a:pt x="5008842" y="2135149"/>
                  <a:pt x="4979315" y="2083714"/>
                </a:cubicBezTo>
                <a:cubicBezTo>
                  <a:pt x="4949787" y="2032279"/>
                  <a:pt x="4894542" y="2000847"/>
                  <a:pt x="4834534" y="2000847"/>
                </a:cubicBezTo>
                <a:close/>
                <a:moveTo>
                  <a:pt x="4001097" y="1000722"/>
                </a:moveTo>
                <a:cubicBezTo>
                  <a:pt x="4044912" y="1000722"/>
                  <a:pt x="4087774" y="983577"/>
                  <a:pt x="4119207" y="952144"/>
                </a:cubicBezTo>
                <a:cubicBezTo>
                  <a:pt x="4150639" y="920712"/>
                  <a:pt x="4167784" y="878802"/>
                  <a:pt x="4167784" y="834034"/>
                </a:cubicBezTo>
                <a:lnTo>
                  <a:pt x="4167784" y="667347"/>
                </a:lnTo>
                <a:lnTo>
                  <a:pt x="4834534" y="667347"/>
                </a:lnTo>
                <a:cubicBezTo>
                  <a:pt x="4894542" y="667347"/>
                  <a:pt x="4948834" y="635914"/>
                  <a:pt x="4979315" y="583527"/>
                </a:cubicBezTo>
                <a:cubicBezTo>
                  <a:pt x="5009795" y="531139"/>
                  <a:pt x="5008842" y="468274"/>
                  <a:pt x="4979315" y="416839"/>
                </a:cubicBezTo>
                <a:cubicBezTo>
                  <a:pt x="4949787" y="365404"/>
                  <a:pt x="4894542" y="333019"/>
                  <a:pt x="4834534" y="333019"/>
                </a:cubicBezTo>
                <a:lnTo>
                  <a:pt x="4167784" y="333019"/>
                </a:lnTo>
                <a:lnTo>
                  <a:pt x="4167784" y="167284"/>
                </a:lnTo>
                <a:cubicBezTo>
                  <a:pt x="4167784" y="107277"/>
                  <a:pt x="4136352" y="52984"/>
                  <a:pt x="4083964" y="22504"/>
                </a:cubicBezTo>
                <a:cubicBezTo>
                  <a:pt x="4031577" y="-7976"/>
                  <a:pt x="3968712" y="-7023"/>
                  <a:pt x="3917277" y="22504"/>
                </a:cubicBezTo>
                <a:cubicBezTo>
                  <a:pt x="3865842" y="52032"/>
                  <a:pt x="3833457" y="107277"/>
                  <a:pt x="3833457" y="167284"/>
                </a:cubicBezTo>
                <a:lnTo>
                  <a:pt x="3833457" y="834034"/>
                </a:lnTo>
                <a:cubicBezTo>
                  <a:pt x="3833457" y="877849"/>
                  <a:pt x="3850602" y="920712"/>
                  <a:pt x="3882034" y="952144"/>
                </a:cubicBezTo>
                <a:cubicBezTo>
                  <a:pt x="3913467" y="983577"/>
                  <a:pt x="3957282" y="1000722"/>
                  <a:pt x="4001097" y="1000722"/>
                </a:cubicBezTo>
                <a:close/>
              </a:path>
            </a:pathLst>
          </a:custGeom>
          <a:solidFill>
            <a:srgbClr val="441d61"/>
          </a:solidFill>
          <a:ln>
            <a:noFill/>
          </a:ln>
        </p:spPr>
        <p:txBody>
          <a:bodyPr anchor="ctr" bIns="45700" lIns="91425" rIns="91425" rtlCol="0" spcFirstLastPara="true" tIns="45700" vert="horz" wrap="square">
            <a:noAutofit/>
          </a:bodyPr>
          <a:lstStyle/>
          <a:p>
            <a:pPr algn="l" indent="0" lvl="0" marL="0" marR="0" rtl="false">
              <a:spcBef>
                <a:spcPts val="0"/>
              </a:spcBef>
              <a:spcAft>
                <a:spcPts val="0"/>
              </a:spcAft>
              <a:buNone/>
            </a:pPr>
            <a:r>
              <a:rPr dirty="0" lang="en-US" sz="1800">
                <a:solidFill>
                  <a:schemeClr val="dk1"/>
                </a:solidFill>
                <a:latin typeface="Calibri"/>
              </a:rPr>
              <a:t/>
            </a:r>
            <a:endParaRPr dirty="0" lang="en-US" sz="1800">
              <a:solidFill>
                <a:schemeClr val="dk1"/>
              </a:solidFill>
              <a:latin typeface="Calibri"/>
            </a:endParaRPr>
          </a:p>
        </p:txBody>
      </p:sp>
      <p:sp>
        <p:nvSpPr>
          <p:cNvPr id="9" name="Google Shape;124;p28">
            <a:extLst>
              <a:ext uri="{519FAAC4-F66B-4AAE-A15F-6FA671541B73}">
                <a16:creationId xmlns:a16="http://schemas.microsoft.com/office/drawing/2010/main" id="{A3B2DF2E-FF1B-42F8-86CE-2C88937EF3FB}"/>
              </a:ext>
            </a:extLst>
          </p:cNvPr>
          <p:cNvSpPr txBox="1"/>
          <p:nvPr/>
        </p:nvSpPr>
        <p:spPr>
          <a:xfrm rot="0">
            <a:off x="609600" y="1113558"/>
            <a:ext cx="5557646" cy="822740"/>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i="1" lang="en-US" sz="4800">
                <a:solidFill>
                  <a:schemeClr val="lt1"/>
                </a:solidFill>
                <a:latin typeface="Aldrich"/>
              </a:rPr>
              <a:t>INTRODUCTION</a:t>
            </a:r>
            <a:endParaRPr b="1" dirty="0" i="1" lang="en-US" sz="4800">
              <a:solidFill>
                <a:schemeClr val="lt1"/>
              </a:solidFill>
              <a:latin typeface="Aldrich"/>
            </a:endParaRPr>
          </a:p>
        </p:txBody>
      </p:sp>
      <p:sp>
        <p:nvSpPr>
          <p:cNvPr id="10" name="Google Shape;125;p28">
            <a:extLst>
              <a:ext uri="{1B4BDFD5-DF07-4EB0-B409-8DB3041F7742}">
                <a16:creationId xmlns:a16="http://schemas.microsoft.com/office/drawing/2010/main" id="{422CBB06-D405-45EB-9540-05CDD268D60A}"/>
              </a:ext>
            </a:extLst>
          </p:cNvPr>
          <p:cNvSpPr txBox="1"/>
          <p:nvPr/>
        </p:nvSpPr>
        <p:spPr>
          <a:xfrm rot="0">
            <a:off x="666454" y="2000250"/>
            <a:ext cx="5715752" cy="3382441"/>
          </a:xfrm>
          <a:prstGeom prst="rect">
            <a:avLst/>
          </a:prstGeom>
          <a:noFill/>
          <a:ln>
            <a:noFill/>
          </a:ln>
        </p:spPr>
        <p:txBody>
          <a:bodyPr anchor="t" bIns="45700" lIns="91425" rIns="91425" rtlCol="0" spcFirstLastPara="true" tIns="45700" vert="horz" wrap="square">
            <a:spAutoFit/>
          </a:bodyPr>
          <a:lstStyle/>
          <a:p>
            <a:pPr algn="just" indent="0" lvl="0" marL="0" marR="0" rtl="false">
              <a:lnSpc>
                <a:spcPct val="200000"/>
              </a:lnSpc>
              <a:spcBef>
                <a:spcPts val="0"/>
              </a:spcBef>
              <a:spcAft>
                <a:spcPts val="0"/>
              </a:spcAft>
              <a:buClr>
                <a:srgbClr val="000000"/>
              </a:buClr>
              <a:buFont typeface="Arial"/>
              <a:buNone/>
            </a:pPr>
            <a:r>
              <a:rPr b="1" cap="none" dirty="0" i="0" lang="en-US" strike="noStrike" sz="1800" u="none">
                <a:solidFill>
                  <a:schemeClr val="bg1"/>
                </a:solidFill>
                <a:latin typeface="Aldrich"/>
              </a:rPr>
              <a:t>                       </a:t>
            </a:r>
            <a:r>
              <a:rPr b="1" cap="none" dirty="0" i="0" lang="en-US" strike="noStrike" sz="1800" u="none">
                <a:solidFill>
                  <a:schemeClr val="bg1"/>
                </a:solidFill>
                <a:latin typeface="Aldrich"/>
              </a:rPr>
              <a:t>A</a:t>
            </a:r>
            <a:r>
              <a:rPr b="1" cap="none" dirty="0" i="0" lang="en-US" strike="noStrike" sz="1800" u="none">
                <a:solidFill>
                  <a:schemeClr val="bg1"/>
                </a:solidFill>
                <a:latin typeface="Aldrich"/>
              </a:rPr>
              <a:t> </a:t>
            </a:r>
            <a:r>
              <a:rPr b="1" cap="none" dirty="0" i="0" lang="en-US" strike="noStrike" sz="1800" u="none">
                <a:solidFill>
                  <a:schemeClr val="bg1"/>
                </a:solidFill>
                <a:latin typeface="Aldrich"/>
              </a:rPr>
              <a:t>virtual tour</a:t>
            </a:r>
            <a:r>
              <a:rPr b="1" cap="none" dirty="0" i="0" lang="en-US" strike="noStrike" sz="1800" u="none">
                <a:solidFill>
                  <a:schemeClr val="bg1"/>
                </a:solidFill>
                <a:latin typeface="Aldrich"/>
              </a:rPr>
              <a:t> </a:t>
            </a:r>
            <a:r>
              <a:rPr b="1" cap="none" dirty="0" i="0" lang="en-US" strike="noStrike" sz="1800" u="none">
                <a:solidFill>
                  <a:schemeClr val="bg1"/>
                </a:solidFill>
                <a:latin typeface="Aldrich"/>
              </a:rPr>
              <a:t>is a simulation of an location, usually composed of a 3D rendered models. It may also use other multimedia elements such as sound effects, music, narration, text and floor map. It is distinguished from the use of live television to affect tele-tourism.</a:t>
            </a:r>
            <a:endParaRPr b="1" cap="none" dirty="0" i="0" lang="en-US" strike="noStrike" sz="1800" u="none">
              <a:solidFill>
                <a:schemeClr val="bg1"/>
              </a:solidFill>
              <a:latin typeface="Aldrich"/>
            </a:endParaRPr>
          </a:p>
        </p:txBody>
      </p:sp>
      <p:pic>
        <p:nvPicPr>
          <p:cNvPr id="11" name="Google Shape;130;p28">
            <a:extLst>
              <a:ext uri="{1BD19CA1-9861-4CC1-A1E0-DABE4A17E9D7}">
                <a16:creationId xmlns:a16="http://schemas.microsoft.com/office/drawing/2010/main" id="{EFCB7155-0D97-4304-BF62-E077011D43E8}"/>
              </a:ext>
            </a:extLst>
          </p:cNvPr>
          <p:cNvPicPr>
            <a:picLocks noGrp="true"/>
          </p:cNvPicPr>
          <p:nvPr>
            <p:ph type="pic"/>
          </p:nvPr>
        </p:nvPicPr>
        <p:blipFill>
          <a:blip r:embed="rId2"/>
          <a:srcRect b="2610" l="12030" r="-14090" t="2610"/>
          <a:stretch>
            <a:fillRect/>
          </a:stretch>
        </p:blipFill>
        <p:spPr>
          <a:xfrm rot="0">
            <a:off x="6717655" y="1212580"/>
            <a:ext cx="8161272" cy="5052802"/>
          </a:xfrm>
          <a:prstGeom prst="parallelogram">
            <a:avLst>
              <a:gd fmla="val 52208" name="adj"/>
            </a:avLst>
          </a:prstGeom>
          <a:noFill/>
          <a:ln>
            <a:noFill/>
          </a:ln>
        </p:spPr>
      </p:pic>
      <p:sp>
        <p:nvSpPr>
          <p:cNvPr id="12" name="Google Shape;126;p28">
            <a:extLst>
              <a:ext uri="{9D9F907A-A160-4094-AEBB-C63CB135C6D8}">
                <a16:creationId xmlns:a16="http://schemas.microsoft.com/office/drawing/2010/main" id="{7571231D-BA8F-4BB2-9977-0556D4D0F49C}"/>
              </a:ext>
            </a:extLst>
          </p:cNvPr>
          <p:cNvSpPr/>
          <p:nvPr/>
        </p:nvSpPr>
        <p:spPr>
          <a:xfrm flipH="true" rot="0">
            <a:off x="4313110" y="5716714"/>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3" name="Google Shape;127;p28">
            <a:extLst>
              <a:ext uri="{D1570446-8B41-46F5-AF8D-F3C2B2C30889}">
                <a16:creationId xmlns:a16="http://schemas.microsoft.com/office/drawing/2010/main" id="{7B43A940-C124-4238-99E4-0B50DE0D1E1D}"/>
              </a:ext>
            </a:extLst>
          </p:cNvPr>
          <p:cNvSpPr txBox="1"/>
          <p:nvPr/>
        </p:nvSpPr>
        <p:spPr>
          <a:xfrm rot="0">
            <a:off x="4452425" y="5798170"/>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chemeClr val="bg1"/>
                </a:solidFill>
                <a:latin typeface="Aldrich"/>
              </a:rPr>
              <a:t>NEXT</a:t>
            </a:r>
            <a:endParaRPr b="1" dirty="0" lang="en-US" sz="1200">
              <a:solidFill>
                <a:schemeClr val="bg1"/>
              </a:solidFill>
              <a:latin typeface="Aldrich"/>
            </a:endParaRPr>
          </a:p>
        </p:txBody>
      </p:sp>
    </p:spTree>
    <p:extLst>
      <p:ext uri="{C6619DC2-7A04-400F-8F2C-556814A036C7}">
        <p14:creationId xmlns:p14="http://schemas.microsoft.com/office/powerpoint/2010/main" val="1698248963204"/>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0">
    <p:bg>
      <p:bgPr>
        <a:solidFill>
          <a:srgbClr val="441d61"/>
        </a:solidFill>
        <a:effectLst/>
      </p:bgPr>
    </p:bg>
    <p:spTree>
      <p:nvGrpSpPr>
        <p:cNvPr id="1" name=""/>
        <p:cNvGrpSpPr/>
        <p:nvPr/>
      </p:nvGrpSpPr>
      <p:grpSpPr>
        <a:xfrm>
          <a:off x="0" y="0"/>
          <a:ext cx="0" cy="0"/>
          <a:chOff x="0" y="0"/>
          <a:chExt cx="0" cy="0"/>
        </a:xfrm>
      </p:grpSpPr>
      <p:sp>
        <p:nvSpPr>
          <p:cNvPr id="2" name="Google Shape;731;p46">
            <a:extLst>
              <a:ext uri="{3F6535FC-A250-4AE2-BA9A-8DE3E23E558B}">
                <a16:creationId xmlns:a16="http://schemas.microsoft.com/office/drawing/2010/main" id="{7037B834-94E9-4F0B-92EB-6515D59CA20E}"/>
              </a:ext>
            </a:extLst>
          </p:cNvPr>
          <p:cNvSpPr/>
          <p:nvPr/>
        </p:nvSpPr>
        <p:spPr>
          <a:xfrm rot="0">
            <a:off x="250974" y="1175613"/>
            <a:ext cx="3727980" cy="2990031"/>
          </a:xfrm>
          <a:prstGeom prst="snip2DiagRect">
            <a:avLst>
              <a:gd fmla="val 0" name="adj1"/>
              <a:gd fmla="val 16667" name="adj2"/>
            </a:avLst>
          </a:prstGeom>
          <a:gradFill rotWithShape="1">
            <a:gsLst>
              <a:gs pos="0">
                <a:srgbClr val="441d61"/>
              </a:gs>
              <a:gs pos="100000">
                <a:srgbClr val="00ffab"/>
              </a:gs>
            </a:gsLst>
            <a:lin ang="162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cxnSp>
        <p:nvCxnSpPr>
          <p:cNvPr id="3" name="Google Shape;732;p46">
            <a:extLst>
              <a:ext uri="{1077D5ED-CC57-42A3-B8E4-C07D7B2723E9}">
                <a16:creationId xmlns:a16="http://schemas.microsoft.com/office/drawing/2010/main" id="{0D0901B1-D1AE-4922-B90E-0C7F3779D142}"/>
              </a:ext>
            </a:extLst>
          </p:cNvPr>
          <p:cNvCxnSpPr/>
          <p:nvPr/>
        </p:nvCxnSpPr>
        <p:spPr>
          <a:xfrm rot="0">
            <a:off x="7725256" y="2311422"/>
            <a:ext cx="3029527" cy="0"/>
          </a:xfrm>
          <a:prstGeom prst="line">
            <a:avLst/>
          </a:prstGeom>
          <a:noFill/>
          <a:ln cap="flat" w="9525">
            <a:solidFill>
              <a:srgbClr val="441d61"/>
            </a:solidFill>
            <a:prstDash val="solid"/>
            <a:miter lim="800000"/>
          </a:ln>
        </p:spPr>
      </p:cxnSp>
      <p:cxnSp>
        <p:nvCxnSpPr>
          <p:cNvPr id="4" name="Google Shape;733;p46">
            <a:extLst>
              <a:ext uri="{D17CEA81-FE6D-4830-96DD-923FB003332D}">
                <a16:creationId xmlns:a16="http://schemas.microsoft.com/office/drawing/2010/main" id="{01AC6130-5F6D-45B4-9569-A01796A0F89E}"/>
              </a:ext>
            </a:extLst>
          </p:cNvPr>
          <p:cNvCxnSpPr/>
          <p:nvPr/>
        </p:nvCxnSpPr>
        <p:spPr>
          <a:xfrm rot="0">
            <a:off x="7107959" y="2463822"/>
            <a:ext cx="3029527" cy="0"/>
          </a:xfrm>
          <a:prstGeom prst="line">
            <a:avLst/>
          </a:prstGeom>
          <a:noFill/>
          <a:ln cap="flat" w="9525">
            <a:solidFill>
              <a:srgbClr val="441d61"/>
            </a:solidFill>
            <a:prstDash val="solid"/>
            <a:miter lim="800000"/>
          </a:ln>
        </p:spPr>
      </p:cxnSp>
      <p:sp>
        <p:nvSpPr>
          <p:cNvPr id="5" name="Google Shape;734;p46">
            <a:extLst>
              <a:ext uri="{2D3F55F4-05F2-4E21-BCE0-86BCC7557973}">
                <a16:creationId xmlns:a16="http://schemas.microsoft.com/office/drawing/2010/main" id="{26F64B01-251B-4FC5-A4AA-EF5A5BAEA883}"/>
              </a:ext>
            </a:extLst>
          </p:cNvPr>
          <p:cNvSpPr/>
          <p:nvPr/>
        </p:nvSpPr>
        <p:spPr>
          <a:xfrm rot="10800000">
            <a:off x="2952516" y="-2"/>
            <a:ext cx="6286968" cy="672830"/>
          </a:xfrm>
          <a:custGeom>
            <a:avLst/>
            <a:gdLst/>
            <a:ahLst/>
            <a:cxnLst/>
            <a:rect b="b" l="0" r="r" t="0"/>
            <a:pathLst>
              <a:path h="787687" w="6286968">
                <a:moveTo>
                  <a:pt x="4452520" y="620713"/>
                </a:moveTo>
                <a:lnTo>
                  <a:pt x="1834448" y="620713"/>
                </a:lnTo>
                <a:lnTo>
                  <a:pt x="2160757" y="0"/>
                </a:lnTo>
                <a:lnTo>
                  <a:pt x="4126211" y="0"/>
                </a:lnTo>
                <a:close/>
                <a:moveTo>
                  <a:pt x="6286968" y="787687"/>
                </a:moveTo>
                <a:lnTo>
                  <a:pt x="0" y="787687"/>
                </a:lnTo>
                <a:lnTo>
                  <a:pt x="0" y="620716"/>
                </a:lnTo>
                <a:lnTo>
                  <a:pt x="6286968" y="620716"/>
                </a:lnTo>
                <a:close/>
              </a:path>
            </a:pathLst>
          </a:custGeom>
          <a:gradFill rotWithShape="1">
            <a:gsLst>
              <a:gs pos="0">
                <a:srgbClr val="441d61"/>
              </a:gs>
              <a:gs pos="27000">
                <a:srgbClr val="209388"/>
              </a:gs>
              <a:gs pos="48000">
                <a:srgbClr val="00ffab"/>
              </a:gs>
              <a:gs pos="75000">
                <a:srgbClr val="11c899"/>
              </a:gs>
              <a:gs pos="100000">
                <a:srgbClr val="441d61"/>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6" name="Google Shape;735;p46">
            <a:extLst>
              <a:ext uri="{D9B3713C-759A-40BE-90A3-CB2156DA0C37}">
                <a16:creationId xmlns:a16="http://schemas.microsoft.com/office/drawing/2010/main" id="{34B071B8-D165-4035-B938-479541FE028C}"/>
              </a:ext>
            </a:extLst>
          </p:cNvPr>
          <p:cNvSpPr txBox="1"/>
          <p:nvPr/>
        </p:nvSpPr>
        <p:spPr>
          <a:xfrm rot="0">
            <a:off x="3837851" y="100501"/>
            <a:ext cx="4516296" cy="369332"/>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err="1" lang="en-US" sz="1800">
                <a:solidFill>
                  <a:srgbClr val="441d61"/>
                </a:solidFill>
                <a:latin typeface="Aldrich"/>
              </a:rPr>
              <a:t>VR</a:t>
            </a:r>
            <a:r>
              <a:rPr b="1" dirty="0" lang="en-US" sz="1800">
                <a:solidFill>
                  <a:srgbClr val="441d61"/>
                </a:solidFill>
                <a:latin typeface="Aldrich"/>
              </a:rPr>
              <a:t> TOURISM</a:t>
            </a:r>
            <a:endParaRPr b="1" dirty="0" lang="en-US" sz="1800">
              <a:solidFill>
                <a:srgbClr val="441d61"/>
              </a:solidFill>
              <a:latin typeface="Aldrich"/>
            </a:endParaRPr>
          </a:p>
        </p:txBody>
      </p:sp>
      <p:sp>
        <p:nvSpPr>
          <p:cNvPr id="7" name="Google Shape;736;p46">
            <a:extLst>
              <a:ext uri="{65B30F2F-C0C3-42A1-BAB6-67F93E8BBB4E}">
                <a16:creationId xmlns:a16="http://schemas.microsoft.com/office/drawing/2010/main" id="{63F9C308-9480-4C00-90F6-A38AC50818E7}"/>
              </a:ext>
            </a:extLst>
          </p:cNvPr>
          <p:cNvSpPr txBox="1"/>
          <p:nvPr/>
        </p:nvSpPr>
        <p:spPr>
          <a:xfrm rot="0">
            <a:off x="3837851" y="372892"/>
            <a:ext cx="4516296" cy="230832"/>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900">
                <a:solidFill>
                  <a:srgbClr val="441d61"/>
                </a:solidFill>
                <a:latin typeface="Aldrich"/>
              </a:rPr>
              <a:t/>
            </a:r>
            <a:endParaRPr b="1" dirty="0" lang="en-US" sz="900">
              <a:solidFill>
                <a:srgbClr val="441d61"/>
              </a:solidFill>
              <a:latin typeface="Aldrich"/>
            </a:endParaRPr>
          </a:p>
        </p:txBody>
      </p:sp>
      <p:sp>
        <p:nvSpPr>
          <p:cNvPr id="8" name="Google Shape;737;p46">
            <a:extLst>
              <a:ext uri="{12B2997F-FD9A-4A16-A002-A5886EBB7B83}">
                <a16:creationId xmlns:a16="http://schemas.microsoft.com/office/drawing/2010/main" id="{DD29F354-956B-474A-8897-73408A71A72F}"/>
              </a:ext>
            </a:extLst>
          </p:cNvPr>
          <p:cNvSpPr/>
          <p:nvPr/>
        </p:nvSpPr>
        <p:spPr>
          <a:xfrm rot="0">
            <a:off x="-338666" y="200199"/>
            <a:ext cx="1271824" cy="477955"/>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9" name="Google Shape;738;p46">
            <a:extLst>
              <a:ext uri="{E5709295-2B49-4DED-BDFF-E74C57630432}">
                <a16:creationId xmlns:a16="http://schemas.microsoft.com/office/drawing/2010/main" id="{47855A20-D9CB-48B5-A6AD-FCE20233FB19}"/>
              </a:ext>
            </a:extLst>
          </p:cNvPr>
          <p:cNvSpPr/>
          <p:nvPr/>
        </p:nvSpPr>
        <p:spPr>
          <a:xfrm rot="0">
            <a:off x="266009" y="313622"/>
            <a:ext cx="301846" cy="261610"/>
          </a:xfrm>
          <a:custGeom>
            <a:avLst/>
            <a:gdLst/>
            <a:ahLst/>
            <a:cxnLst/>
            <a:rect b="b" l="0" r="r" t="0"/>
            <a:pathLst>
              <a:path h="4335068" w="5001818">
                <a:moveTo>
                  <a:pt x="5001222" y="3834409"/>
                </a:moveTo>
                <a:cubicBezTo>
                  <a:pt x="5001222" y="3878224"/>
                  <a:pt x="4984078" y="3921087"/>
                  <a:pt x="4952645" y="3952519"/>
                </a:cubicBezTo>
                <a:cubicBezTo>
                  <a:pt x="4921212" y="3983952"/>
                  <a:pt x="4879303" y="4001097"/>
                  <a:pt x="4834534" y="4001097"/>
                </a:cubicBezTo>
                <a:lnTo>
                  <a:pt x="3334347" y="4001097"/>
                </a:lnTo>
                <a:lnTo>
                  <a:pt x="3334347" y="4167784"/>
                </a:lnTo>
                <a:cubicBezTo>
                  <a:pt x="3334347" y="4227792"/>
                  <a:pt x="3302914" y="4282084"/>
                  <a:pt x="3250527" y="4312566"/>
                </a:cubicBezTo>
                <a:cubicBezTo>
                  <a:pt x="3198139" y="4343045"/>
                  <a:pt x="3135274" y="4342092"/>
                  <a:pt x="3083839" y="4312566"/>
                </a:cubicBezTo>
                <a:cubicBezTo>
                  <a:pt x="3032404" y="4283037"/>
                  <a:pt x="3000019" y="4227792"/>
                  <a:pt x="3000019" y="4167784"/>
                </a:cubicBezTo>
                <a:lnTo>
                  <a:pt x="3000019" y="3501034"/>
                </a:lnTo>
                <a:cubicBezTo>
                  <a:pt x="3000019" y="3441027"/>
                  <a:pt x="3031452" y="3386734"/>
                  <a:pt x="3083839" y="3356254"/>
                </a:cubicBezTo>
                <a:cubicBezTo>
                  <a:pt x="3136227" y="3325774"/>
                  <a:pt x="3199092" y="3326727"/>
                  <a:pt x="3250527" y="3356254"/>
                </a:cubicBezTo>
                <a:cubicBezTo>
                  <a:pt x="3301962" y="3385782"/>
                  <a:pt x="3334347" y="3441027"/>
                  <a:pt x="3334347" y="3501034"/>
                </a:cubicBezTo>
                <a:lnTo>
                  <a:pt x="3334347" y="3667722"/>
                </a:lnTo>
                <a:lnTo>
                  <a:pt x="4834534" y="3667722"/>
                </a:lnTo>
                <a:cubicBezTo>
                  <a:pt x="4878349" y="3667722"/>
                  <a:pt x="4921212" y="3684867"/>
                  <a:pt x="4952645" y="3716299"/>
                </a:cubicBezTo>
                <a:cubicBezTo>
                  <a:pt x="4984078" y="3747732"/>
                  <a:pt x="5001222" y="3790594"/>
                  <a:pt x="5001222" y="3834409"/>
                </a:cubicBezTo>
                <a:close/>
                <a:moveTo>
                  <a:pt x="2500909" y="3667722"/>
                </a:moveTo>
                <a:lnTo>
                  <a:pt x="167284" y="3667722"/>
                </a:lnTo>
                <a:cubicBezTo>
                  <a:pt x="107277" y="3667722"/>
                  <a:pt x="52984" y="3699154"/>
                  <a:pt x="22504" y="3751542"/>
                </a:cubicBezTo>
                <a:cubicBezTo>
                  <a:pt x="-7976" y="3803929"/>
                  <a:pt x="-7023" y="3866794"/>
                  <a:pt x="22504" y="3918229"/>
                </a:cubicBezTo>
                <a:cubicBezTo>
                  <a:pt x="52032" y="3969664"/>
                  <a:pt x="107277" y="4002049"/>
                  <a:pt x="167284" y="4002049"/>
                </a:cubicBezTo>
                <a:lnTo>
                  <a:pt x="2500909" y="4002049"/>
                </a:lnTo>
                <a:cubicBezTo>
                  <a:pt x="2560917" y="4002049"/>
                  <a:pt x="2615209" y="3970617"/>
                  <a:pt x="2645689" y="3918229"/>
                </a:cubicBezTo>
                <a:cubicBezTo>
                  <a:pt x="2676169" y="3865842"/>
                  <a:pt x="2675217" y="3802977"/>
                  <a:pt x="2645689" y="3751542"/>
                </a:cubicBezTo>
                <a:cubicBezTo>
                  <a:pt x="2616162" y="3700107"/>
                  <a:pt x="2560917" y="3667722"/>
                  <a:pt x="2500909" y="3667722"/>
                </a:cubicBezTo>
                <a:close/>
                <a:moveTo>
                  <a:pt x="167284" y="667347"/>
                </a:moveTo>
                <a:lnTo>
                  <a:pt x="3334347" y="667347"/>
                </a:lnTo>
                <a:cubicBezTo>
                  <a:pt x="3394354" y="667347"/>
                  <a:pt x="3448647" y="635914"/>
                  <a:pt x="3479127" y="583527"/>
                </a:cubicBezTo>
                <a:cubicBezTo>
                  <a:pt x="3509607" y="531139"/>
                  <a:pt x="3508654" y="468274"/>
                  <a:pt x="3479127" y="416839"/>
                </a:cubicBezTo>
                <a:cubicBezTo>
                  <a:pt x="3449599" y="365404"/>
                  <a:pt x="3394354" y="333972"/>
                  <a:pt x="3334347" y="333972"/>
                </a:cubicBezTo>
                <a:lnTo>
                  <a:pt x="167284" y="333972"/>
                </a:lnTo>
                <a:cubicBezTo>
                  <a:pt x="107277" y="333972"/>
                  <a:pt x="52984" y="365404"/>
                  <a:pt x="22504" y="417792"/>
                </a:cubicBezTo>
                <a:cubicBezTo>
                  <a:pt x="-7976" y="470179"/>
                  <a:pt x="-7023" y="533044"/>
                  <a:pt x="22504" y="584479"/>
                </a:cubicBezTo>
                <a:cubicBezTo>
                  <a:pt x="52032" y="635914"/>
                  <a:pt x="107277" y="667347"/>
                  <a:pt x="167284" y="667347"/>
                </a:cubicBezTo>
                <a:close/>
                <a:moveTo>
                  <a:pt x="167284" y="2334222"/>
                </a:moveTo>
                <a:lnTo>
                  <a:pt x="1167409" y="2334222"/>
                </a:lnTo>
                <a:cubicBezTo>
                  <a:pt x="1227417" y="2334222"/>
                  <a:pt x="1281709" y="2302789"/>
                  <a:pt x="1312189" y="2250402"/>
                </a:cubicBezTo>
                <a:cubicBezTo>
                  <a:pt x="1342669" y="2198014"/>
                  <a:pt x="1341717" y="2135149"/>
                  <a:pt x="1312189" y="2083714"/>
                </a:cubicBezTo>
                <a:cubicBezTo>
                  <a:pt x="1282662" y="2032279"/>
                  <a:pt x="1227417" y="1999894"/>
                  <a:pt x="1167409" y="1999894"/>
                </a:cubicBezTo>
                <a:lnTo>
                  <a:pt x="167284" y="1999894"/>
                </a:lnTo>
                <a:cubicBezTo>
                  <a:pt x="107277" y="1999894"/>
                  <a:pt x="52984" y="2031327"/>
                  <a:pt x="22504" y="2083714"/>
                </a:cubicBezTo>
                <a:cubicBezTo>
                  <a:pt x="-7976" y="2136102"/>
                  <a:pt x="-7023" y="2198967"/>
                  <a:pt x="22504" y="2250402"/>
                </a:cubicBezTo>
                <a:cubicBezTo>
                  <a:pt x="52032" y="2301837"/>
                  <a:pt x="107277" y="2334222"/>
                  <a:pt x="167284" y="2334222"/>
                </a:cubicBezTo>
                <a:close/>
                <a:moveTo>
                  <a:pt x="4834534" y="2000847"/>
                </a:moveTo>
                <a:lnTo>
                  <a:pt x="2000847" y="2000847"/>
                </a:lnTo>
                <a:lnTo>
                  <a:pt x="2000847" y="1834159"/>
                </a:lnTo>
                <a:cubicBezTo>
                  <a:pt x="2000847" y="1774152"/>
                  <a:pt x="1969414" y="1719859"/>
                  <a:pt x="1917027" y="1689379"/>
                </a:cubicBezTo>
                <a:cubicBezTo>
                  <a:pt x="1864639" y="1658899"/>
                  <a:pt x="1801774" y="1659852"/>
                  <a:pt x="1750339" y="1689379"/>
                </a:cubicBezTo>
                <a:cubicBezTo>
                  <a:pt x="1698904" y="1718907"/>
                  <a:pt x="1666519" y="1774152"/>
                  <a:pt x="1666519" y="1834159"/>
                </a:cubicBezTo>
                <a:lnTo>
                  <a:pt x="1666519" y="2500909"/>
                </a:lnTo>
                <a:cubicBezTo>
                  <a:pt x="1666519" y="2560917"/>
                  <a:pt x="1697952" y="2615209"/>
                  <a:pt x="1750339" y="2645689"/>
                </a:cubicBezTo>
                <a:cubicBezTo>
                  <a:pt x="1802727" y="2676169"/>
                  <a:pt x="1865592" y="2675217"/>
                  <a:pt x="1917027" y="2645689"/>
                </a:cubicBezTo>
                <a:cubicBezTo>
                  <a:pt x="1968462" y="2616162"/>
                  <a:pt x="2000847" y="2560917"/>
                  <a:pt x="2000847" y="2500909"/>
                </a:cubicBezTo>
                <a:lnTo>
                  <a:pt x="2000847" y="2334222"/>
                </a:lnTo>
                <a:lnTo>
                  <a:pt x="4834534" y="2334222"/>
                </a:lnTo>
                <a:cubicBezTo>
                  <a:pt x="4894542" y="2334222"/>
                  <a:pt x="4948834" y="2302789"/>
                  <a:pt x="4979315" y="2250402"/>
                </a:cubicBezTo>
                <a:cubicBezTo>
                  <a:pt x="5009795" y="2198014"/>
                  <a:pt x="5008842" y="2135149"/>
                  <a:pt x="4979315" y="2083714"/>
                </a:cubicBezTo>
                <a:cubicBezTo>
                  <a:pt x="4949787" y="2032279"/>
                  <a:pt x="4894542" y="2000847"/>
                  <a:pt x="4834534" y="2000847"/>
                </a:cubicBezTo>
                <a:close/>
                <a:moveTo>
                  <a:pt x="4001097" y="1000722"/>
                </a:moveTo>
                <a:cubicBezTo>
                  <a:pt x="4044912" y="1000722"/>
                  <a:pt x="4087774" y="983577"/>
                  <a:pt x="4119207" y="952144"/>
                </a:cubicBezTo>
                <a:cubicBezTo>
                  <a:pt x="4150639" y="920712"/>
                  <a:pt x="4167784" y="878802"/>
                  <a:pt x="4167784" y="834034"/>
                </a:cubicBezTo>
                <a:lnTo>
                  <a:pt x="4167784" y="667347"/>
                </a:lnTo>
                <a:lnTo>
                  <a:pt x="4834534" y="667347"/>
                </a:lnTo>
                <a:cubicBezTo>
                  <a:pt x="4894542" y="667347"/>
                  <a:pt x="4948834" y="635914"/>
                  <a:pt x="4979315" y="583527"/>
                </a:cubicBezTo>
                <a:cubicBezTo>
                  <a:pt x="5009795" y="531139"/>
                  <a:pt x="5008842" y="468274"/>
                  <a:pt x="4979315" y="416839"/>
                </a:cubicBezTo>
                <a:cubicBezTo>
                  <a:pt x="4949787" y="365404"/>
                  <a:pt x="4894542" y="333019"/>
                  <a:pt x="4834534" y="333019"/>
                </a:cubicBezTo>
                <a:lnTo>
                  <a:pt x="4167784" y="333019"/>
                </a:lnTo>
                <a:lnTo>
                  <a:pt x="4167784" y="167284"/>
                </a:lnTo>
                <a:cubicBezTo>
                  <a:pt x="4167784" y="107277"/>
                  <a:pt x="4136352" y="52984"/>
                  <a:pt x="4083964" y="22504"/>
                </a:cubicBezTo>
                <a:cubicBezTo>
                  <a:pt x="4031577" y="-7976"/>
                  <a:pt x="3968712" y="-7023"/>
                  <a:pt x="3917277" y="22504"/>
                </a:cubicBezTo>
                <a:cubicBezTo>
                  <a:pt x="3865842" y="52032"/>
                  <a:pt x="3833457" y="107277"/>
                  <a:pt x="3833457" y="167284"/>
                </a:cubicBezTo>
                <a:lnTo>
                  <a:pt x="3833457" y="834034"/>
                </a:lnTo>
                <a:cubicBezTo>
                  <a:pt x="3833457" y="877849"/>
                  <a:pt x="3850602" y="920712"/>
                  <a:pt x="3882034" y="952144"/>
                </a:cubicBezTo>
                <a:cubicBezTo>
                  <a:pt x="3913467" y="983577"/>
                  <a:pt x="3957282" y="1000722"/>
                  <a:pt x="4001097" y="1000722"/>
                </a:cubicBezTo>
                <a:close/>
              </a:path>
            </a:pathLst>
          </a:custGeom>
          <a:solidFill>
            <a:srgbClr val="441d61"/>
          </a:solidFill>
          <a:ln>
            <a:noFill/>
          </a:ln>
        </p:spPr>
        <p:txBody>
          <a:bodyPr anchor="ctr" bIns="45700" lIns="91425" rIns="91425" rtlCol="0" spcFirstLastPara="true" tIns="45700" vert="horz" wrap="square">
            <a:noAutofit/>
          </a:bodyPr>
          <a:lstStyle/>
          <a:p>
            <a:pPr algn="l" indent="0" lvl="0" marL="0" marR="0" rtl="false">
              <a:spcBef>
                <a:spcPts val="0"/>
              </a:spcBef>
              <a:spcAft>
                <a:spcPts val="0"/>
              </a:spcAft>
              <a:buNone/>
            </a:pPr>
            <a:r>
              <a:rPr dirty="0" lang="en-US" sz="1800">
                <a:solidFill>
                  <a:schemeClr val="dk1"/>
                </a:solidFill>
                <a:latin typeface="Calibri"/>
              </a:rPr>
              <a:t/>
            </a:r>
            <a:endParaRPr dirty="0" lang="en-US" sz="1800">
              <a:solidFill>
                <a:schemeClr val="dk1"/>
              </a:solidFill>
              <a:latin typeface="Calibri"/>
            </a:endParaRPr>
          </a:p>
        </p:txBody>
      </p:sp>
      <p:sp>
        <p:nvSpPr>
          <p:cNvPr id="10" name="Google Shape;746;p46">
            <a:extLst>
              <a:ext uri="{666FAC12-6E4E-4098-A213-713616953BA7}">
                <a16:creationId xmlns:a16="http://schemas.microsoft.com/office/drawing/2010/main" id="{72625BC6-BE17-408F-AE07-B2EF53F0B775}"/>
              </a:ext>
            </a:extLst>
          </p:cNvPr>
          <p:cNvSpPr txBox="1"/>
          <p:nvPr/>
        </p:nvSpPr>
        <p:spPr>
          <a:xfrm rot="0">
            <a:off x="4558607" y="828675"/>
            <a:ext cx="4483953" cy="822740"/>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i="1" lang="en-US" sz="4800">
                <a:solidFill>
                  <a:schemeClr val="lt1"/>
                </a:solidFill>
                <a:latin typeface="Aldrich"/>
              </a:rPr>
              <a:t>ABSTRACT</a:t>
            </a:r>
            <a:endParaRPr b="1" dirty="0" i="1" lang="en-US" sz="4800">
              <a:solidFill>
                <a:schemeClr val="lt1"/>
              </a:solidFill>
              <a:latin typeface="Aldrich"/>
            </a:endParaRPr>
          </a:p>
        </p:txBody>
      </p:sp>
      <p:pic>
        <p:nvPicPr>
          <p:cNvPr id="11" name="Google Shape;749;p46">
            <a:extLst>
              <a:ext uri="{C27E23EB-7782-4B4F-819F-73651E193EC9}">
                <a16:creationId xmlns:a16="http://schemas.microsoft.com/office/drawing/2010/main" id="{4A488878-4FF6-41B3-A605-CDE7ED2552FB}"/>
              </a:ext>
            </a:extLst>
          </p:cNvPr>
          <p:cNvPicPr>
            <a:picLocks noGrp="true"/>
          </p:cNvPicPr>
          <p:nvPr>
            <p:ph type="pic"/>
          </p:nvPr>
        </p:nvPicPr>
        <p:blipFill>
          <a:blip r:embed="rId2"/>
          <a:srcRect b="9610" l="7300" r="5520" t="5200"/>
          <a:stretch>
            <a:fillRect/>
          </a:stretch>
        </p:blipFill>
        <p:spPr>
          <a:xfrm rot="0">
            <a:off x="477297" y="1361608"/>
            <a:ext cx="3863568" cy="4014340"/>
          </a:xfrm>
          <a:prstGeom prst="snip2DiagRect">
            <a:avLst>
              <a:gd fmla="val 0" name="adj1"/>
              <a:gd fmla="val 24588" name="adj2"/>
            </a:avLst>
          </a:prstGeom>
          <a:noFill/>
          <a:ln>
            <a:noFill/>
          </a:ln>
        </p:spPr>
      </p:pic>
      <p:sp>
        <p:nvSpPr>
          <p:cNvPr id="12" name="Google Shape;751;p46">
            <a:extLst>
              <a:ext uri="{594EFA9D-A5DB-4C8A-A0DB-DBCDF5649428}">
                <a16:creationId xmlns:a16="http://schemas.microsoft.com/office/drawing/2010/main" id="{EDE1F32C-99C8-4D12-B1A8-69C7569C4F52}"/>
              </a:ext>
            </a:extLst>
          </p:cNvPr>
          <p:cNvSpPr txBox="1"/>
          <p:nvPr/>
        </p:nvSpPr>
        <p:spPr>
          <a:xfrm rot="0">
            <a:off x="2828141" y="5594250"/>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rgbClr val="441d61"/>
                </a:solidFill>
                <a:latin typeface="Aldrich"/>
              </a:rPr>
              <a:t/>
            </a:r>
            <a:endParaRPr b="1" dirty="0" lang="en-US" sz="1200">
              <a:solidFill>
                <a:srgbClr val="441d61"/>
              </a:solidFill>
              <a:latin typeface="Aldrich"/>
            </a:endParaRPr>
          </a:p>
        </p:txBody>
      </p:sp>
      <p:sp>
        <p:nvSpPr>
          <p:cNvPr id="13" name="">
            <a:extLst>
              <a:ext uri="{5DC1C8E3-8A01-4F6B-AEF4-FD4D798E730E}">
                <a16:creationId xmlns:a16="http://schemas.microsoft.com/office/drawing/2010/main" id="{53549F51-AABD-4BD6-9E60-354F239C9529}"/>
              </a:ext>
            </a:extLst>
          </p:cNvPr>
          <p:cNvSpPr txBox="1"/>
          <p:nvPr/>
        </p:nvSpPr>
        <p:spPr>
          <a:xfrm rot="0">
            <a:off x="4558607" y="1628775"/>
            <a:ext cx="7275585" cy="4967059"/>
          </a:xfrm>
          <a:prstGeom prst="rect">
            <a:avLst/>
          </a:prstGeom>
          <a:noFill/>
          <a:ln>
            <a:noFill/>
          </a:ln>
        </p:spPr>
        <p:txBody>
          <a:bodyPr anchor="t" bIns="45700" lIns="91425" rIns="91425" rtlCol="0" spcFirstLastPara="true" tIns="45700" vert="horz" wrap="square">
            <a:spAutoFit/>
          </a:bodyPr>
          <a:lstStyle/>
          <a:p>
            <a:pPr algn="just" indent="0" lvl="0" marL="0" marR="0" rtl="false">
              <a:lnSpc>
                <a:spcPct val="200000"/>
              </a:lnSpc>
              <a:spcBef>
                <a:spcPts val="0"/>
              </a:spcBef>
              <a:spcAft>
                <a:spcPts val="0"/>
              </a:spcAft>
              <a:buClr>
                <a:srgbClr val="000000"/>
              </a:buClr>
              <a:buFont typeface="Arial"/>
              <a:buNone/>
            </a:pPr>
            <a:r>
              <a:rPr b="1" cap="none" dirty="0" i="0" lang="en-US" strike="noStrike" sz="1600" u="none">
                <a:solidFill>
                  <a:schemeClr val="bg1"/>
                </a:solidFill>
                <a:latin typeface="Aldrich"/>
              </a:rPr>
              <a:t>                            O</a:t>
            </a:r>
            <a:r>
              <a:rPr b="1" cap="none" dirty="0" i="0" lang="en-US" strike="noStrike" sz="1600" u="none">
                <a:solidFill>
                  <a:schemeClr val="bg1"/>
                </a:solidFill>
                <a:latin typeface="Aldrich"/>
              </a:rPr>
              <a:t>u</a:t>
            </a:r>
            <a:r>
              <a:rPr b="1" cap="none" dirty="0" i="0" lang="en-US" strike="noStrike" sz="1600" u="none">
                <a:solidFill>
                  <a:schemeClr val="bg1"/>
                </a:solidFill>
                <a:latin typeface="Aldrich"/>
              </a:rPr>
              <a:t>r</a:t>
            </a:r>
            <a:r>
              <a:rPr b="1" cap="none" dirty="0" i="0" lang="en-US" strike="noStrike" sz="1600" u="none">
                <a:solidFill>
                  <a:schemeClr val="bg1"/>
                </a:solidFill>
                <a:latin typeface="Aldrich"/>
              </a:rPr>
              <a:t> </a:t>
            </a:r>
            <a:r>
              <a:rPr b="1" cap="none" dirty="0" i="0" lang="en-US" strike="noStrike" sz="1600" u="none">
                <a:solidFill>
                  <a:schemeClr val="bg1"/>
                </a:solidFill>
                <a:latin typeface="Aldrich"/>
              </a:rPr>
              <a:t>project</a:t>
            </a:r>
            <a:r>
              <a:rPr b="1" cap="none" dirty="0" i="0" lang="en-US" strike="noStrike" sz="1600" u="none">
                <a:solidFill>
                  <a:schemeClr val="bg1"/>
                </a:solidFill>
                <a:latin typeface="Aldrich"/>
              </a:rPr>
              <a:t> </a:t>
            </a:r>
            <a:r>
              <a:rPr b="1" cap="none" dirty="0" i="0" lang="en-US" strike="noStrike" sz="1600" u="none">
                <a:solidFill>
                  <a:schemeClr val="bg1"/>
                </a:solidFill>
                <a:latin typeface="Aldrich"/>
              </a:rPr>
              <a:t>o</a:t>
            </a:r>
            <a:r>
              <a:rPr b="1" cap="none" dirty="0" i="0" lang="en-US" strike="noStrike" sz="1600" u="none">
                <a:solidFill>
                  <a:schemeClr val="bg1"/>
                </a:solidFill>
                <a:latin typeface="Aldrich"/>
              </a:rPr>
              <a:t>n</a:t>
            </a:r>
            <a:r>
              <a:rPr b="1" cap="none" dirty="0" i="0" lang="en-US" strike="noStrike" sz="1600" u="none">
                <a:solidFill>
                  <a:schemeClr val="bg1"/>
                </a:solidFill>
                <a:latin typeface="Aldrich"/>
              </a:rPr>
              <a:t> </a:t>
            </a:r>
            <a:r>
              <a:rPr b="1" cap="none" dirty="0" err="1" i="0" lang="en-US" strike="noStrike" sz="1600" u="none">
                <a:solidFill>
                  <a:schemeClr val="bg1"/>
                </a:solidFill>
                <a:latin typeface="Aldrich"/>
              </a:rPr>
              <a:t>VR</a:t>
            </a:r>
            <a:r>
              <a:rPr b="1" cap="none" dirty="0" i="0" lang="en-US" strike="noStrike" sz="1600" u="none">
                <a:solidFill>
                  <a:schemeClr val="bg1"/>
                </a:solidFill>
                <a:latin typeface="Aldrich"/>
              </a:rPr>
              <a:t> tourism of wonders aims to provide an immersive and interactive experience of visiting historical sites using cutting-edge technologies. By leveraging virtual reality, users can explore and learn about</a:t>
            </a:r>
            <a:r>
              <a:rPr b="1" cap="none" dirty="0" i="0" lang="en-US" strike="noStrike" sz="1600" u="none">
                <a:solidFill>
                  <a:schemeClr val="bg1"/>
                </a:solidFill>
                <a:latin typeface="Aldrich"/>
              </a:rPr>
              <a:t> wonders from around the world, including their architecture, culture, and significance. The project will allow users to experience these sites in a way that is not possible through traditional tourism, with the added benefit of being able to interact with and learn from the environment. This project will be an innovative and engaging tool for both educational and recreational purposes, giving users a unique glimpse into the wonders of the world.</a:t>
            </a:r>
            <a:endParaRPr b="1" cap="none" dirty="0" i="0" lang="en-US" strike="noStrike" sz="1600" u="none">
              <a:solidFill>
                <a:schemeClr val="bg1"/>
              </a:solidFill>
              <a:latin typeface="Aldrich"/>
            </a:endParaRPr>
          </a:p>
        </p:txBody>
      </p:sp>
      <p:sp>
        <p:nvSpPr>
          <p:cNvPr id="14" name="">
            <a:extLst>
              <a:ext uri="{6AE245E9-C8F1-4D5F-A920-4887CDAE63A0}">
                <a16:creationId xmlns:a16="http://schemas.microsoft.com/office/drawing/2010/main" id="{F987715C-0C9A-404A-AFD6-E66E1A77F675}"/>
              </a:ext>
            </a:extLst>
          </p:cNvPr>
          <p:cNvSpPr/>
          <p:nvPr/>
        </p:nvSpPr>
        <p:spPr>
          <a:xfrm flipH="true" rot="0">
            <a:off x="731709" y="5977084"/>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5" name="">
            <a:extLst>
              <a:ext uri="{53F47FD8-6561-4190-8A38-D9A4B9DB8DFA}">
                <a16:creationId xmlns:a16="http://schemas.microsoft.com/office/drawing/2010/main" id="{7759FEB9-0067-479B-8C59-00E8C585E373}"/>
              </a:ext>
            </a:extLst>
          </p:cNvPr>
          <p:cNvSpPr txBox="1"/>
          <p:nvPr/>
        </p:nvSpPr>
        <p:spPr>
          <a:xfrm rot="0">
            <a:off x="871025" y="6058542"/>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chemeClr val="bg1"/>
                </a:solidFill>
                <a:latin typeface="Aldrich"/>
              </a:rPr>
              <a:t>NEXT</a:t>
            </a:r>
            <a:endParaRPr b="1" dirty="0" lang="en-US" sz="1200">
              <a:solidFill>
                <a:schemeClr val="bg1"/>
              </a:solidFill>
              <a:latin typeface="Aldrich"/>
            </a:endParaRPr>
          </a:p>
        </p:txBody>
      </p:sp>
    </p:spTree>
    <p:extLst>
      <p:ext uri="{9A47BF03-1CA9-49D0-A019-0893266E68EA}">
        <p14:creationId xmlns:p14="http://schemas.microsoft.com/office/powerpoint/2010/main" val="1698248963209"/>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bg>
      <p:bgPr>
        <a:solidFill>
          <a:srgbClr val="441d61"/>
        </a:solidFill>
        <a:effectLst/>
      </p:bgPr>
    </p:bg>
    <p:spTree>
      <p:nvGrpSpPr>
        <p:cNvPr id="1" name=""/>
        <p:cNvGrpSpPr/>
        <p:nvPr/>
      </p:nvGrpSpPr>
      <p:grpSpPr>
        <a:xfrm>
          <a:off x="0" y="0"/>
          <a:ext cx="0" cy="0"/>
          <a:chOff x="0" y="0"/>
          <a:chExt cx="0" cy="0"/>
        </a:xfrm>
      </p:grpSpPr>
      <p:pic>
        <p:nvPicPr>
          <p:cNvPr id="2" name="">
            <a:extLst>
              <a:ext uri="{A5279B24-C3FE-43D2-A8D3-CE115FBE86CE}">
                <a16:creationId xmlns:a16="http://schemas.microsoft.com/office/drawing/2010/main" id="{D0DA52F1-D361-4CC6-A774-17D9C6F91941}"/>
              </a:ext>
            </a:extLst>
          </p:cNvPr>
          <p:cNvPicPr>
            <a:picLocks noGrp="true"/>
          </p:cNvPicPr>
          <p:nvPr/>
        </p:nvPicPr>
        <p:blipFill>
          <a:blip r:embed="rId2"/>
          <a:srcRect b="12110" l="410" r="350" t="13240"/>
          <a:stretch>
            <a:fillRect/>
          </a:stretch>
        </p:blipFill>
        <p:spPr>
          <a:xfrm rot="0">
            <a:off x="3340855" y="1219200"/>
            <a:ext cx="3227184" cy="2379097"/>
          </a:xfrm>
          <a:prstGeom prst="parallelogram">
            <a:avLst>
              <a:gd fmla="val 25578" name="adj"/>
            </a:avLst>
          </a:prstGeom>
          <a:noFill/>
          <a:ln>
            <a:noFill/>
          </a:ln>
        </p:spPr>
      </p:pic>
      <p:pic>
        <p:nvPicPr>
          <p:cNvPr id="3" name="">
            <a:extLst>
              <a:ext uri="{63F5948A-746B-4ADF-A85C-086106AE48D8}">
                <a16:creationId xmlns:a16="http://schemas.microsoft.com/office/drawing/2010/main" id="{3F669206-A178-4D20-9A97-8F4B920DFB8A}"/>
              </a:ext>
            </a:extLst>
          </p:cNvPr>
          <p:cNvPicPr>
            <a:picLocks noGrp="true"/>
          </p:cNvPicPr>
          <p:nvPr/>
        </p:nvPicPr>
        <p:blipFill>
          <a:blip r:embed="rId3"/>
          <a:srcRect b="11758" l="0" r="0" t="11758"/>
          <a:stretch>
            <a:fillRect/>
          </a:stretch>
        </p:blipFill>
        <p:spPr>
          <a:xfrm rot="0">
            <a:off x="387076" y="1232468"/>
            <a:ext cx="3093234" cy="2365829"/>
          </a:xfrm>
          <a:prstGeom prst="parallelogram">
            <a:avLst>
              <a:gd fmla="val 25578" name="adj"/>
            </a:avLst>
          </a:prstGeom>
          <a:noFill/>
          <a:ln>
            <a:noFill/>
          </a:ln>
        </p:spPr>
      </p:pic>
      <p:sp>
        <p:nvSpPr>
          <p:cNvPr id="4" name="Google Shape;310;p35">
            <a:extLst>
              <a:ext uri="{EA0085B6-61C2-47F2-83E8-DCE70A01E3D3}">
                <a16:creationId xmlns:a16="http://schemas.microsoft.com/office/drawing/2010/main" id="{5C32F481-5F9D-42A2-89B1-4D9F5B8F5760}"/>
              </a:ext>
            </a:extLst>
          </p:cNvPr>
          <p:cNvSpPr/>
          <p:nvPr/>
        </p:nvSpPr>
        <p:spPr>
          <a:xfrm flipH="true" rot="0">
            <a:off x="0" y="4772025"/>
            <a:ext cx="12192000" cy="3429001"/>
          </a:xfrm>
          <a:prstGeom prst="rect">
            <a:avLst/>
          </a:prstGeom>
          <a:gradFill rotWithShape="1">
            <a:gsLst>
              <a:gs pos="0">
                <a:srgbClr val="441d61"/>
              </a:gs>
              <a:gs pos="100000">
                <a:srgbClr val="00ffab"/>
              </a:gs>
            </a:gsLst>
            <a:lin ang="540000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pic>
        <p:nvPicPr>
          <p:cNvPr id="5" name="Google Shape;315;p35">
            <a:extLst>
              <a:ext uri="{694D4AC7-533B-4CA7-997E-FD90D3A9EE56}">
                <a16:creationId xmlns:a16="http://schemas.microsoft.com/office/drawing/2010/main" id="{08743C9D-CAA3-40C7-8DF5-7E8DE3BAF7DF}"/>
              </a:ext>
            </a:extLst>
          </p:cNvPr>
          <p:cNvPicPr>
            <a:picLocks noGrp="true"/>
          </p:cNvPicPr>
          <p:nvPr>
            <p:ph idx="3" type="pic"/>
          </p:nvPr>
        </p:nvPicPr>
        <p:blipFill>
          <a:blip r:embed="rId4"/>
          <a:srcRect b="13050" l="870" r="1030" t="14960"/>
          <a:stretch>
            <a:fillRect/>
          </a:stretch>
        </p:blipFill>
        <p:spPr>
          <a:xfrm rot="0">
            <a:off x="8354148" y="4215288"/>
            <a:ext cx="3227184" cy="2201599"/>
          </a:xfrm>
          <a:prstGeom prst="parallelogram">
            <a:avLst>
              <a:gd fmla="val 25578" name="adj"/>
            </a:avLst>
          </a:prstGeom>
          <a:noFill/>
          <a:ln>
            <a:noFill/>
          </a:ln>
        </p:spPr>
      </p:pic>
      <p:pic>
        <p:nvPicPr>
          <p:cNvPr id="6" name="Google Shape;316;p35">
            <a:extLst>
              <a:ext uri="{F8CA8548-2A5B-487E-AB62-2558D8E5C0EA}">
                <a16:creationId xmlns:a16="http://schemas.microsoft.com/office/drawing/2010/main" id="{0ABC8417-2178-4D4B-BFE7-2BDA90F1E3C7}"/>
              </a:ext>
            </a:extLst>
          </p:cNvPr>
          <p:cNvPicPr>
            <a:picLocks noGrp="true"/>
          </p:cNvPicPr>
          <p:nvPr>
            <p:ph idx="2" type="pic"/>
          </p:nvPr>
        </p:nvPicPr>
        <p:blipFill>
          <a:blip r:embed="rId5"/>
          <a:srcRect b="11670" l="1540" r="-120" t="15630"/>
          <a:stretch>
            <a:fillRect/>
          </a:stretch>
        </p:blipFill>
        <p:spPr>
          <a:xfrm rot="0">
            <a:off x="5400370" y="4228557"/>
            <a:ext cx="3093234" cy="2189321"/>
          </a:xfrm>
          <a:prstGeom prst="parallelogram">
            <a:avLst>
              <a:gd fmla="val 25578" name="adj"/>
            </a:avLst>
          </a:prstGeom>
          <a:noFill/>
          <a:ln>
            <a:noFill/>
          </a:ln>
        </p:spPr>
      </p:pic>
      <p:sp>
        <p:nvSpPr>
          <p:cNvPr id="7" name="Google Shape;319;p35">
            <a:extLst>
              <a:ext uri="{A31C6C40-367F-4DFB-B0AF-ACFDBCF772EC}">
                <a16:creationId xmlns:a16="http://schemas.microsoft.com/office/drawing/2010/main" id="{DC4038C2-9FFB-408A-ADF6-DC1F5B750865}"/>
              </a:ext>
            </a:extLst>
          </p:cNvPr>
          <p:cNvSpPr/>
          <p:nvPr/>
        </p:nvSpPr>
        <p:spPr>
          <a:xfrm rot="10800000">
            <a:off x="2952516" y="-2"/>
            <a:ext cx="6286968" cy="672830"/>
          </a:xfrm>
          <a:custGeom>
            <a:avLst/>
            <a:gdLst/>
            <a:ahLst/>
            <a:cxnLst/>
            <a:rect b="b" l="0" r="r" t="0"/>
            <a:pathLst>
              <a:path h="787687" w="6286968">
                <a:moveTo>
                  <a:pt x="4452520" y="620713"/>
                </a:moveTo>
                <a:lnTo>
                  <a:pt x="1834448" y="620713"/>
                </a:lnTo>
                <a:lnTo>
                  <a:pt x="2160757" y="0"/>
                </a:lnTo>
                <a:lnTo>
                  <a:pt x="4126211" y="0"/>
                </a:lnTo>
                <a:close/>
                <a:moveTo>
                  <a:pt x="6286968" y="787687"/>
                </a:moveTo>
                <a:lnTo>
                  <a:pt x="0" y="787687"/>
                </a:lnTo>
                <a:lnTo>
                  <a:pt x="0" y="620716"/>
                </a:lnTo>
                <a:lnTo>
                  <a:pt x="6286968" y="620716"/>
                </a:lnTo>
                <a:close/>
              </a:path>
            </a:pathLst>
          </a:custGeom>
          <a:gradFill rotWithShape="1">
            <a:gsLst>
              <a:gs pos="0">
                <a:srgbClr val="441d61"/>
              </a:gs>
              <a:gs pos="27000">
                <a:srgbClr val="209388"/>
              </a:gs>
              <a:gs pos="48000">
                <a:srgbClr val="00ffab"/>
              </a:gs>
              <a:gs pos="75000">
                <a:srgbClr val="11c899"/>
              </a:gs>
              <a:gs pos="100000">
                <a:srgbClr val="441d61"/>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8" name="Google Shape;320;p35">
            <a:extLst>
              <a:ext uri="{99995AAA-9EC0-42FC-8D18-834F31BBB894}">
                <a16:creationId xmlns:a16="http://schemas.microsoft.com/office/drawing/2010/main" id="{D16ED6AD-346A-4D9E-AA4C-38D97F323782}"/>
              </a:ext>
            </a:extLst>
          </p:cNvPr>
          <p:cNvSpPr txBox="1"/>
          <p:nvPr/>
        </p:nvSpPr>
        <p:spPr>
          <a:xfrm rot="0">
            <a:off x="3837851" y="100501"/>
            <a:ext cx="4516296" cy="369332"/>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err="1" lang="en-US" sz="1800">
                <a:solidFill>
                  <a:srgbClr val="441d61"/>
                </a:solidFill>
                <a:latin typeface="Aldrich"/>
              </a:rPr>
              <a:t>VR</a:t>
            </a:r>
            <a:r>
              <a:rPr b="1" dirty="0" lang="en-US" sz="1800">
                <a:solidFill>
                  <a:srgbClr val="441d61"/>
                </a:solidFill>
                <a:latin typeface="Aldrich"/>
              </a:rPr>
              <a:t> TOURISM</a:t>
            </a:r>
            <a:endParaRPr b="1" dirty="0" lang="en-US" sz="1800">
              <a:solidFill>
                <a:srgbClr val="441d61"/>
              </a:solidFill>
              <a:latin typeface="Aldrich"/>
            </a:endParaRPr>
          </a:p>
        </p:txBody>
      </p:sp>
      <p:sp>
        <p:nvSpPr>
          <p:cNvPr id="9" name="Google Shape;322;p35">
            <a:extLst>
              <a:ext uri="{2C96DDD9-A545-463D-801A-3EF494628BB1}">
                <a16:creationId xmlns:a16="http://schemas.microsoft.com/office/drawing/2010/main" id="{75162DE5-FC09-4DC5-B827-3999AC2A0D5B}"/>
              </a:ext>
            </a:extLst>
          </p:cNvPr>
          <p:cNvSpPr/>
          <p:nvPr/>
        </p:nvSpPr>
        <p:spPr>
          <a:xfrm rot="0">
            <a:off x="-338666" y="200199"/>
            <a:ext cx="1271824" cy="477955"/>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0" name="Google Shape;323;p35">
            <a:extLst>
              <a:ext uri="{6B4F3DD0-6F62-43E9-AEBA-E6839C7028FF}">
                <a16:creationId xmlns:a16="http://schemas.microsoft.com/office/drawing/2010/main" id="{E208ABA5-2609-4457-985C-D6FA2FA9CAAC}"/>
              </a:ext>
            </a:extLst>
          </p:cNvPr>
          <p:cNvSpPr/>
          <p:nvPr/>
        </p:nvSpPr>
        <p:spPr>
          <a:xfrm rot="0">
            <a:off x="266009" y="313622"/>
            <a:ext cx="301846" cy="261610"/>
          </a:xfrm>
          <a:custGeom>
            <a:avLst/>
            <a:gdLst/>
            <a:ahLst/>
            <a:cxnLst/>
            <a:rect b="b" l="0" r="r" t="0"/>
            <a:pathLst>
              <a:path h="4335068" w="5001818">
                <a:moveTo>
                  <a:pt x="5001222" y="3834409"/>
                </a:moveTo>
                <a:cubicBezTo>
                  <a:pt x="5001222" y="3878224"/>
                  <a:pt x="4984078" y="3921087"/>
                  <a:pt x="4952645" y="3952519"/>
                </a:cubicBezTo>
                <a:cubicBezTo>
                  <a:pt x="4921212" y="3983952"/>
                  <a:pt x="4879303" y="4001097"/>
                  <a:pt x="4834534" y="4001097"/>
                </a:cubicBezTo>
                <a:lnTo>
                  <a:pt x="3334347" y="4001097"/>
                </a:lnTo>
                <a:lnTo>
                  <a:pt x="3334347" y="4167784"/>
                </a:lnTo>
                <a:cubicBezTo>
                  <a:pt x="3334347" y="4227792"/>
                  <a:pt x="3302914" y="4282084"/>
                  <a:pt x="3250527" y="4312566"/>
                </a:cubicBezTo>
                <a:cubicBezTo>
                  <a:pt x="3198139" y="4343045"/>
                  <a:pt x="3135274" y="4342092"/>
                  <a:pt x="3083839" y="4312566"/>
                </a:cubicBezTo>
                <a:cubicBezTo>
                  <a:pt x="3032404" y="4283037"/>
                  <a:pt x="3000019" y="4227792"/>
                  <a:pt x="3000019" y="4167784"/>
                </a:cubicBezTo>
                <a:lnTo>
                  <a:pt x="3000019" y="3501034"/>
                </a:lnTo>
                <a:cubicBezTo>
                  <a:pt x="3000019" y="3441027"/>
                  <a:pt x="3031452" y="3386734"/>
                  <a:pt x="3083839" y="3356254"/>
                </a:cubicBezTo>
                <a:cubicBezTo>
                  <a:pt x="3136227" y="3325774"/>
                  <a:pt x="3199092" y="3326727"/>
                  <a:pt x="3250527" y="3356254"/>
                </a:cubicBezTo>
                <a:cubicBezTo>
                  <a:pt x="3301962" y="3385782"/>
                  <a:pt x="3334347" y="3441027"/>
                  <a:pt x="3334347" y="3501034"/>
                </a:cubicBezTo>
                <a:lnTo>
                  <a:pt x="3334347" y="3667722"/>
                </a:lnTo>
                <a:lnTo>
                  <a:pt x="4834534" y="3667722"/>
                </a:lnTo>
                <a:cubicBezTo>
                  <a:pt x="4878349" y="3667722"/>
                  <a:pt x="4921212" y="3684867"/>
                  <a:pt x="4952645" y="3716299"/>
                </a:cubicBezTo>
                <a:cubicBezTo>
                  <a:pt x="4984078" y="3747732"/>
                  <a:pt x="5001222" y="3790594"/>
                  <a:pt x="5001222" y="3834409"/>
                </a:cubicBezTo>
                <a:close/>
                <a:moveTo>
                  <a:pt x="2500909" y="3667722"/>
                </a:moveTo>
                <a:lnTo>
                  <a:pt x="167284" y="3667722"/>
                </a:lnTo>
                <a:cubicBezTo>
                  <a:pt x="107277" y="3667722"/>
                  <a:pt x="52984" y="3699154"/>
                  <a:pt x="22504" y="3751542"/>
                </a:cubicBezTo>
                <a:cubicBezTo>
                  <a:pt x="-7976" y="3803929"/>
                  <a:pt x="-7023" y="3866794"/>
                  <a:pt x="22504" y="3918229"/>
                </a:cubicBezTo>
                <a:cubicBezTo>
                  <a:pt x="52032" y="3969664"/>
                  <a:pt x="107277" y="4002049"/>
                  <a:pt x="167284" y="4002049"/>
                </a:cubicBezTo>
                <a:lnTo>
                  <a:pt x="2500909" y="4002049"/>
                </a:lnTo>
                <a:cubicBezTo>
                  <a:pt x="2560917" y="4002049"/>
                  <a:pt x="2615209" y="3970617"/>
                  <a:pt x="2645689" y="3918229"/>
                </a:cubicBezTo>
                <a:cubicBezTo>
                  <a:pt x="2676169" y="3865842"/>
                  <a:pt x="2675217" y="3802977"/>
                  <a:pt x="2645689" y="3751542"/>
                </a:cubicBezTo>
                <a:cubicBezTo>
                  <a:pt x="2616162" y="3700107"/>
                  <a:pt x="2560917" y="3667722"/>
                  <a:pt x="2500909" y="3667722"/>
                </a:cubicBezTo>
                <a:close/>
                <a:moveTo>
                  <a:pt x="167284" y="667347"/>
                </a:moveTo>
                <a:lnTo>
                  <a:pt x="3334347" y="667347"/>
                </a:lnTo>
                <a:cubicBezTo>
                  <a:pt x="3394354" y="667347"/>
                  <a:pt x="3448647" y="635914"/>
                  <a:pt x="3479127" y="583527"/>
                </a:cubicBezTo>
                <a:cubicBezTo>
                  <a:pt x="3509607" y="531139"/>
                  <a:pt x="3508654" y="468274"/>
                  <a:pt x="3479127" y="416839"/>
                </a:cubicBezTo>
                <a:cubicBezTo>
                  <a:pt x="3449599" y="365404"/>
                  <a:pt x="3394354" y="333972"/>
                  <a:pt x="3334347" y="333972"/>
                </a:cubicBezTo>
                <a:lnTo>
                  <a:pt x="167284" y="333972"/>
                </a:lnTo>
                <a:cubicBezTo>
                  <a:pt x="107277" y="333972"/>
                  <a:pt x="52984" y="365404"/>
                  <a:pt x="22504" y="417792"/>
                </a:cubicBezTo>
                <a:cubicBezTo>
                  <a:pt x="-7976" y="470179"/>
                  <a:pt x="-7023" y="533044"/>
                  <a:pt x="22504" y="584479"/>
                </a:cubicBezTo>
                <a:cubicBezTo>
                  <a:pt x="52032" y="635914"/>
                  <a:pt x="107277" y="667347"/>
                  <a:pt x="167284" y="667347"/>
                </a:cubicBezTo>
                <a:close/>
                <a:moveTo>
                  <a:pt x="167284" y="2334222"/>
                </a:moveTo>
                <a:lnTo>
                  <a:pt x="1167409" y="2334222"/>
                </a:lnTo>
                <a:cubicBezTo>
                  <a:pt x="1227417" y="2334222"/>
                  <a:pt x="1281709" y="2302789"/>
                  <a:pt x="1312189" y="2250402"/>
                </a:cubicBezTo>
                <a:cubicBezTo>
                  <a:pt x="1342669" y="2198014"/>
                  <a:pt x="1341717" y="2135149"/>
                  <a:pt x="1312189" y="2083714"/>
                </a:cubicBezTo>
                <a:cubicBezTo>
                  <a:pt x="1282662" y="2032279"/>
                  <a:pt x="1227417" y="1999894"/>
                  <a:pt x="1167409" y="1999894"/>
                </a:cubicBezTo>
                <a:lnTo>
                  <a:pt x="167284" y="1999894"/>
                </a:lnTo>
                <a:cubicBezTo>
                  <a:pt x="107277" y="1999894"/>
                  <a:pt x="52984" y="2031327"/>
                  <a:pt x="22504" y="2083714"/>
                </a:cubicBezTo>
                <a:cubicBezTo>
                  <a:pt x="-7976" y="2136102"/>
                  <a:pt x="-7023" y="2198967"/>
                  <a:pt x="22504" y="2250402"/>
                </a:cubicBezTo>
                <a:cubicBezTo>
                  <a:pt x="52032" y="2301837"/>
                  <a:pt x="107277" y="2334222"/>
                  <a:pt x="167284" y="2334222"/>
                </a:cubicBezTo>
                <a:close/>
                <a:moveTo>
                  <a:pt x="4834534" y="2000847"/>
                </a:moveTo>
                <a:lnTo>
                  <a:pt x="2000847" y="2000847"/>
                </a:lnTo>
                <a:lnTo>
                  <a:pt x="2000847" y="1834159"/>
                </a:lnTo>
                <a:cubicBezTo>
                  <a:pt x="2000847" y="1774152"/>
                  <a:pt x="1969414" y="1719859"/>
                  <a:pt x="1917027" y="1689379"/>
                </a:cubicBezTo>
                <a:cubicBezTo>
                  <a:pt x="1864639" y="1658899"/>
                  <a:pt x="1801774" y="1659852"/>
                  <a:pt x="1750339" y="1689379"/>
                </a:cubicBezTo>
                <a:cubicBezTo>
                  <a:pt x="1698904" y="1718907"/>
                  <a:pt x="1666519" y="1774152"/>
                  <a:pt x="1666519" y="1834159"/>
                </a:cubicBezTo>
                <a:lnTo>
                  <a:pt x="1666519" y="2500909"/>
                </a:lnTo>
                <a:cubicBezTo>
                  <a:pt x="1666519" y="2560917"/>
                  <a:pt x="1697952" y="2615209"/>
                  <a:pt x="1750339" y="2645689"/>
                </a:cubicBezTo>
                <a:cubicBezTo>
                  <a:pt x="1802727" y="2676169"/>
                  <a:pt x="1865592" y="2675217"/>
                  <a:pt x="1917027" y="2645689"/>
                </a:cubicBezTo>
                <a:cubicBezTo>
                  <a:pt x="1968462" y="2616162"/>
                  <a:pt x="2000847" y="2560917"/>
                  <a:pt x="2000847" y="2500909"/>
                </a:cubicBezTo>
                <a:lnTo>
                  <a:pt x="2000847" y="2334222"/>
                </a:lnTo>
                <a:lnTo>
                  <a:pt x="4834534" y="2334222"/>
                </a:lnTo>
                <a:cubicBezTo>
                  <a:pt x="4894542" y="2334222"/>
                  <a:pt x="4948834" y="2302789"/>
                  <a:pt x="4979315" y="2250402"/>
                </a:cubicBezTo>
                <a:cubicBezTo>
                  <a:pt x="5009795" y="2198014"/>
                  <a:pt x="5008842" y="2135149"/>
                  <a:pt x="4979315" y="2083714"/>
                </a:cubicBezTo>
                <a:cubicBezTo>
                  <a:pt x="4949787" y="2032279"/>
                  <a:pt x="4894542" y="2000847"/>
                  <a:pt x="4834534" y="2000847"/>
                </a:cubicBezTo>
                <a:close/>
                <a:moveTo>
                  <a:pt x="4001097" y="1000722"/>
                </a:moveTo>
                <a:cubicBezTo>
                  <a:pt x="4044912" y="1000722"/>
                  <a:pt x="4087774" y="983577"/>
                  <a:pt x="4119207" y="952144"/>
                </a:cubicBezTo>
                <a:cubicBezTo>
                  <a:pt x="4150639" y="920712"/>
                  <a:pt x="4167784" y="878802"/>
                  <a:pt x="4167784" y="834034"/>
                </a:cubicBezTo>
                <a:lnTo>
                  <a:pt x="4167784" y="667347"/>
                </a:lnTo>
                <a:lnTo>
                  <a:pt x="4834534" y="667347"/>
                </a:lnTo>
                <a:cubicBezTo>
                  <a:pt x="4894542" y="667347"/>
                  <a:pt x="4948834" y="635914"/>
                  <a:pt x="4979315" y="583527"/>
                </a:cubicBezTo>
                <a:cubicBezTo>
                  <a:pt x="5009795" y="531139"/>
                  <a:pt x="5008842" y="468274"/>
                  <a:pt x="4979315" y="416839"/>
                </a:cubicBezTo>
                <a:cubicBezTo>
                  <a:pt x="4949787" y="365404"/>
                  <a:pt x="4894542" y="333019"/>
                  <a:pt x="4834534" y="333019"/>
                </a:cubicBezTo>
                <a:lnTo>
                  <a:pt x="4167784" y="333019"/>
                </a:lnTo>
                <a:lnTo>
                  <a:pt x="4167784" y="167284"/>
                </a:lnTo>
                <a:cubicBezTo>
                  <a:pt x="4167784" y="107277"/>
                  <a:pt x="4136352" y="52984"/>
                  <a:pt x="4083964" y="22504"/>
                </a:cubicBezTo>
                <a:cubicBezTo>
                  <a:pt x="4031577" y="-7976"/>
                  <a:pt x="3968712" y="-7023"/>
                  <a:pt x="3917277" y="22504"/>
                </a:cubicBezTo>
                <a:cubicBezTo>
                  <a:pt x="3865842" y="52032"/>
                  <a:pt x="3833457" y="107277"/>
                  <a:pt x="3833457" y="167284"/>
                </a:cubicBezTo>
                <a:lnTo>
                  <a:pt x="3833457" y="834034"/>
                </a:lnTo>
                <a:cubicBezTo>
                  <a:pt x="3833457" y="877849"/>
                  <a:pt x="3850602" y="920712"/>
                  <a:pt x="3882034" y="952144"/>
                </a:cubicBezTo>
                <a:cubicBezTo>
                  <a:pt x="3913467" y="983577"/>
                  <a:pt x="3957282" y="1000722"/>
                  <a:pt x="4001097" y="1000722"/>
                </a:cubicBezTo>
                <a:close/>
              </a:path>
            </a:pathLst>
          </a:custGeom>
          <a:solidFill>
            <a:srgbClr val="441d61"/>
          </a:solidFill>
          <a:ln>
            <a:noFill/>
          </a:ln>
        </p:spPr>
        <p:txBody>
          <a:bodyPr anchor="ctr" bIns="45700" lIns="91425" rIns="91425" rtlCol="0" spcFirstLastPara="true" tIns="45700" vert="horz" wrap="square">
            <a:noAutofit/>
          </a:bodyPr>
          <a:lstStyle/>
          <a:p>
            <a:pPr algn="l" indent="0" lvl="0" marL="0" marR="0" rtl="false">
              <a:spcBef>
                <a:spcPts val="0"/>
              </a:spcBef>
              <a:spcAft>
                <a:spcPts val="0"/>
              </a:spcAft>
              <a:buNone/>
            </a:pPr>
            <a:r>
              <a:rPr dirty="0" lang="en-US" sz="1800">
                <a:solidFill>
                  <a:schemeClr val="dk1"/>
                </a:solidFill>
                <a:latin typeface="Calibri"/>
              </a:rPr>
              <a:t/>
            </a:r>
            <a:endParaRPr dirty="0" lang="en-US" sz="1800">
              <a:solidFill>
                <a:schemeClr val="dk1"/>
              </a:solidFill>
              <a:latin typeface="Calibri"/>
            </a:endParaRPr>
          </a:p>
        </p:txBody>
      </p:sp>
      <p:sp>
        <p:nvSpPr>
          <p:cNvPr id="11" name="Google Shape;324;p35">
            <a:extLst>
              <a:ext uri="{2DC6E48E-6572-447E-9443-65C632A9D2B9}">
                <a16:creationId xmlns:a16="http://schemas.microsoft.com/office/drawing/2010/main" id="{DFD8CFDC-D7B4-4CF2-A11A-034CAB6570B4}"/>
              </a:ext>
            </a:extLst>
          </p:cNvPr>
          <p:cNvSpPr txBox="1"/>
          <p:nvPr/>
        </p:nvSpPr>
        <p:spPr>
          <a:xfrm rot="0">
            <a:off x="10959041" y="418222"/>
            <a:ext cx="693207" cy="276999"/>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lang="en-US" sz="1200">
                <a:solidFill>
                  <a:schemeClr val="lt1"/>
                </a:solidFill>
                <a:latin typeface="Aldrich"/>
              </a:rPr>
              <a:t/>
            </a:r>
            <a:endParaRPr b="1" dirty="0" lang="en-US" sz="1200">
              <a:solidFill>
                <a:schemeClr val="lt1"/>
              </a:solidFill>
              <a:latin typeface="Aldrich"/>
            </a:endParaRPr>
          </a:p>
        </p:txBody>
      </p:sp>
      <p:sp>
        <p:nvSpPr>
          <p:cNvPr id="12" name="Google Shape;326;p35">
            <a:extLst>
              <a:ext uri="{66BA34FF-2C6E-4044-8F84-6FD31F22EEB9}">
                <a16:creationId xmlns:a16="http://schemas.microsoft.com/office/drawing/2010/main" id="{78222C7D-3E5D-44CB-BF58-DA5474F48DB8}"/>
              </a:ext>
            </a:extLst>
          </p:cNvPr>
          <p:cNvSpPr txBox="1"/>
          <p:nvPr/>
        </p:nvSpPr>
        <p:spPr>
          <a:xfrm rot="0">
            <a:off x="9120366" y="418222"/>
            <a:ext cx="1512723" cy="276999"/>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lang="en-US" sz="1200">
                <a:solidFill>
                  <a:schemeClr val="lt1"/>
                </a:solidFill>
                <a:latin typeface="Aldrich"/>
              </a:rPr>
              <a:t/>
            </a:r>
            <a:endParaRPr b="1" dirty="0" lang="en-US" sz="1200">
              <a:solidFill>
                <a:schemeClr val="lt1"/>
              </a:solidFill>
              <a:latin typeface="Aldrich"/>
            </a:endParaRPr>
          </a:p>
        </p:txBody>
      </p:sp>
      <p:sp>
        <p:nvSpPr>
          <p:cNvPr id="13" name="Google Shape;330;p35">
            <a:extLst>
              <a:ext uri="{303D3990-53C4-4F4A-961A-48C98409F2BF}">
                <a16:creationId xmlns:a16="http://schemas.microsoft.com/office/drawing/2010/main" id="{00B81C5E-07E3-4AC4-9A6F-BD983995408E}"/>
              </a:ext>
            </a:extLst>
          </p:cNvPr>
          <p:cNvSpPr txBox="1"/>
          <p:nvPr/>
        </p:nvSpPr>
        <p:spPr>
          <a:xfrm rot="0">
            <a:off x="833912" y="5625620"/>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rgbClr val="441d61"/>
                </a:solidFill>
                <a:latin typeface="Aldrich"/>
              </a:rPr>
              <a:t/>
            </a:r>
            <a:endParaRPr b="1" dirty="0" lang="en-US" sz="1200">
              <a:solidFill>
                <a:srgbClr val="441d61"/>
              </a:solidFill>
              <a:latin typeface="Aldrich"/>
            </a:endParaRPr>
          </a:p>
        </p:txBody>
      </p:sp>
      <p:sp>
        <p:nvSpPr>
          <p:cNvPr id="14" name="Google Shape;340;p35">
            <a:extLst>
              <a:ext uri="{1E4DE0D1-27CB-4711-A371-4E5C7D5A14D7}">
                <a16:creationId xmlns:a16="http://schemas.microsoft.com/office/drawing/2010/main" id="{6959A26C-671E-4BE5-AB79-F4DD3A4DBE19}"/>
              </a:ext>
            </a:extLst>
          </p:cNvPr>
          <p:cNvSpPr txBox="1"/>
          <p:nvPr/>
        </p:nvSpPr>
        <p:spPr>
          <a:xfrm rot="0">
            <a:off x="7154570" y="2190750"/>
            <a:ext cx="4210342" cy="822740"/>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i="1" lang="en-US" sz="4800">
                <a:solidFill>
                  <a:schemeClr val="lt1"/>
                </a:solidFill>
                <a:latin typeface="Aldrich"/>
              </a:rPr>
              <a:t>TECH</a:t>
            </a:r>
            <a:r>
              <a:rPr b="1" dirty="0" i="1" lang="en-US" sz="4800">
                <a:solidFill>
                  <a:schemeClr val="lt1"/>
                </a:solidFill>
                <a:latin typeface="Aldrich"/>
              </a:rPr>
              <a:t> STACK</a:t>
            </a:r>
            <a:endParaRPr b="1" dirty="0" i="1" lang="en-US" sz="4800">
              <a:solidFill>
                <a:schemeClr val="lt1"/>
              </a:solidFill>
              <a:latin typeface="Aldrich"/>
            </a:endParaRPr>
          </a:p>
        </p:txBody>
      </p:sp>
      <p:sp>
        <p:nvSpPr>
          <p:cNvPr id="15" name="Google Shape;329;p35">
            <a:extLst>
              <a:ext uri="{C9C92188-9A67-40DC-B4AD-969325FB0A29}">
                <a16:creationId xmlns:a16="http://schemas.microsoft.com/office/drawing/2010/main" id="{76E23CC6-A946-4A6D-BBC3-24AF2B2FF575}"/>
              </a:ext>
            </a:extLst>
          </p:cNvPr>
          <p:cNvSpPr/>
          <p:nvPr/>
        </p:nvSpPr>
        <p:spPr>
          <a:xfrm flipH="true" rot="0">
            <a:off x="719613" y="3391576"/>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6" name="">
            <a:extLst>
              <a:ext uri="{1E9FC03B-9E2F-4287-97F6-6C6C4F5D5785}">
                <a16:creationId xmlns:a16="http://schemas.microsoft.com/office/drawing/2010/main" id="{E7C91E60-D1FC-4646-8DEF-97398445057C}"/>
              </a:ext>
            </a:extLst>
          </p:cNvPr>
          <p:cNvSpPr/>
          <p:nvPr/>
        </p:nvSpPr>
        <p:spPr>
          <a:xfrm flipH="true" rot="0">
            <a:off x="3735724" y="3390900"/>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7" name="">
            <a:extLst>
              <a:ext uri="{9019F06C-5FA3-4271-8B31-6E6FD6346226}">
                <a16:creationId xmlns:a16="http://schemas.microsoft.com/office/drawing/2010/main" id="{ADA9791C-A449-4C27-9679-5996D2035A90}"/>
              </a:ext>
            </a:extLst>
          </p:cNvPr>
          <p:cNvSpPr/>
          <p:nvPr/>
        </p:nvSpPr>
        <p:spPr>
          <a:xfrm flipH="true" rot="0">
            <a:off x="8886091" y="6265888"/>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8" name="">
            <a:extLst>
              <a:ext uri="{5D295F41-B363-46EA-B3E6-7F0DB43A4D6C}">
                <a16:creationId xmlns:a16="http://schemas.microsoft.com/office/drawing/2010/main" id="{915AE465-89C1-4435-9D14-1D57A74FC8D4}"/>
              </a:ext>
            </a:extLst>
          </p:cNvPr>
          <p:cNvSpPr/>
          <p:nvPr/>
        </p:nvSpPr>
        <p:spPr>
          <a:xfrm flipH="true" rot="0">
            <a:off x="5869981" y="6266564"/>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9" name="">
            <a:extLst>
              <a:ext uri="{43B9F4A9-ADE3-4036-8F26-08410376DCD7}">
                <a16:creationId xmlns:a16="http://schemas.microsoft.com/office/drawing/2010/main" id="{A9CD1852-A061-4048-A691-F5A9D1A5AC0B}"/>
              </a:ext>
            </a:extLst>
          </p:cNvPr>
          <p:cNvSpPr txBox="1"/>
          <p:nvPr/>
        </p:nvSpPr>
        <p:spPr>
          <a:xfrm rot="0">
            <a:off x="1275664" y="3285801"/>
            <a:ext cx="755456" cy="1005573"/>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0" dirty="0" i="1" lang="en-US" sz="1500">
                <a:solidFill>
                  <a:schemeClr val="lt1"/>
                </a:solidFill>
                <a:latin typeface="Cabin"/>
              </a:rPr>
              <a:t>UNITY</a:t>
            </a:r>
            <a:endParaRPr b="0" dirty="0" i="1" lang="en-US" sz="1500">
              <a:solidFill>
                <a:schemeClr val="lt1"/>
              </a:solidFill>
              <a:latin typeface="Cabin"/>
            </a:endParaRPr>
          </a:p>
        </p:txBody>
      </p:sp>
      <p:sp>
        <p:nvSpPr>
          <p:cNvPr id="20" name="">
            <a:extLst>
              <a:ext uri="{3FAF392A-A7E0-4970-8581-2A8E043905F2}">
                <a16:creationId xmlns:a16="http://schemas.microsoft.com/office/drawing/2010/main" id="{1291451C-AE06-4CED-8A52-E251456037F9}"/>
              </a:ext>
            </a:extLst>
          </p:cNvPr>
          <p:cNvSpPr txBox="1"/>
          <p:nvPr/>
        </p:nvSpPr>
        <p:spPr>
          <a:xfrm rot="0">
            <a:off x="4215574" y="3286125"/>
            <a:ext cx="979893" cy="545372"/>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0" dirty="0" i="1" lang="en-US" sz="1500">
                <a:solidFill>
                  <a:schemeClr val="lt1"/>
                </a:solidFill>
                <a:latin typeface="Cabin"/>
              </a:rPr>
              <a:t>BLENDER</a:t>
            </a:r>
            <a:endParaRPr b="0" dirty="0" i="1" lang="en-US" sz="1500">
              <a:solidFill>
                <a:schemeClr val="lt1"/>
              </a:solidFill>
              <a:latin typeface="Cabin"/>
            </a:endParaRPr>
          </a:p>
        </p:txBody>
      </p:sp>
      <p:sp>
        <p:nvSpPr>
          <p:cNvPr id="21" name="">
            <a:extLst>
              <a:ext uri="{0883C493-8AEF-46C5-A3D1-D1472461E52B}">
                <a16:creationId xmlns:a16="http://schemas.microsoft.com/office/drawing/2010/main" id="{47E542CF-C95B-4D65-8120-5D45174B5CF3}"/>
              </a:ext>
            </a:extLst>
          </p:cNvPr>
          <p:cNvSpPr txBox="1"/>
          <p:nvPr/>
        </p:nvSpPr>
        <p:spPr>
          <a:xfrm rot="0">
            <a:off x="6349831" y="6136081"/>
            <a:ext cx="1024232" cy="54848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0" dirty="0" i="1" lang="en-US" sz="1500">
                <a:solidFill>
                  <a:schemeClr val="lt1"/>
                </a:solidFill>
                <a:latin typeface="Cabin"/>
              </a:rPr>
              <a:t>MIXAMO</a:t>
            </a:r>
            <a:endParaRPr b="0" dirty="0" i="1" lang="en-US" sz="1500">
              <a:solidFill>
                <a:schemeClr val="lt1"/>
              </a:solidFill>
              <a:latin typeface="Cabin"/>
            </a:endParaRPr>
          </a:p>
        </p:txBody>
      </p:sp>
      <p:sp>
        <p:nvSpPr>
          <p:cNvPr id="22" name="">
            <a:extLst>
              <a:ext uri="{53FAA0FA-390A-4DCD-BC6C-D33288687225}">
                <a16:creationId xmlns:a16="http://schemas.microsoft.com/office/drawing/2010/main" id="{0ED4B236-36A8-440F-91B2-CE8C6A008C6F}"/>
              </a:ext>
            </a:extLst>
          </p:cNvPr>
          <p:cNvSpPr txBox="1"/>
          <p:nvPr/>
        </p:nvSpPr>
        <p:spPr>
          <a:xfrm rot="0">
            <a:off x="9278579" y="6136081"/>
            <a:ext cx="1190948" cy="54848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0" dirty="0" err="1" i="1" lang="en-US" sz="1500">
                <a:solidFill>
                  <a:schemeClr val="lt1"/>
                </a:solidFill>
                <a:latin typeface="Cabin"/>
              </a:rPr>
              <a:t>SKETCHFAB</a:t>
            </a:r>
            <a:endParaRPr b="0" dirty="0" err="1" i="1" lang="en-US" sz="1500">
              <a:solidFill>
                <a:schemeClr val="lt1"/>
              </a:solidFill>
              <a:latin typeface="Cabin"/>
            </a:endParaRPr>
          </a:p>
        </p:txBody>
      </p:sp>
      <p:sp>
        <p:nvSpPr>
          <p:cNvPr id="23" name="">
            <a:extLst>
              <a:ext uri="{4FE6C67C-31FD-4C7E-ADA1-2D7260DA96F3}">
                <a16:creationId xmlns:a16="http://schemas.microsoft.com/office/drawing/2010/main" id="{B8157CAD-3FC4-465B-8EE2-D6BD924D5505}"/>
              </a:ext>
            </a:extLst>
          </p:cNvPr>
          <p:cNvSpPr/>
          <p:nvPr/>
        </p:nvSpPr>
        <p:spPr>
          <a:xfrm flipH="true" rot="0">
            <a:off x="1989010" y="5062413"/>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4" name="">
            <a:extLst>
              <a:ext uri="{7D4FED92-E113-4967-AEED-C76A85475553}">
                <a16:creationId xmlns:a16="http://schemas.microsoft.com/office/drawing/2010/main" id="{A94F6AC8-C53C-480F-96B9-2F0ED9855204}"/>
              </a:ext>
            </a:extLst>
          </p:cNvPr>
          <p:cNvSpPr txBox="1"/>
          <p:nvPr/>
        </p:nvSpPr>
        <p:spPr>
          <a:xfrm rot="0">
            <a:off x="2128323" y="5143871"/>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chemeClr val="bg1"/>
                </a:solidFill>
                <a:latin typeface="Aldrich"/>
              </a:rPr>
              <a:t>NEXT</a:t>
            </a:r>
            <a:endParaRPr b="1" dirty="0" lang="en-US" sz="1200">
              <a:solidFill>
                <a:schemeClr val="bg1"/>
              </a:solidFill>
              <a:latin typeface="Aldrich"/>
            </a:endParaRPr>
          </a:p>
        </p:txBody>
      </p:sp>
    </p:spTree>
    <p:extLst>
      <p:ext uri="{94E8300F-CD9F-446E-AE94-A8C3AC49BEE0}">
        <p14:creationId xmlns:p14="http://schemas.microsoft.com/office/powerpoint/2010/main" val="169824896321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1">
    <p:bg>
      <p:bgPr>
        <a:solidFill>
          <a:srgbClr val="441d61"/>
        </a:solidFill>
        <a:effectLst/>
      </p:bgPr>
    </p:bg>
    <p:spTree>
      <p:nvGrpSpPr>
        <p:cNvPr id="1" name=""/>
        <p:cNvGrpSpPr/>
        <p:nvPr/>
      </p:nvGrpSpPr>
      <p:grpSpPr>
        <a:xfrm>
          <a:off x="0" y="0"/>
          <a:ext cx="0" cy="0"/>
          <a:chOff x="0" y="0"/>
          <a:chExt cx="0" cy="0"/>
        </a:xfrm>
      </p:grpSpPr>
      <p:sp>
        <p:nvSpPr>
          <p:cNvPr id="2" name="">
            <a:extLst>
              <a:ext uri="{373F494C-2586-44E0-8241-E25D68906C02}">
                <a16:creationId xmlns:a16="http://schemas.microsoft.com/office/drawing/2010/main" id="{5FE0C59B-B056-40C1-BC85-AEA80E0E06D4}"/>
              </a:ext>
            </a:extLst>
          </p:cNvPr>
          <p:cNvSpPr/>
          <p:nvPr/>
        </p:nvSpPr>
        <p:spPr>
          <a:xfrm flipH="true" rot="0">
            <a:off x="9837609" y="6021512"/>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 name="Google Shape;1183;p57">
            <a:extLst>
              <a:ext uri="{342DDD50-93FD-4B83-A452-307EC040CD8B}">
                <a16:creationId xmlns:a16="http://schemas.microsoft.com/office/drawing/2010/main" id="{F04D5979-55D1-4741-851B-7017DFBECFF8}"/>
              </a:ext>
            </a:extLst>
          </p:cNvPr>
          <p:cNvSpPr/>
          <p:nvPr/>
        </p:nvSpPr>
        <p:spPr>
          <a:xfrm rot="10800000">
            <a:off x="2952516" y="-2"/>
            <a:ext cx="6286968" cy="672830"/>
          </a:xfrm>
          <a:custGeom>
            <a:avLst/>
            <a:gdLst/>
            <a:ahLst/>
            <a:cxnLst/>
            <a:rect b="b" l="0" r="r" t="0"/>
            <a:pathLst>
              <a:path h="787687" w="6286968">
                <a:moveTo>
                  <a:pt x="4452520" y="620713"/>
                </a:moveTo>
                <a:lnTo>
                  <a:pt x="1834448" y="620713"/>
                </a:lnTo>
                <a:lnTo>
                  <a:pt x="2160757" y="0"/>
                </a:lnTo>
                <a:lnTo>
                  <a:pt x="4126211" y="0"/>
                </a:lnTo>
                <a:close/>
                <a:moveTo>
                  <a:pt x="6286968" y="787687"/>
                </a:moveTo>
                <a:lnTo>
                  <a:pt x="0" y="787687"/>
                </a:lnTo>
                <a:lnTo>
                  <a:pt x="0" y="620716"/>
                </a:lnTo>
                <a:lnTo>
                  <a:pt x="6286968" y="620716"/>
                </a:lnTo>
                <a:close/>
              </a:path>
            </a:pathLst>
          </a:custGeom>
          <a:gradFill rotWithShape="1">
            <a:gsLst>
              <a:gs pos="0">
                <a:srgbClr val="441d61"/>
              </a:gs>
              <a:gs pos="27000">
                <a:srgbClr val="209388"/>
              </a:gs>
              <a:gs pos="48000">
                <a:srgbClr val="00ffab"/>
              </a:gs>
              <a:gs pos="75000">
                <a:srgbClr val="11c899"/>
              </a:gs>
              <a:gs pos="100000">
                <a:srgbClr val="441d61"/>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4" name="Google Shape;1184;p57">
            <a:extLst>
              <a:ext uri="{3387CC23-A22B-49F2-905B-29A73A572725}">
                <a16:creationId xmlns:a16="http://schemas.microsoft.com/office/drawing/2010/main" id="{39E17638-7BD5-400B-9958-2B71FDD65BB3}"/>
              </a:ext>
            </a:extLst>
          </p:cNvPr>
          <p:cNvSpPr txBox="1"/>
          <p:nvPr/>
        </p:nvSpPr>
        <p:spPr>
          <a:xfrm rot="0">
            <a:off x="3837851" y="138601"/>
            <a:ext cx="4516296" cy="369332"/>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err="1" lang="en-US" sz="1800">
                <a:solidFill>
                  <a:srgbClr val="441d61"/>
                </a:solidFill>
                <a:latin typeface="Aldrich"/>
              </a:rPr>
              <a:t>VR</a:t>
            </a:r>
            <a:r>
              <a:rPr b="1" dirty="0" lang="en-US" sz="1800">
                <a:solidFill>
                  <a:srgbClr val="441d61"/>
                </a:solidFill>
                <a:latin typeface="Aldrich"/>
              </a:rPr>
              <a:t> TOURISM</a:t>
            </a:r>
            <a:endParaRPr b="1" dirty="0" lang="en-US" sz="1800">
              <a:solidFill>
                <a:srgbClr val="441d61"/>
              </a:solidFill>
              <a:latin typeface="Aldrich"/>
            </a:endParaRPr>
          </a:p>
        </p:txBody>
      </p:sp>
      <p:sp>
        <p:nvSpPr>
          <p:cNvPr id="5" name="Google Shape;1186;p57">
            <a:extLst>
              <a:ext uri="{DCB03FCE-A3D5-4AB1-BA90-D7952BE9A970}">
                <a16:creationId xmlns:a16="http://schemas.microsoft.com/office/drawing/2010/main" id="{14F00B76-D7DE-4A49-BAA1-C14021333E22}"/>
              </a:ext>
            </a:extLst>
          </p:cNvPr>
          <p:cNvSpPr/>
          <p:nvPr/>
        </p:nvSpPr>
        <p:spPr>
          <a:xfrm rot="0">
            <a:off x="-338666" y="200199"/>
            <a:ext cx="1271824" cy="477955"/>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6" name="Google Shape;1187;p57">
            <a:extLst>
              <a:ext uri="{5414C60A-57AE-4868-A2FE-7BF8CB9CA665}">
                <a16:creationId xmlns:a16="http://schemas.microsoft.com/office/drawing/2010/main" id="{9708033A-CCCA-4DC6-B3B2-B7338A2F4474}"/>
              </a:ext>
            </a:extLst>
          </p:cNvPr>
          <p:cNvSpPr/>
          <p:nvPr/>
        </p:nvSpPr>
        <p:spPr>
          <a:xfrm rot="0">
            <a:off x="266009" y="313622"/>
            <a:ext cx="301846" cy="261610"/>
          </a:xfrm>
          <a:custGeom>
            <a:avLst/>
            <a:gdLst/>
            <a:ahLst/>
            <a:cxnLst/>
            <a:rect b="b" l="0" r="r" t="0"/>
            <a:pathLst>
              <a:path h="4335068" w="5001818">
                <a:moveTo>
                  <a:pt x="5001222" y="3834409"/>
                </a:moveTo>
                <a:cubicBezTo>
                  <a:pt x="5001222" y="3878224"/>
                  <a:pt x="4984078" y="3921087"/>
                  <a:pt x="4952645" y="3952519"/>
                </a:cubicBezTo>
                <a:cubicBezTo>
                  <a:pt x="4921212" y="3983952"/>
                  <a:pt x="4879303" y="4001097"/>
                  <a:pt x="4834534" y="4001097"/>
                </a:cubicBezTo>
                <a:lnTo>
                  <a:pt x="3334347" y="4001097"/>
                </a:lnTo>
                <a:lnTo>
                  <a:pt x="3334347" y="4167784"/>
                </a:lnTo>
                <a:cubicBezTo>
                  <a:pt x="3334347" y="4227792"/>
                  <a:pt x="3302914" y="4282084"/>
                  <a:pt x="3250527" y="4312566"/>
                </a:cubicBezTo>
                <a:cubicBezTo>
                  <a:pt x="3198139" y="4343045"/>
                  <a:pt x="3135274" y="4342092"/>
                  <a:pt x="3083839" y="4312566"/>
                </a:cubicBezTo>
                <a:cubicBezTo>
                  <a:pt x="3032404" y="4283037"/>
                  <a:pt x="3000019" y="4227792"/>
                  <a:pt x="3000019" y="4167784"/>
                </a:cubicBezTo>
                <a:lnTo>
                  <a:pt x="3000019" y="3501034"/>
                </a:lnTo>
                <a:cubicBezTo>
                  <a:pt x="3000019" y="3441027"/>
                  <a:pt x="3031452" y="3386734"/>
                  <a:pt x="3083839" y="3356254"/>
                </a:cubicBezTo>
                <a:cubicBezTo>
                  <a:pt x="3136227" y="3325774"/>
                  <a:pt x="3199092" y="3326727"/>
                  <a:pt x="3250527" y="3356254"/>
                </a:cubicBezTo>
                <a:cubicBezTo>
                  <a:pt x="3301962" y="3385782"/>
                  <a:pt x="3334347" y="3441027"/>
                  <a:pt x="3334347" y="3501034"/>
                </a:cubicBezTo>
                <a:lnTo>
                  <a:pt x="3334347" y="3667722"/>
                </a:lnTo>
                <a:lnTo>
                  <a:pt x="4834534" y="3667722"/>
                </a:lnTo>
                <a:cubicBezTo>
                  <a:pt x="4878349" y="3667722"/>
                  <a:pt x="4921212" y="3684867"/>
                  <a:pt x="4952645" y="3716299"/>
                </a:cubicBezTo>
                <a:cubicBezTo>
                  <a:pt x="4984078" y="3747732"/>
                  <a:pt x="5001222" y="3790594"/>
                  <a:pt x="5001222" y="3834409"/>
                </a:cubicBezTo>
                <a:close/>
                <a:moveTo>
                  <a:pt x="2500909" y="3667722"/>
                </a:moveTo>
                <a:lnTo>
                  <a:pt x="167284" y="3667722"/>
                </a:lnTo>
                <a:cubicBezTo>
                  <a:pt x="107277" y="3667722"/>
                  <a:pt x="52984" y="3699154"/>
                  <a:pt x="22504" y="3751542"/>
                </a:cubicBezTo>
                <a:cubicBezTo>
                  <a:pt x="-7976" y="3803929"/>
                  <a:pt x="-7023" y="3866794"/>
                  <a:pt x="22504" y="3918229"/>
                </a:cubicBezTo>
                <a:cubicBezTo>
                  <a:pt x="52032" y="3969664"/>
                  <a:pt x="107277" y="4002049"/>
                  <a:pt x="167284" y="4002049"/>
                </a:cubicBezTo>
                <a:lnTo>
                  <a:pt x="2500909" y="4002049"/>
                </a:lnTo>
                <a:cubicBezTo>
                  <a:pt x="2560917" y="4002049"/>
                  <a:pt x="2615209" y="3970617"/>
                  <a:pt x="2645689" y="3918229"/>
                </a:cubicBezTo>
                <a:cubicBezTo>
                  <a:pt x="2676169" y="3865842"/>
                  <a:pt x="2675217" y="3802977"/>
                  <a:pt x="2645689" y="3751542"/>
                </a:cubicBezTo>
                <a:cubicBezTo>
                  <a:pt x="2616162" y="3700107"/>
                  <a:pt x="2560917" y="3667722"/>
                  <a:pt x="2500909" y="3667722"/>
                </a:cubicBezTo>
                <a:close/>
                <a:moveTo>
                  <a:pt x="167284" y="667347"/>
                </a:moveTo>
                <a:lnTo>
                  <a:pt x="3334347" y="667347"/>
                </a:lnTo>
                <a:cubicBezTo>
                  <a:pt x="3394354" y="667347"/>
                  <a:pt x="3448647" y="635914"/>
                  <a:pt x="3479127" y="583527"/>
                </a:cubicBezTo>
                <a:cubicBezTo>
                  <a:pt x="3509607" y="531139"/>
                  <a:pt x="3508654" y="468274"/>
                  <a:pt x="3479127" y="416839"/>
                </a:cubicBezTo>
                <a:cubicBezTo>
                  <a:pt x="3449599" y="365404"/>
                  <a:pt x="3394354" y="333972"/>
                  <a:pt x="3334347" y="333972"/>
                </a:cubicBezTo>
                <a:lnTo>
                  <a:pt x="167284" y="333972"/>
                </a:lnTo>
                <a:cubicBezTo>
                  <a:pt x="107277" y="333972"/>
                  <a:pt x="52984" y="365404"/>
                  <a:pt x="22504" y="417792"/>
                </a:cubicBezTo>
                <a:cubicBezTo>
                  <a:pt x="-7976" y="470179"/>
                  <a:pt x="-7023" y="533044"/>
                  <a:pt x="22504" y="584479"/>
                </a:cubicBezTo>
                <a:cubicBezTo>
                  <a:pt x="52032" y="635914"/>
                  <a:pt x="107277" y="667347"/>
                  <a:pt x="167284" y="667347"/>
                </a:cubicBezTo>
                <a:close/>
                <a:moveTo>
                  <a:pt x="167284" y="2334222"/>
                </a:moveTo>
                <a:lnTo>
                  <a:pt x="1167409" y="2334222"/>
                </a:lnTo>
                <a:cubicBezTo>
                  <a:pt x="1227417" y="2334222"/>
                  <a:pt x="1281709" y="2302789"/>
                  <a:pt x="1312189" y="2250402"/>
                </a:cubicBezTo>
                <a:cubicBezTo>
                  <a:pt x="1342669" y="2198014"/>
                  <a:pt x="1341717" y="2135149"/>
                  <a:pt x="1312189" y="2083714"/>
                </a:cubicBezTo>
                <a:cubicBezTo>
                  <a:pt x="1282662" y="2032279"/>
                  <a:pt x="1227417" y="1999894"/>
                  <a:pt x="1167409" y="1999894"/>
                </a:cubicBezTo>
                <a:lnTo>
                  <a:pt x="167284" y="1999894"/>
                </a:lnTo>
                <a:cubicBezTo>
                  <a:pt x="107277" y="1999894"/>
                  <a:pt x="52984" y="2031327"/>
                  <a:pt x="22504" y="2083714"/>
                </a:cubicBezTo>
                <a:cubicBezTo>
                  <a:pt x="-7976" y="2136102"/>
                  <a:pt x="-7023" y="2198967"/>
                  <a:pt x="22504" y="2250402"/>
                </a:cubicBezTo>
                <a:cubicBezTo>
                  <a:pt x="52032" y="2301837"/>
                  <a:pt x="107277" y="2334222"/>
                  <a:pt x="167284" y="2334222"/>
                </a:cubicBezTo>
                <a:close/>
                <a:moveTo>
                  <a:pt x="4834534" y="2000847"/>
                </a:moveTo>
                <a:lnTo>
                  <a:pt x="2000847" y="2000847"/>
                </a:lnTo>
                <a:lnTo>
                  <a:pt x="2000847" y="1834159"/>
                </a:lnTo>
                <a:cubicBezTo>
                  <a:pt x="2000847" y="1774152"/>
                  <a:pt x="1969414" y="1719859"/>
                  <a:pt x="1917027" y="1689379"/>
                </a:cubicBezTo>
                <a:cubicBezTo>
                  <a:pt x="1864639" y="1658899"/>
                  <a:pt x="1801774" y="1659852"/>
                  <a:pt x="1750339" y="1689379"/>
                </a:cubicBezTo>
                <a:cubicBezTo>
                  <a:pt x="1698904" y="1718907"/>
                  <a:pt x="1666519" y="1774152"/>
                  <a:pt x="1666519" y="1834159"/>
                </a:cubicBezTo>
                <a:lnTo>
                  <a:pt x="1666519" y="2500909"/>
                </a:lnTo>
                <a:cubicBezTo>
                  <a:pt x="1666519" y="2560917"/>
                  <a:pt x="1697952" y="2615209"/>
                  <a:pt x="1750339" y="2645689"/>
                </a:cubicBezTo>
                <a:cubicBezTo>
                  <a:pt x="1802727" y="2676169"/>
                  <a:pt x="1865592" y="2675217"/>
                  <a:pt x="1917027" y="2645689"/>
                </a:cubicBezTo>
                <a:cubicBezTo>
                  <a:pt x="1968462" y="2616162"/>
                  <a:pt x="2000847" y="2560917"/>
                  <a:pt x="2000847" y="2500909"/>
                </a:cubicBezTo>
                <a:lnTo>
                  <a:pt x="2000847" y="2334222"/>
                </a:lnTo>
                <a:lnTo>
                  <a:pt x="4834534" y="2334222"/>
                </a:lnTo>
                <a:cubicBezTo>
                  <a:pt x="4894542" y="2334222"/>
                  <a:pt x="4948834" y="2302789"/>
                  <a:pt x="4979315" y="2250402"/>
                </a:cubicBezTo>
                <a:cubicBezTo>
                  <a:pt x="5009795" y="2198014"/>
                  <a:pt x="5008842" y="2135149"/>
                  <a:pt x="4979315" y="2083714"/>
                </a:cubicBezTo>
                <a:cubicBezTo>
                  <a:pt x="4949787" y="2032279"/>
                  <a:pt x="4894542" y="2000847"/>
                  <a:pt x="4834534" y="2000847"/>
                </a:cubicBezTo>
                <a:close/>
                <a:moveTo>
                  <a:pt x="4001097" y="1000722"/>
                </a:moveTo>
                <a:cubicBezTo>
                  <a:pt x="4044912" y="1000722"/>
                  <a:pt x="4087774" y="983577"/>
                  <a:pt x="4119207" y="952144"/>
                </a:cubicBezTo>
                <a:cubicBezTo>
                  <a:pt x="4150639" y="920712"/>
                  <a:pt x="4167784" y="878802"/>
                  <a:pt x="4167784" y="834034"/>
                </a:cubicBezTo>
                <a:lnTo>
                  <a:pt x="4167784" y="667347"/>
                </a:lnTo>
                <a:lnTo>
                  <a:pt x="4834534" y="667347"/>
                </a:lnTo>
                <a:cubicBezTo>
                  <a:pt x="4894542" y="667347"/>
                  <a:pt x="4948834" y="635914"/>
                  <a:pt x="4979315" y="583527"/>
                </a:cubicBezTo>
                <a:cubicBezTo>
                  <a:pt x="5009795" y="531139"/>
                  <a:pt x="5008842" y="468274"/>
                  <a:pt x="4979315" y="416839"/>
                </a:cubicBezTo>
                <a:cubicBezTo>
                  <a:pt x="4949787" y="365404"/>
                  <a:pt x="4894542" y="333019"/>
                  <a:pt x="4834534" y="333019"/>
                </a:cubicBezTo>
                <a:lnTo>
                  <a:pt x="4167784" y="333019"/>
                </a:lnTo>
                <a:lnTo>
                  <a:pt x="4167784" y="167284"/>
                </a:lnTo>
                <a:cubicBezTo>
                  <a:pt x="4167784" y="107277"/>
                  <a:pt x="4136352" y="52984"/>
                  <a:pt x="4083964" y="22504"/>
                </a:cubicBezTo>
                <a:cubicBezTo>
                  <a:pt x="4031577" y="-7976"/>
                  <a:pt x="3968712" y="-7023"/>
                  <a:pt x="3917277" y="22504"/>
                </a:cubicBezTo>
                <a:cubicBezTo>
                  <a:pt x="3865842" y="52032"/>
                  <a:pt x="3833457" y="107277"/>
                  <a:pt x="3833457" y="167284"/>
                </a:cubicBezTo>
                <a:lnTo>
                  <a:pt x="3833457" y="834034"/>
                </a:lnTo>
                <a:cubicBezTo>
                  <a:pt x="3833457" y="877849"/>
                  <a:pt x="3850602" y="920712"/>
                  <a:pt x="3882034" y="952144"/>
                </a:cubicBezTo>
                <a:cubicBezTo>
                  <a:pt x="3913467" y="983577"/>
                  <a:pt x="3957282" y="1000722"/>
                  <a:pt x="4001097" y="1000722"/>
                </a:cubicBezTo>
                <a:close/>
              </a:path>
            </a:pathLst>
          </a:custGeom>
          <a:solidFill>
            <a:srgbClr val="441d61"/>
          </a:solidFill>
          <a:ln>
            <a:noFill/>
          </a:ln>
        </p:spPr>
        <p:txBody>
          <a:bodyPr anchor="ctr" bIns="45700" lIns="91425" rIns="91425" rtlCol="0" spcFirstLastPara="true" tIns="45700" vert="horz" wrap="square">
            <a:noAutofit/>
          </a:bodyPr>
          <a:lstStyle/>
          <a:p>
            <a:pPr algn="l" indent="0" lvl="0" marL="0" marR="0" rtl="false">
              <a:spcBef>
                <a:spcPts val="0"/>
              </a:spcBef>
              <a:spcAft>
                <a:spcPts val="0"/>
              </a:spcAft>
              <a:buNone/>
            </a:pPr>
            <a:r>
              <a:rPr dirty="0" lang="en-US" sz="1800">
                <a:solidFill>
                  <a:schemeClr val="dk1"/>
                </a:solidFill>
                <a:latin typeface="Calibri"/>
              </a:rPr>
              <a:t/>
            </a:r>
            <a:endParaRPr dirty="0" lang="en-US" sz="1800">
              <a:solidFill>
                <a:schemeClr val="dk1"/>
              </a:solidFill>
              <a:latin typeface="Calibri"/>
            </a:endParaRPr>
          </a:p>
        </p:txBody>
      </p:sp>
      <p:sp>
        <p:nvSpPr>
          <p:cNvPr id="7" name="Google Shape;1188;p57">
            <a:extLst>
              <a:ext uri="{B2C94CDF-D5F4-474A-B0A0-862C118F6C64}">
                <a16:creationId xmlns:a16="http://schemas.microsoft.com/office/drawing/2010/main" id="{B11EB0FB-0D23-4F1F-96CB-1FAD9D157395}"/>
              </a:ext>
            </a:extLst>
          </p:cNvPr>
          <p:cNvSpPr txBox="1"/>
          <p:nvPr/>
        </p:nvSpPr>
        <p:spPr>
          <a:xfrm rot="0">
            <a:off x="10959041" y="418222"/>
            <a:ext cx="693207" cy="276999"/>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lang="en-US" sz="1200">
                <a:solidFill>
                  <a:schemeClr val="lt1"/>
                </a:solidFill>
                <a:latin typeface="Aldrich"/>
              </a:rPr>
              <a:t/>
            </a:r>
            <a:endParaRPr b="1" dirty="0" lang="en-US" sz="1200">
              <a:solidFill>
                <a:schemeClr val="lt1"/>
              </a:solidFill>
              <a:latin typeface="Aldrich"/>
            </a:endParaRPr>
          </a:p>
        </p:txBody>
      </p:sp>
      <p:sp>
        <p:nvSpPr>
          <p:cNvPr id="8" name="Google Shape;1192;p57">
            <a:extLst>
              <a:ext uri="{9E5ADC50-2A66-45B6-AFF7-49A436F7611A}">
                <a16:creationId xmlns:a16="http://schemas.microsoft.com/office/drawing/2010/main" id="{4461D8AD-0D83-48EB-B99E-8C6B3B29587B}"/>
              </a:ext>
            </a:extLst>
          </p:cNvPr>
          <p:cNvSpPr/>
          <p:nvPr/>
        </p:nvSpPr>
        <p:spPr>
          <a:xfrm rot="0">
            <a:off x="5717646" y="1474641"/>
            <a:ext cx="8818577" cy="4348866"/>
          </a:xfrm>
          <a:custGeom>
            <a:avLst/>
            <a:gdLst/>
            <a:ahLst/>
            <a:cxnLst/>
            <a:rect b="b" l="0" r="r" t="0"/>
            <a:pathLst>
              <a:path h="5143582" w="10430091">
                <a:moveTo>
                  <a:pt x="2885456" y="5021435"/>
                </a:moveTo>
                <a:cubicBezTo>
                  <a:pt x="2893232" y="5023163"/>
                  <a:pt x="2901441" y="5034108"/>
                  <a:pt x="2895537" y="5037134"/>
                </a:cubicBezTo>
                <a:cubicBezTo>
                  <a:pt x="2889056" y="5040301"/>
                  <a:pt x="2881424" y="5051247"/>
                  <a:pt x="2892944" y="5049375"/>
                </a:cubicBezTo>
                <a:cubicBezTo>
                  <a:pt x="2904466" y="5047502"/>
                  <a:pt x="2897409" y="5055134"/>
                  <a:pt x="2907058" y="5062911"/>
                </a:cubicBezTo>
                <a:cubicBezTo>
                  <a:pt x="2916707" y="5070543"/>
                  <a:pt x="2948246" y="5100211"/>
                  <a:pt x="2964231" y="5100787"/>
                </a:cubicBezTo>
                <a:cubicBezTo>
                  <a:pt x="2980216" y="5101362"/>
                  <a:pt x="2993754" y="5103378"/>
                  <a:pt x="2983529" y="5109715"/>
                </a:cubicBezTo>
                <a:cubicBezTo>
                  <a:pt x="2973159" y="5116196"/>
                  <a:pt x="2954007" y="5112307"/>
                  <a:pt x="2947525" y="5119363"/>
                </a:cubicBezTo>
                <a:cubicBezTo>
                  <a:pt x="2943637" y="5123685"/>
                  <a:pt x="2938308" y="5120659"/>
                  <a:pt x="2934419" y="5119363"/>
                </a:cubicBezTo>
                <a:cubicBezTo>
                  <a:pt x="2924340" y="5112739"/>
                  <a:pt x="2890208" y="5117491"/>
                  <a:pt x="2885600" y="5116772"/>
                </a:cubicBezTo>
                <a:cubicBezTo>
                  <a:pt x="2880990" y="5116051"/>
                  <a:pt x="2884592" y="5038717"/>
                  <a:pt x="2885456" y="5021435"/>
                </a:cubicBezTo>
                <a:close/>
                <a:moveTo>
                  <a:pt x="2770912" y="4945946"/>
                </a:moveTo>
                <a:lnTo>
                  <a:pt x="2780327" y="4952741"/>
                </a:lnTo>
                <a:cubicBezTo>
                  <a:pt x="2776871" y="4963110"/>
                  <a:pt x="2777735" y="4985720"/>
                  <a:pt x="2782054" y="4985720"/>
                </a:cubicBezTo>
                <a:cubicBezTo>
                  <a:pt x="2786520" y="4985720"/>
                  <a:pt x="2789111" y="4998681"/>
                  <a:pt x="2796025" y="4997817"/>
                </a:cubicBezTo>
                <a:lnTo>
                  <a:pt x="2796227" y="4997799"/>
                </a:lnTo>
                <a:lnTo>
                  <a:pt x="2788446" y="4992291"/>
                </a:lnTo>
                <a:cubicBezTo>
                  <a:pt x="2786375" y="4989141"/>
                  <a:pt x="2784647" y="4985865"/>
                  <a:pt x="2782487" y="4985865"/>
                </a:cubicBezTo>
                <a:cubicBezTo>
                  <a:pt x="2778167" y="4985865"/>
                  <a:pt x="2777303" y="4963254"/>
                  <a:pt x="2780758" y="4952885"/>
                </a:cubicBezTo>
                <a:cubicBezTo>
                  <a:pt x="2782487" y="4947701"/>
                  <a:pt x="2777484" y="4946405"/>
                  <a:pt x="2771183" y="4945973"/>
                </a:cubicBezTo>
                <a:close/>
                <a:moveTo>
                  <a:pt x="9728376" y="4805213"/>
                </a:moveTo>
                <a:cubicBezTo>
                  <a:pt x="9730615" y="4804734"/>
                  <a:pt x="9733000" y="4805418"/>
                  <a:pt x="9735088" y="4808010"/>
                </a:cubicBezTo>
                <a:cubicBezTo>
                  <a:pt x="9743441" y="4818235"/>
                  <a:pt x="9728607" y="4822123"/>
                  <a:pt x="9724143" y="4820827"/>
                </a:cubicBezTo>
                <a:cubicBezTo>
                  <a:pt x="9716259" y="4818559"/>
                  <a:pt x="9721659" y="4806651"/>
                  <a:pt x="9728376" y="4805213"/>
                </a:cubicBezTo>
                <a:close/>
                <a:moveTo>
                  <a:pt x="2802830" y="4713706"/>
                </a:moveTo>
                <a:lnTo>
                  <a:pt x="2811757" y="4719190"/>
                </a:lnTo>
                <a:cubicBezTo>
                  <a:pt x="2812945" y="4722754"/>
                  <a:pt x="2811866" y="4726644"/>
                  <a:pt x="2807113" y="4726644"/>
                </a:cubicBezTo>
                <a:cubicBezTo>
                  <a:pt x="2797609" y="4726644"/>
                  <a:pt x="2788104" y="4726644"/>
                  <a:pt x="2795882" y="4732692"/>
                </a:cubicBezTo>
                <a:cubicBezTo>
                  <a:pt x="2803657" y="4738740"/>
                  <a:pt x="2811434" y="4747525"/>
                  <a:pt x="2800201" y="4751845"/>
                </a:cubicBezTo>
                <a:cubicBezTo>
                  <a:pt x="2788968" y="4756166"/>
                  <a:pt x="2798472" y="4764086"/>
                  <a:pt x="2795882" y="4774455"/>
                </a:cubicBezTo>
                <a:cubicBezTo>
                  <a:pt x="2793287" y="4784968"/>
                  <a:pt x="2803657" y="4794473"/>
                  <a:pt x="2795017" y="4797066"/>
                </a:cubicBezTo>
                <a:cubicBezTo>
                  <a:pt x="2786375" y="4799657"/>
                  <a:pt x="2798617" y="4815354"/>
                  <a:pt x="2786375" y="4817082"/>
                </a:cubicBezTo>
                <a:cubicBezTo>
                  <a:pt x="2774279" y="4818810"/>
                  <a:pt x="2782054" y="4830188"/>
                  <a:pt x="2774279" y="4836236"/>
                </a:cubicBezTo>
                <a:cubicBezTo>
                  <a:pt x="2766502" y="4842284"/>
                  <a:pt x="2784647" y="4852797"/>
                  <a:pt x="2775143" y="4858846"/>
                </a:cubicBezTo>
                <a:cubicBezTo>
                  <a:pt x="2765638" y="4864895"/>
                  <a:pt x="2772549" y="4878864"/>
                  <a:pt x="2763046" y="4878864"/>
                </a:cubicBezTo>
                <a:cubicBezTo>
                  <a:pt x="2753397" y="4878864"/>
                  <a:pt x="2748213" y="4891968"/>
                  <a:pt x="2747348" y="4898017"/>
                </a:cubicBezTo>
                <a:cubicBezTo>
                  <a:pt x="2746483" y="4904067"/>
                  <a:pt x="2740436" y="4916307"/>
                  <a:pt x="2748213" y="4924947"/>
                </a:cubicBezTo>
                <a:cubicBezTo>
                  <a:pt x="2755989" y="4933732"/>
                  <a:pt x="2746483" y="4940645"/>
                  <a:pt x="2753397" y="4944101"/>
                </a:cubicBezTo>
                <a:lnTo>
                  <a:pt x="2753798" y="4944141"/>
                </a:lnTo>
                <a:lnTo>
                  <a:pt x="2751560" y="4936612"/>
                </a:lnTo>
                <a:cubicBezTo>
                  <a:pt x="2752101" y="4933336"/>
                  <a:pt x="2752532" y="4929412"/>
                  <a:pt x="2748644" y="4925092"/>
                </a:cubicBezTo>
                <a:cubicBezTo>
                  <a:pt x="2740868" y="4916450"/>
                  <a:pt x="2746916" y="4904209"/>
                  <a:pt x="2747780" y="4898162"/>
                </a:cubicBezTo>
                <a:cubicBezTo>
                  <a:pt x="2748644" y="4892112"/>
                  <a:pt x="2753829" y="4879007"/>
                  <a:pt x="2763478" y="4879007"/>
                </a:cubicBezTo>
                <a:cubicBezTo>
                  <a:pt x="2772982" y="4879007"/>
                  <a:pt x="2766069" y="4865038"/>
                  <a:pt x="2775575" y="4858990"/>
                </a:cubicBezTo>
                <a:cubicBezTo>
                  <a:pt x="2785080" y="4852941"/>
                  <a:pt x="2766934" y="4842428"/>
                  <a:pt x="2774710" y="4836380"/>
                </a:cubicBezTo>
                <a:cubicBezTo>
                  <a:pt x="2782487" y="4830187"/>
                  <a:pt x="2774710" y="4818954"/>
                  <a:pt x="2786808" y="4817226"/>
                </a:cubicBezTo>
                <a:cubicBezTo>
                  <a:pt x="2798905" y="4815498"/>
                  <a:pt x="2786808" y="4799802"/>
                  <a:pt x="2795448" y="4797209"/>
                </a:cubicBezTo>
                <a:cubicBezTo>
                  <a:pt x="2804089" y="4794616"/>
                  <a:pt x="2793719" y="4784967"/>
                  <a:pt x="2796312" y="4774599"/>
                </a:cubicBezTo>
                <a:cubicBezTo>
                  <a:pt x="2798905" y="4764086"/>
                  <a:pt x="2789400" y="4756309"/>
                  <a:pt x="2800633" y="4751989"/>
                </a:cubicBezTo>
                <a:cubicBezTo>
                  <a:pt x="2812010" y="4747668"/>
                  <a:pt x="2804089" y="4738884"/>
                  <a:pt x="2796312" y="4732835"/>
                </a:cubicBezTo>
                <a:cubicBezTo>
                  <a:pt x="2788392" y="4726787"/>
                  <a:pt x="2798040" y="4726787"/>
                  <a:pt x="2807544" y="4726787"/>
                </a:cubicBezTo>
                <a:cubicBezTo>
                  <a:pt x="2817194" y="4726787"/>
                  <a:pt x="2811866" y="4711233"/>
                  <a:pt x="2803225" y="4713825"/>
                </a:cubicBezTo>
                <a:close/>
                <a:moveTo>
                  <a:pt x="9866725" y="4593085"/>
                </a:moveTo>
                <a:cubicBezTo>
                  <a:pt x="9874124" y="4596015"/>
                  <a:pt x="9879497" y="4609597"/>
                  <a:pt x="9886734" y="4606249"/>
                </a:cubicBezTo>
                <a:cubicBezTo>
                  <a:pt x="9896239" y="4601785"/>
                  <a:pt x="9900847" y="4592712"/>
                  <a:pt x="9909775" y="4599193"/>
                </a:cubicBezTo>
                <a:cubicBezTo>
                  <a:pt x="9918704" y="4605673"/>
                  <a:pt x="9907758" y="4612154"/>
                  <a:pt x="9913952" y="4623099"/>
                </a:cubicBezTo>
                <a:cubicBezTo>
                  <a:pt x="9919713" y="4634044"/>
                  <a:pt x="9891487" y="4646860"/>
                  <a:pt x="9891487" y="4660974"/>
                </a:cubicBezTo>
                <a:cubicBezTo>
                  <a:pt x="9891487" y="4675087"/>
                  <a:pt x="9870893" y="4676960"/>
                  <a:pt x="9872189" y="4687904"/>
                </a:cubicBezTo>
                <a:cubicBezTo>
                  <a:pt x="9873483" y="4698850"/>
                  <a:pt x="9885725" y="4703313"/>
                  <a:pt x="9862537" y="4703313"/>
                </a:cubicBezTo>
                <a:cubicBezTo>
                  <a:pt x="9839353" y="4703313"/>
                  <a:pt x="9835608" y="4713538"/>
                  <a:pt x="9830425" y="4723187"/>
                </a:cubicBezTo>
                <a:cubicBezTo>
                  <a:pt x="9825240" y="4732836"/>
                  <a:pt x="9823943" y="4748245"/>
                  <a:pt x="9815591" y="4753429"/>
                </a:cubicBezTo>
                <a:cubicBezTo>
                  <a:pt x="9807237" y="4758614"/>
                  <a:pt x="9817463" y="4767544"/>
                  <a:pt x="9796293" y="4786840"/>
                </a:cubicBezTo>
                <a:cubicBezTo>
                  <a:pt x="9775124" y="4806138"/>
                  <a:pt x="9746897" y="4806138"/>
                  <a:pt x="9743009" y="4799081"/>
                </a:cubicBezTo>
                <a:cubicBezTo>
                  <a:pt x="9739121" y="4792025"/>
                  <a:pt x="9730768" y="4799081"/>
                  <a:pt x="9722415" y="4790728"/>
                </a:cubicBezTo>
                <a:cubicBezTo>
                  <a:pt x="9714062" y="4782376"/>
                  <a:pt x="9703694" y="4790153"/>
                  <a:pt x="9696061" y="4779208"/>
                </a:cubicBezTo>
                <a:cubicBezTo>
                  <a:pt x="9686268" y="4765238"/>
                  <a:pt x="9703118" y="4757894"/>
                  <a:pt x="9703694" y="4747669"/>
                </a:cubicBezTo>
                <a:cubicBezTo>
                  <a:pt x="9704269" y="4737300"/>
                  <a:pt x="9731920" y="4726499"/>
                  <a:pt x="9740272" y="4712963"/>
                </a:cubicBezTo>
                <a:cubicBezTo>
                  <a:pt x="9748625" y="4699425"/>
                  <a:pt x="9803926" y="4685312"/>
                  <a:pt x="9819911" y="4660253"/>
                </a:cubicBezTo>
                <a:cubicBezTo>
                  <a:pt x="9835897" y="4635196"/>
                  <a:pt x="9830136" y="4631307"/>
                  <a:pt x="9843673" y="4619786"/>
                </a:cubicBezTo>
                <a:cubicBezTo>
                  <a:pt x="9857210" y="4608266"/>
                  <a:pt x="9846267" y="4604377"/>
                  <a:pt x="9858507" y="4594728"/>
                </a:cubicBezTo>
                <a:cubicBezTo>
                  <a:pt x="9861567" y="4592316"/>
                  <a:pt x="9864259" y="4592108"/>
                  <a:pt x="9866725" y="4593085"/>
                </a:cubicBezTo>
                <a:close/>
                <a:moveTo>
                  <a:pt x="9053191" y="4590840"/>
                </a:moveTo>
                <a:cubicBezTo>
                  <a:pt x="9059240" y="4589111"/>
                  <a:pt x="9085307" y="4606825"/>
                  <a:pt x="9102587" y="4604954"/>
                </a:cubicBezTo>
                <a:cubicBezTo>
                  <a:pt x="9120013" y="4603081"/>
                  <a:pt x="9148240" y="4583783"/>
                  <a:pt x="9151408" y="4594441"/>
                </a:cubicBezTo>
                <a:cubicBezTo>
                  <a:pt x="9154576" y="4605386"/>
                  <a:pt x="9162929" y="4638796"/>
                  <a:pt x="9152704" y="4638796"/>
                </a:cubicBezTo>
                <a:cubicBezTo>
                  <a:pt x="9142479" y="4638796"/>
                  <a:pt x="9151408" y="4666446"/>
                  <a:pt x="9144351" y="4670334"/>
                </a:cubicBezTo>
                <a:cubicBezTo>
                  <a:pt x="9137295" y="4674222"/>
                  <a:pt x="9128943" y="4660686"/>
                  <a:pt x="9127646" y="4667167"/>
                </a:cubicBezTo>
                <a:cubicBezTo>
                  <a:pt x="9126350" y="4673648"/>
                  <a:pt x="9129518" y="4682576"/>
                  <a:pt x="9121165" y="4681999"/>
                </a:cubicBezTo>
                <a:cubicBezTo>
                  <a:pt x="9112813" y="4681279"/>
                  <a:pt x="9117421" y="4695392"/>
                  <a:pt x="9105180" y="4693520"/>
                </a:cubicBezTo>
                <a:cubicBezTo>
                  <a:pt x="9093083" y="4691648"/>
                  <a:pt x="9057801" y="4660110"/>
                  <a:pt x="9066729" y="4648589"/>
                </a:cubicBezTo>
                <a:cubicBezTo>
                  <a:pt x="9075658" y="4637068"/>
                  <a:pt x="9046136" y="4592712"/>
                  <a:pt x="9053191" y="4590840"/>
                </a:cubicBezTo>
                <a:close/>
                <a:moveTo>
                  <a:pt x="8842437" y="4418118"/>
                </a:moveTo>
                <a:cubicBezTo>
                  <a:pt x="8846004" y="4418575"/>
                  <a:pt x="8848083" y="4419790"/>
                  <a:pt x="8847111" y="4422058"/>
                </a:cubicBezTo>
                <a:cubicBezTo>
                  <a:pt x="8843222" y="4430986"/>
                  <a:pt x="8819460" y="4433002"/>
                  <a:pt x="8812404" y="4426522"/>
                </a:cubicBezTo>
                <a:cubicBezTo>
                  <a:pt x="8807651" y="4422201"/>
                  <a:pt x="8831737" y="4416747"/>
                  <a:pt x="8842437" y="4418118"/>
                </a:cubicBezTo>
                <a:close/>
                <a:moveTo>
                  <a:pt x="9886158" y="4390662"/>
                </a:moveTo>
                <a:cubicBezTo>
                  <a:pt x="9898975" y="4390662"/>
                  <a:pt x="9922162" y="4402183"/>
                  <a:pt x="9922162" y="4417016"/>
                </a:cubicBezTo>
                <a:cubicBezTo>
                  <a:pt x="9922162" y="4431850"/>
                  <a:pt x="9933107" y="4430554"/>
                  <a:pt x="9933107" y="4443370"/>
                </a:cubicBezTo>
                <a:cubicBezTo>
                  <a:pt x="9933107" y="4456188"/>
                  <a:pt x="9938865" y="4463244"/>
                  <a:pt x="9944051" y="4463244"/>
                </a:cubicBezTo>
                <a:cubicBezTo>
                  <a:pt x="9949091" y="4463244"/>
                  <a:pt x="9951683" y="4474189"/>
                  <a:pt x="9955571" y="4469005"/>
                </a:cubicBezTo>
                <a:cubicBezTo>
                  <a:pt x="9959317" y="4463964"/>
                  <a:pt x="9945923" y="4453597"/>
                  <a:pt x="9956147" y="4453019"/>
                </a:cubicBezTo>
                <a:cubicBezTo>
                  <a:pt x="9966372" y="4452300"/>
                  <a:pt x="9968963" y="4466413"/>
                  <a:pt x="9968963" y="4476061"/>
                </a:cubicBezTo>
                <a:cubicBezTo>
                  <a:pt x="9968963" y="4485710"/>
                  <a:pt x="9975301" y="4493343"/>
                  <a:pt x="9986246" y="4493343"/>
                </a:cubicBezTo>
                <a:cubicBezTo>
                  <a:pt x="9997191" y="4493343"/>
                  <a:pt x="10008713" y="4505585"/>
                  <a:pt x="10014473" y="4495935"/>
                </a:cubicBezTo>
                <a:cubicBezTo>
                  <a:pt x="10020234" y="4486286"/>
                  <a:pt x="10047740" y="4481102"/>
                  <a:pt x="10042699" y="4494784"/>
                </a:cubicBezTo>
                <a:cubicBezTo>
                  <a:pt x="10037514" y="4508177"/>
                  <a:pt x="10042123" y="4520418"/>
                  <a:pt x="10033051" y="4520418"/>
                </a:cubicBezTo>
                <a:cubicBezTo>
                  <a:pt x="10023977" y="4520418"/>
                  <a:pt x="10027867" y="4537700"/>
                  <a:pt x="10020809" y="4537700"/>
                </a:cubicBezTo>
                <a:cubicBezTo>
                  <a:pt x="10013753" y="4537700"/>
                  <a:pt x="10006696" y="4537123"/>
                  <a:pt x="10001511" y="4544181"/>
                </a:cubicBezTo>
                <a:cubicBezTo>
                  <a:pt x="9996471" y="4551238"/>
                  <a:pt x="10002808" y="4565494"/>
                  <a:pt x="9992583" y="4574422"/>
                </a:cubicBezTo>
                <a:cubicBezTo>
                  <a:pt x="9982358" y="4583351"/>
                  <a:pt x="9975301" y="4615466"/>
                  <a:pt x="9960469" y="4619354"/>
                </a:cubicBezTo>
                <a:cubicBezTo>
                  <a:pt x="9945635" y="4623243"/>
                  <a:pt x="9935985" y="4618634"/>
                  <a:pt x="9934115" y="4615466"/>
                </a:cubicBezTo>
                <a:cubicBezTo>
                  <a:pt x="9930368" y="4609274"/>
                  <a:pt x="9956579" y="4580760"/>
                  <a:pt x="9942467" y="4569238"/>
                </a:cubicBezTo>
                <a:cubicBezTo>
                  <a:pt x="9928352" y="4557573"/>
                  <a:pt x="9894366" y="4546052"/>
                  <a:pt x="9904015" y="4534531"/>
                </a:cubicBezTo>
                <a:cubicBezTo>
                  <a:pt x="9913665" y="4523010"/>
                  <a:pt x="9927778" y="4526178"/>
                  <a:pt x="9927778" y="4508177"/>
                </a:cubicBezTo>
                <a:cubicBezTo>
                  <a:pt x="9927778" y="4490174"/>
                  <a:pt x="9939875" y="4467709"/>
                  <a:pt x="9932243" y="4465116"/>
                </a:cubicBezTo>
                <a:cubicBezTo>
                  <a:pt x="9924609" y="4462668"/>
                  <a:pt x="9914385" y="4447835"/>
                  <a:pt x="9914960" y="4442074"/>
                </a:cubicBezTo>
                <a:cubicBezTo>
                  <a:pt x="9915681" y="4436314"/>
                  <a:pt x="9901568" y="4429258"/>
                  <a:pt x="9895087" y="4421482"/>
                </a:cubicBezTo>
                <a:cubicBezTo>
                  <a:pt x="9888750" y="4413704"/>
                  <a:pt x="9873341" y="4390662"/>
                  <a:pt x="9886158" y="4390662"/>
                </a:cubicBezTo>
                <a:close/>
                <a:moveTo>
                  <a:pt x="3233805" y="4232159"/>
                </a:moveTo>
                <a:cubicBezTo>
                  <a:pt x="3229575" y="4231025"/>
                  <a:pt x="3225830" y="4231673"/>
                  <a:pt x="3222877" y="4232969"/>
                </a:cubicBezTo>
                <a:lnTo>
                  <a:pt x="3216442" y="4233398"/>
                </a:lnTo>
                <a:lnTo>
                  <a:pt x="3216257" y="4233699"/>
                </a:lnTo>
                <a:lnTo>
                  <a:pt x="3222877" y="4233257"/>
                </a:lnTo>
                <a:cubicBezTo>
                  <a:pt x="3228782" y="4230665"/>
                  <a:pt x="3237854" y="4230665"/>
                  <a:pt x="3247647" y="4242330"/>
                </a:cubicBezTo>
                <a:cubicBezTo>
                  <a:pt x="3257297" y="4253995"/>
                  <a:pt x="3256721" y="4263067"/>
                  <a:pt x="3260609" y="4262491"/>
                </a:cubicBezTo>
                <a:cubicBezTo>
                  <a:pt x="3264496" y="4261771"/>
                  <a:pt x="3269105" y="4246795"/>
                  <a:pt x="3276881" y="4257883"/>
                </a:cubicBezTo>
                <a:cubicBezTo>
                  <a:pt x="3284658" y="4268973"/>
                  <a:pt x="3304821" y="4277470"/>
                  <a:pt x="3309428" y="4282655"/>
                </a:cubicBezTo>
                <a:cubicBezTo>
                  <a:pt x="3311733" y="4285246"/>
                  <a:pt x="3316630" y="4287515"/>
                  <a:pt x="3320939" y="4290845"/>
                </a:cubicBezTo>
                <a:lnTo>
                  <a:pt x="3328986" y="4305375"/>
                </a:lnTo>
                <a:lnTo>
                  <a:pt x="3329003" y="4305120"/>
                </a:lnTo>
                <a:cubicBezTo>
                  <a:pt x="3329003" y="4291438"/>
                  <a:pt x="3314037" y="4287549"/>
                  <a:pt x="3309428" y="4282365"/>
                </a:cubicBezTo>
                <a:cubicBezTo>
                  <a:pt x="3304820" y="4277181"/>
                  <a:pt x="3284658" y="4268685"/>
                  <a:pt x="3276882" y="4257596"/>
                </a:cubicBezTo>
                <a:cubicBezTo>
                  <a:pt x="3269105" y="4246650"/>
                  <a:pt x="3264497" y="4261484"/>
                  <a:pt x="3260609" y="4262204"/>
                </a:cubicBezTo>
                <a:cubicBezTo>
                  <a:pt x="3256721" y="4262923"/>
                  <a:pt x="3257440" y="4253707"/>
                  <a:pt x="3247647" y="4242042"/>
                </a:cubicBezTo>
                <a:cubicBezTo>
                  <a:pt x="3242751" y="4236210"/>
                  <a:pt x="3238035" y="4233294"/>
                  <a:pt x="3233805" y="4232159"/>
                </a:cubicBezTo>
                <a:close/>
                <a:moveTo>
                  <a:pt x="5675967" y="4189621"/>
                </a:moveTo>
                <a:lnTo>
                  <a:pt x="5675967" y="4189622"/>
                </a:lnTo>
                <a:cubicBezTo>
                  <a:pt x="5672510" y="4196390"/>
                  <a:pt x="5658830" y="4215256"/>
                  <a:pt x="5658830" y="4215256"/>
                </a:cubicBezTo>
                <a:cubicBezTo>
                  <a:pt x="5658830" y="4215256"/>
                  <a:pt x="5662250" y="4210575"/>
                  <a:pt x="5666102" y="4205031"/>
                </a:cubicBezTo>
                <a:close/>
                <a:moveTo>
                  <a:pt x="5696453" y="4178169"/>
                </a:moveTo>
                <a:lnTo>
                  <a:pt x="5690512" y="4178515"/>
                </a:lnTo>
                <a:lnTo>
                  <a:pt x="5677481" y="4188465"/>
                </a:lnTo>
                <a:lnTo>
                  <a:pt x="5690514" y="4178515"/>
                </a:lnTo>
                <a:close/>
                <a:moveTo>
                  <a:pt x="5478603" y="4105908"/>
                </a:moveTo>
                <a:lnTo>
                  <a:pt x="5476510" y="4108975"/>
                </a:lnTo>
                <a:lnTo>
                  <a:pt x="5476504" y="4109055"/>
                </a:lnTo>
                <a:close/>
                <a:moveTo>
                  <a:pt x="5482247" y="4102225"/>
                </a:moveTo>
                <a:lnTo>
                  <a:pt x="5478868" y="4105519"/>
                </a:lnTo>
                <a:lnTo>
                  <a:pt x="5478675" y="4105803"/>
                </a:lnTo>
                <a:lnTo>
                  <a:pt x="5482270" y="4102351"/>
                </a:lnTo>
                <a:close/>
                <a:moveTo>
                  <a:pt x="5783256" y="4088237"/>
                </a:moveTo>
                <a:cubicBezTo>
                  <a:pt x="5776055" y="4088237"/>
                  <a:pt x="5763525" y="4105519"/>
                  <a:pt x="5763525" y="4109119"/>
                </a:cubicBezTo>
                <a:cubicBezTo>
                  <a:pt x="5763525" y="4111819"/>
                  <a:pt x="5768548" y="4125293"/>
                  <a:pt x="5774826" y="4132104"/>
                </a:cubicBezTo>
                <a:lnTo>
                  <a:pt x="5781330" y="4136017"/>
                </a:lnTo>
                <a:lnTo>
                  <a:pt x="5774828" y="4132044"/>
                </a:lnTo>
                <a:cubicBezTo>
                  <a:pt x="5768550" y="4125212"/>
                  <a:pt x="5763526" y="4111819"/>
                  <a:pt x="5763526" y="4109119"/>
                </a:cubicBezTo>
                <a:cubicBezTo>
                  <a:pt x="5763526" y="4107319"/>
                  <a:pt x="5766658" y="4102098"/>
                  <a:pt x="5770691" y="4097327"/>
                </a:cubicBezTo>
                <a:close/>
                <a:moveTo>
                  <a:pt x="3300942" y="4085862"/>
                </a:moveTo>
                <a:lnTo>
                  <a:pt x="3300643" y="4088669"/>
                </a:lnTo>
                <a:cubicBezTo>
                  <a:pt x="3302516" y="4100910"/>
                  <a:pt x="3294595" y="4132160"/>
                  <a:pt x="3285955" y="4131296"/>
                </a:cubicBezTo>
                <a:cubicBezTo>
                  <a:pt x="3277314" y="4130576"/>
                  <a:pt x="3270258" y="4144402"/>
                  <a:pt x="3263345" y="4142673"/>
                </a:cubicBezTo>
                <a:cubicBezTo>
                  <a:pt x="3259888" y="4141809"/>
                  <a:pt x="3255749" y="4144401"/>
                  <a:pt x="3251392" y="4146562"/>
                </a:cubicBezTo>
                <a:lnTo>
                  <a:pt x="3238378" y="4147835"/>
                </a:lnTo>
                <a:lnTo>
                  <a:pt x="3238574" y="4147857"/>
                </a:lnTo>
                <a:cubicBezTo>
                  <a:pt x="3247215" y="4153042"/>
                  <a:pt x="3256864" y="4140945"/>
                  <a:pt x="3263776" y="4142673"/>
                </a:cubicBezTo>
                <a:cubicBezTo>
                  <a:pt x="3270690" y="4144401"/>
                  <a:pt x="3277746" y="4130432"/>
                  <a:pt x="3286387" y="4131296"/>
                </a:cubicBezTo>
                <a:cubicBezTo>
                  <a:pt x="3295028" y="4132160"/>
                  <a:pt x="3302805" y="4100766"/>
                  <a:pt x="3301076" y="4088668"/>
                </a:cubicBezTo>
                <a:close/>
                <a:moveTo>
                  <a:pt x="3300995" y="4085371"/>
                </a:moveTo>
                <a:lnTo>
                  <a:pt x="3300965" y="4085647"/>
                </a:lnTo>
                <a:lnTo>
                  <a:pt x="3319922" y="4086940"/>
                </a:lnTo>
                <a:lnTo>
                  <a:pt x="3319786" y="4086653"/>
                </a:lnTo>
                <a:close/>
                <a:moveTo>
                  <a:pt x="5541934" y="4076227"/>
                </a:moveTo>
                <a:lnTo>
                  <a:pt x="5541874" y="4076267"/>
                </a:lnTo>
                <a:lnTo>
                  <a:pt x="5537197" y="4090225"/>
                </a:lnTo>
                <a:lnTo>
                  <a:pt x="5537283" y="4090110"/>
                </a:lnTo>
                <a:close/>
                <a:moveTo>
                  <a:pt x="3304676" y="4062853"/>
                </a:moveTo>
                <a:lnTo>
                  <a:pt x="3302027" y="4075661"/>
                </a:lnTo>
                <a:lnTo>
                  <a:pt x="3301329" y="4082227"/>
                </a:lnTo>
                <a:close/>
                <a:moveTo>
                  <a:pt x="5621224" y="4058024"/>
                </a:moveTo>
                <a:lnTo>
                  <a:pt x="5621188" y="4058050"/>
                </a:lnTo>
                <a:lnTo>
                  <a:pt x="5618527" y="4073140"/>
                </a:lnTo>
                <a:lnTo>
                  <a:pt x="5618649" y="4072971"/>
                </a:lnTo>
                <a:close/>
                <a:moveTo>
                  <a:pt x="3305918" y="4055492"/>
                </a:moveTo>
                <a:lnTo>
                  <a:pt x="3305856" y="4056024"/>
                </a:lnTo>
                <a:lnTo>
                  <a:pt x="3305882" y="4055871"/>
                </a:lnTo>
                <a:close/>
                <a:moveTo>
                  <a:pt x="3303808" y="4034139"/>
                </a:moveTo>
                <a:lnTo>
                  <a:pt x="3307152" y="4042264"/>
                </a:lnTo>
                <a:lnTo>
                  <a:pt x="3307208" y="4041654"/>
                </a:lnTo>
                <a:close/>
                <a:moveTo>
                  <a:pt x="3303524" y="4033512"/>
                </a:moveTo>
                <a:cubicBezTo>
                  <a:pt x="3293155" y="4028328"/>
                  <a:pt x="3282642" y="4038697"/>
                  <a:pt x="3279186" y="4038697"/>
                </a:cubicBezTo>
                <a:lnTo>
                  <a:pt x="3276037" y="4035223"/>
                </a:lnTo>
                <a:lnTo>
                  <a:pt x="3276074" y="4035304"/>
                </a:lnTo>
                <a:cubicBezTo>
                  <a:pt x="3277332" y="4037572"/>
                  <a:pt x="3278465" y="4038985"/>
                  <a:pt x="3279330" y="4038985"/>
                </a:cubicBezTo>
                <a:cubicBezTo>
                  <a:pt x="3281058" y="4038985"/>
                  <a:pt x="3284551" y="4036393"/>
                  <a:pt x="3288908" y="4034449"/>
                </a:cubicBezTo>
                <a:lnTo>
                  <a:pt x="3303655" y="4033801"/>
                </a:lnTo>
                <a:close/>
                <a:moveTo>
                  <a:pt x="5657820" y="4021007"/>
                </a:moveTo>
                <a:lnTo>
                  <a:pt x="5657803" y="4021020"/>
                </a:lnTo>
                <a:lnTo>
                  <a:pt x="5654402" y="4033667"/>
                </a:lnTo>
                <a:lnTo>
                  <a:pt x="5654508" y="4033512"/>
                </a:lnTo>
                <a:close/>
                <a:moveTo>
                  <a:pt x="5777166" y="3983824"/>
                </a:moveTo>
                <a:lnTo>
                  <a:pt x="5779079" y="3984548"/>
                </a:lnTo>
                <a:cubicBezTo>
                  <a:pt x="5781671" y="3989156"/>
                  <a:pt x="5789304" y="4034088"/>
                  <a:pt x="5797082" y="4038552"/>
                </a:cubicBezTo>
                <a:cubicBezTo>
                  <a:pt x="5804858" y="4043161"/>
                  <a:pt x="5800392" y="4087373"/>
                  <a:pt x="5799673" y="4091262"/>
                </a:cubicBezTo>
                <a:cubicBezTo>
                  <a:pt x="5799528" y="4092126"/>
                  <a:pt x="5799673" y="4094142"/>
                  <a:pt x="5799816" y="4096734"/>
                </a:cubicBezTo>
                <a:lnTo>
                  <a:pt x="5794610" y="4093358"/>
                </a:lnTo>
                <a:lnTo>
                  <a:pt x="5799673" y="4096733"/>
                </a:lnTo>
                <a:cubicBezTo>
                  <a:pt x="5799962" y="4100334"/>
                  <a:pt x="5800466" y="4105158"/>
                  <a:pt x="5800988" y="4109785"/>
                </a:cubicBezTo>
                <a:lnTo>
                  <a:pt x="5802409" y="4121648"/>
                </a:lnTo>
                <a:cubicBezTo>
                  <a:pt x="5802697" y="4123520"/>
                  <a:pt x="5802842" y="4124672"/>
                  <a:pt x="5802842" y="4124672"/>
                </a:cubicBezTo>
                <a:lnTo>
                  <a:pt x="5803107" y="4124638"/>
                </a:lnTo>
                <a:lnTo>
                  <a:pt x="5802553" y="4120143"/>
                </a:lnTo>
                <a:cubicBezTo>
                  <a:pt x="5801527" y="4111657"/>
                  <a:pt x="5799530" y="4094322"/>
                  <a:pt x="5799962" y="4091405"/>
                </a:cubicBezTo>
                <a:cubicBezTo>
                  <a:pt x="5800538" y="4087517"/>
                  <a:pt x="5805146" y="4043162"/>
                  <a:pt x="5797369" y="4038697"/>
                </a:cubicBezTo>
                <a:cubicBezTo>
                  <a:pt x="5789592" y="4034089"/>
                  <a:pt x="5781960" y="3989157"/>
                  <a:pt x="5779368" y="3984692"/>
                </a:cubicBezTo>
                <a:lnTo>
                  <a:pt x="5778301" y="3983892"/>
                </a:lnTo>
                <a:lnTo>
                  <a:pt x="5778216" y="3983973"/>
                </a:lnTo>
                <a:close/>
                <a:moveTo>
                  <a:pt x="3029234" y="3976594"/>
                </a:moveTo>
                <a:lnTo>
                  <a:pt x="3028749" y="3976627"/>
                </a:lnTo>
                <a:lnTo>
                  <a:pt x="3022222" y="3988983"/>
                </a:lnTo>
                <a:lnTo>
                  <a:pt x="3017878" y="3994984"/>
                </a:lnTo>
                <a:lnTo>
                  <a:pt x="3016339" y="3996737"/>
                </a:lnTo>
                <a:lnTo>
                  <a:pt x="3016521" y="3996859"/>
                </a:lnTo>
                <a:lnTo>
                  <a:pt x="3017878" y="3994984"/>
                </a:lnTo>
                <a:lnTo>
                  <a:pt x="3020828" y="3991623"/>
                </a:lnTo>
                <a:lnTo>
                  <a:pt x="3022222" y="3988983"/>
                </a:lnTo>
                <a:lnTo>
                  <a:pt x="3023310" y="3987480"/>
                </a:lnTo>
                <a:cubicBezTo>
                  <a:pt x="3025452" y="3983148"/>
                  <a:pt x="3027416" y="3978571"/>
                  <a:pt x="3029037" y="3976627"/>
                </a:cubicBezTo>
                <a:close/>
                <a:moveTo>
                  <a:pt x="3047722" y="3975331"/>
                </a:moveTo>
                <a:lnTo>
                  <a:pt x="3047369" y="3975355"/>
                </a:lnTo>
                <a:lnTo>
                  <a:pt x="3057694" y="3976339"/>
                </a:lnTo>
                <a:lnTo>
                  <a:pt x="3057705" y="3976352"/>
                </a:lnTo>
                <a:lnTo>
                  <a:pt x="3067200" y="3976627"/>
                </a:lnTo>
                <a:lnTo>
                  <a:pt x="3067205" y="3976618"/>
                </a:lnTo>
                <a:close/>
                <a:moveTo>
                  <a:pt x="3203619" y="3974823"/>
                </a:moveTo>
                <a:lnTo>
                  <a:pt x="3203598" y="3975062"/>
                </a:lnTo>
                <a:cubicBezTo>
                  <a:pt x="3205344" y="3978428"/>
                  <a:pt x="3210133" y="3979508"/>
                  <a:pt x="3220142" y="3979940"/>
                </a:cubicBezTo>
                <a:cubicBezTo>
                  <a:pt x="3240159" y="3980804"/>
                  <a:pt x="3238430" y="3986852"/>
                  <a:pt x="3245344" y="3982532"/>
                </a:cubicBezTo>
                <a:cubicBezTo>
                  <a:pt x="3247108" y="3981452"/>
                  <a:pt x="3249079" y="3981839"/>
                  <a:pt x="3251083" y="3983176"/>
                </a:cubicBezTo>
                <a:lnTo>
                  <a:pt x="3256905" y="3989388"/>
                </a:lnTo>
                <a:lnTo>
                  <a:pt x="3256829" y="3989229"/>
                </a:lnTo>
                <a:cubicBezTo>
                  <a:pt x="3253012" y="3983792"/>
                  <a:pt x="3248655" y="3980084"/>
                  <a:pt x="3245199" y="3982244"/>
                </a:cubicBezTo>
                <a:cubicBezTo>
                  <a:pt x="3238287" y="3986564"/>
                  <a:pt x="3240015" y="3980516"/>
                  <a:pt x="3219997" y="3979652"/>
                </a:cubicBezTo>
                <a:close/>
                <a:moveTo>
                  <a:pt x="2965707" y="3974413"/>
                </a:moveTo>
                <a:cubicBezTo>
                  <a:pt x="2962611" y="3973027"/>
                  <a:pt x="2959406" y="3973675"/>
                  <a:pt x="2952565" y="3980948"/>
                </a:cubicBezTo>
                <a:lnTo>
                  <a:pt x="2930939" y="3998537"/>
                </a:lnTo>
                <a:lnTo>
                  <a:pt x="2931252" y="3998373"/>
                </a:lnTo>
                <a:cubicBezTo>
                  <a:pt x="2930388" y="4012198"/>
                  <a:pt x="2927940" y="4027752"/>
                  <a:pt x="2925347" y="4032216"/>
                </a:cubicBezTo>
                <a:cubicBezTo>
                  <a:pt x="2921891" y="4038264"/>
                  <a:pt x="2893233" y="4051369"/>
                  <a:pt x="2892370" y="4058282"/>
                </a:cubicBezTo>
                <a:cubicBezTo>
                  <a:pt x="2891505" y="4065195"/>
                  <a:pt x="2895825" y="4074843"/>
                  <a:pt x="2890640" y="4079164"/>
                </a:cubicBezTo>
                <a:cubicBezTo>
                  <a:pt x="2885456" y="4083484"/>
                  <a:pt x="2902737" y="4105230"/>
                  <a:pt x="2893233" y="4110414"/>
                </a:cubicBezTo>
                <a:cubicBezTo>
                  <a:pt x="2883728" y="4115599"/>
                  <a:pt x="2900144" y="4124384"/>
                  <a:pt x="2894096" y="4129568"/>
                </a:cubicBezTo>
                <a:cubicBezTo>
                  <a:pt x="2887904" y="4134752"/>
                  <a:pt x="2876671" y="4137345"/>
                  <a:pt x="2876671" y="4143393"/>
                </a:cubicBezTo>
                <a:cubicBezTo>
                  <a:pt x="2876671" y="4149442"/>
                  <a:pt x="2875807" y="4164275"/>
                  <a:pt x="2868029" y="4167731"/>
                </a:cubicBezTo>
                <a:cubicBezTo>
                  <a:pt x="2860109" y="4171188"/>
                  <a:pt x="2854925" y="4184293"/>
                  <a:pt x="2854925" y="4193798"/>
                </a:cubicBezTo>
                <a:cubicBezTo>
                  <a:pt x="2854925" y="4203448"/>
                  <a:pt x="2842828" y="4197399"/>
                  <a:pt x="2847149" y="4209496"/>
                </a:cubicBezTo>
                <a:cubicBezTo>
                  <a:pt x="2851469" y="4221593"/>
                  <a:pt x="2856654" y="4236426"/>
                  <a:pt x="2847149" y="4239018"/>
                </a:cubicBezTo>
                <a:cubicBezTo>
                  <a:pt x="2837500" y="4241611"/>
                  <a:pt x="2840092" y="4261628"/>
                  <a:pt x="2834908" y="4261628"/>
                </a:cubicBezTo>
                <a:cubicBezTo>
                  <a:pt x="2829723" y="4261628"/>
                  <a:pt x="2827131" y="4282510"/>
                  <a:pt x="2834908" y="4292879"/>
                </a:cubicBezTo>
                <a:cubicBezTo>
                  <a:pt x="2842828" y="4303248"/>
                  <a:pt x="2844556" y="4311888"/>
                  <a:pt x="2844556" y="4321537"/>
                </a:cubicBezTo>
                <a:cubicBezTo>
                  <a:pt x="2844556" y="4331042"/>
                  <a:pt x="2854925" y="4336226"/>
                  <a:pt x="2851469" y="4346739"/>
                </a:cubicBezTo>
                <a:cubicBezTo>
                  <a:pt x="2848013" y="4357108"/>
                  <a:pt x="2849741" y="4366758"/>
                  <a:pt x="2843691" y="4371077"/>
                </a:cubicBezTo>
                <a:cubicBezTo>
                  <a:pt x="2837644" y="4375397"/>
                  <a:pt x="2842828" y="4388503"/>
                  <a:pt x="2835052" y="4391960"/>
                </a:cubicBezTo>
                <a:cubicBezTo>
                  <a:pt x="2827275" y="4395415"/>
                  <a:pt x="2841100" y="4423210"/>
                  <a:pt x="2835052" y="4428394"/>
                </a:cubicBezTo>
                <a:cubicBezTo>
                  <a:pt x="2829003" y="4433579"/>
                  <a:pt x="2813306" y="4437899"/>
                  <a:pt x="2813306" y="4457052"/>
                </a:cubicBezTo>
                <a:cubicBezTo>
                  <a:pt x="2813306" y="4476206"/>
                  <a:pt x="2816186" y="4487007"/>
                  <a:pt x="2814169" y="4495360"/>
                </a:cubicBezTo>
                <a:cubicBezTo>
                  <a:pt x="2812443" y="4502416"/>
                  <a:pt x="2822810" y="4500545"/>
                  <a:pt x="2821083" y="4511921"/>
                </a:cubicBezTo>
                <a:cubicBezTo>
                  <a:pt x="2819354" y="4523154"/>
                  <a:pt x="2805384" y="4516241"/>
                  <a:pt x="2804521" y="4523154"/>
                </a:cubicBezTo>
                <a:cubicBezTo>
                  <a:pt x="2803657" y="4530067"/>
                  <a:pt x="2807977" y="4544036"/>
                  <a:pt x="2802793" y="4544900"/>
                </a:cubicBezTo>
                <a:cubicBezTo>
                  <a:pt x="2797609" y="4545764"/>
                  <a:pt x="2795017" y="4550948"/>
                  <a:pt x="2795017" y="4563189"/>
                </a:cubicBezTo>
                <a:cubicBezTo>
                  <a:pt x="2795017" y="4575430"/>
                  <a:pt x="2788104" y="4577158"/>
                  <a:pt x="2787240" y="4583207"/>
                </a:cubicBezTo>
                <a:cubicBezTo>
                  <a:pt x="2786375" y="4589255"/>
                  <a:pt x="2793287" y="4596312"/>
                  <a:pt x="2793287" y="4603224"/>
                </a:cubicBezTo>
                <a:cubicBezTo>
                  <a:pt x="2793287" y="4610137"/>
                  <a:pt x="2797609" y="4633611"/>
                  <a:pt x="2791559" y="4634476"/>
                </a:cubicBezTo>
                <a:cubicBezTo>
                  <a:pt x="2785512" y="4635339"/>
                  <a:pt x="2782054" y="4661405"/>
                  <a:pt x="2787240" y="4664863"/>
                </a:cubicBezTo>
                <a:cubicBezTo>
                  <a:pt x="2792423" y="4668318"/>
                  <a:pt x="2792423" y="4675375"/>
                  <a:pt x="2789831" y="4680559"/>
                </a:cubicBezTo>
                <a:cubicBezTo>
                  <a:pt x="2787240" y="4685745"/>
                  <a:pt x="2801928" y="4691072"/>
                  <a:pt x="2794151" y="4698850"/>
                </a:cubicBezTo>
                <a:cubicBezTo>
                  <a:pt x="2790192" y="4702809"/>
                  <a:pt x="2789760" y="4707273"/>
                  <a:pt x="2791614" y="4710370"/>
                </a:cubicBezTo>
                <a:lnTo>
                  <a:pt x="2801288" y="4713236"/>
                </a:lnTo>
                <a:lnTo>
                  <a:pt x="2792154" y="4710459"/>
                </a:lnTo>
                <a:cubicBezTo>
                  <a:pt x="2790300" y="4707345"/>
                  <a:pt x="2790696" y="4702880"/>
                  <a:pt x="2794584" y="4698993"/>
                </a:cubicBezTo>
                <a:cubicBezTo>
                  <a:pt x="2802360" y="4691072"/>
                  <a:pt x="2787673" y="4685888"/>
                  <a:pt x="2790263" y="4680703"/>
                </a:cubicBezTo>
                <a:cubicBezTo>
                  <a:pt x="2792856" y="4675375"/>
                  <a:pt x="2792856" y="4668462"/>
                  <a:pt x="2787673" y="4665006"/>
                </a:cubicBezTo>
                <a:cubicBezTo>
                  <a:pt x="2782487" y="4661549"/>
                  <a:pt x="2785944" y="4635484"/>
                  <a:pt x="2791992" y="4634619"/>
                </a:cubicBezTo>
                <a:cubicBezTo>
                  <a:pt x="2798040" y="4633755"/>
                  <a:pt x="2793719" y="4610281"/>
                  <a:pt x="2793719" y="4603368"/>
                </a:cubicBezTo>
                <a:cubicBezTo>
                  <a:pt x="2793719" y="4596456"/>
                  <a:pt x="2786808" y="4589399"/>
                  <a:pt x="2787673" y="4583351"/>
                </a:cubicBezTo>
                <a:cubicBezTo>
                  <a:pt x="2788536" y="4577158"/>
                  <a:pt x="2795448" y="4575430"/>
                  <a:pt x="2795448" y="4563333"/>
                </a:cubicBezTo>
                <a:cubicBezTo>
                  <a:pt x="2795448" y="4551092"/>
                  <a:pt x="2798040" y="4545907"/>
                  <a:pt x="2803225" y="4545043"/>
                </a:cubicBezTo>
                <a:cubicBezTo>
                  <a:pt x="2808408" y="4544179"/>
                  <a:pt x="2804089" y="4530210"/>
                  <a:pt x="2804953" y="4523298"/>
                </a:cubicBezTo>
                <a:cubicBezTo>
                  <a:pt x="2805817" y="4516385"/>
                  <a:pt x="2819786" y="4523298"/>
                  <a:pt x="2821515" y="4512066"/>
                </a:cubicBezTo>
                <a:cubicBezTo>
                  <a:pt x="2823243" y="4500688"/>
                  <a:pt x="2812874" y="4502416"/>
                  <a:pt x="2814601" y="4495503"/>
                </a:cubicBezTo>
                <a:cubicBezTo>
                  <a:pt x="2816762" y="4487151"/>
                  <a:pt x="2813738" y="4476350"/>
                  <a:pt x="2813738" y="4457196"/>
                </a:cubicBezTo>
                <a:cubicBezTo>
                  <a:pt x="2813738" y="4438187"/>
                  <a:pt x="2829435" y="4433722"/>
                  <a:pt x="2835484" y="4428538"/>
                </a:cubicBezTo>
                <a:cubicBezTo>
                  <a:pt x="2841532" y="4423353"/>
                  <a:pt x="2827707" y="4395559"/>
                  <a:pt x="2835484" y="4392103"/>
                </a:cubicBezTo>
                <a:cubicBezTo>
                  <a:pt x="2843260" y="4388648"/>
                  <a:pt x="2838076" y="4375541"/>
                  <a:pt x="2844123" y="4371221"/>
                </a:cubicBezTo>
                <a:cubicBezTo>
                  <a:pt x="2850172" y="4366901"/>
                  <a:pt x="2848444" y="4357252"/>
                  <a:pt x="2851901" y="4346883"/>
                </a:cubicBezTo>
                <a:cubicBezTo>
                  <a:pt x="2855357" y="4336371"/>
                  <a:pt x="2844989" y="4331187"/>
                  <a:pt x="2844989" y="4321681"/>
                </a:cubicBezTo>
                <a:cubicBezTo>
                  <a:pt x="2844989" y="4312177"/>
                  <a:pt x="2843116" y="4303391"/>
                  <a:pt x="2835340" y="4293022"/>
                </a:cubicBezTo>
                <a:cubicBezTo>
                  <a:pt x="2827563" y="4282653"/>
                  <a:pt x="2830155" y="4261771"/>
                  <a:pt x="2835340" y="4261771"/>
                </a:cubicBezTo>
                <a:cubicBezTo>
                  <a:pt x="2840668" y="4261771"/>
                  <a:pt x="2838076" y="4241753"/>
                  <a:pt x="2847581" y="4239161"/>
                </a:cubicBezTo>
                <a:cubicBezTo>
                  <a:pt x="2857086" y="4236569"/>
                  <a:pt x="2851901" y="4221879"/>
                  <a:pt x="2847581" y="4209639"/>
                </a:cubicBezTo>
                <a:cubicBezTo>
                  <a:pt x="2843116" y="4197398"/>
                  <a:pt x="2855357" y="4203446"/>
                  <a:pt x="2855357" y="4193941"/>
                </a:cubicBezTo>
                <a:cubicBezTo>
                  <a:pt x="2855357" y="4184437"/>
                  <a:pt x="2860686" y="4171331"/>
                  <a:pt x="2868462" y="4167875"/>
                </a:cubicBezTo>
                <a:cubicBezTo>
                  <a:pt x="2876239" y="4164419"/>
                  <a:pt x="2877102" y="4149586"/>
                  <a:pt x="2877102" y="4143537"/>
                </a:cubicBezTo>
                <a:cubicBezTo>
                  <a:pt x="2877102" y="4137489"/>
                  <a:pt x="2888480" y="4134896"/>
                  <a:pt x="2894529" y="4129712"/>
                </a:cubicBezTo>
                <a:cubicBezTo>
                  <a:pt x="2900577" y="4124528"/>
                  <a:pt x="2884160" y="4115743"/>
                  <a:pt x="2893665" y="4110558"/>
                </a:cubicBezTo>
                <a:cubicBezTo>
                  <a:pt x="2903170" y="4105374"/>
                  <a:pt x="2885888" y="4083628"/>
                  <a:pt x="2891073" y="4079308"/>
                </a:cubicBezTo>
                <a:cubicBezTo>
                  <a:pt x="2896257" y="4074987"/>
                  <a:pt x="2891936" y="4065338"/>
                  <a:pt x="2892800" y="4058426"/>
                </a:cubicBezTo>
                <a:cubicBezTo>
                  <a:pt x="2893665" y="4051513"/>
                  <a:pt x="2922323" y="4038408"/>
                  <a:pt x="2925778" y="4032360"/>
                </a:cubicBezTo>
                <a:cubicBezTo>
                  <a:pt x="2928371" y="4027895"/>
                  <a:pt x="2930820" y="4012342"/>
                  <a:pt x="2931685" y="3998517"/>
                </a:cubicBezTo>
                <a:cubicBezTo>
                  <a:pt x="2938885" y="3993764"/>
                  <a:pt x="2946805" y="3987428"/>
                  <a:pt x="2952853" y="3980948"/>
                </a:cubicBezTo>
                <a:cubicBezTo>
                  <a:pt x="2956274" y="3977312"/>
                  <a:pt x="2958786" y="3975332"/>
                  <a:pt x="2960828" y="3974434"/>
                </a:cubicBezTo>
                <a:lnTo>
                  <a:pt x="2965710" y="3974415"/>
                </a:lnTo>
                <a:close/>
                <a:moveTo>
                  <a:pt x="9624487" y="3935584"/>
                </a:moveTo>
                <a:cubicBezTo>
                  <a:pt x="9622759" y="3924927"/>
                  <a:pt x="9718672" y="3986997"/>
                  <a:pt x="9708447" y="3993766"/>
                </a:cubicBezTo>
                <a:cubicBezTo>
                  <a:pt x="9698079" y="4000678"/>
                  <a:pt x="9626215" y="3945809"/>
                  <a:pt x="9624487" y="3935584"/>
                </a:cubicBezTo>
                <a:close/>
                <a:moveTo>
                  <a:pt x="3199404" y="3903578"/>
                </a:moveTo>
                <a:lnTo>
                  <a:pt x="3194232" y="3907108"/>
                </a:lnTo>
                <a:lnTo>
                  <a:pt x="3198710" y="3905526"/>
                </a:lnTo>
                <a:lnTo>
                  <a:pt x="3198683" y="3905198"/>
                </a:lnTo>
                <a:close/>
                <a:moveTo>
                  <a:pt x="3166713" y="3895260"/>
                </a:moveTo>
                <a:cubicBezTo>
                  <a:pt x="3160736" y="3895260"/>
                  <a:pt x="3154507" y="3895044"/>
                  <a:pt x="3148710" y="3895368"/>
                </a:cubicBezTo>
                <a:lnTo>
                  <a:pt x="3166568" y="3895261"/>
                </a:lnTo>
                <a:cubicBezTo>
                  <a:pt x="3178522" y="3895261"/>
                  <a:pt x="3187018" y="3907214"/>
                  <a:pt x="3193930" y="3907214"/>
                </a:cubicBezTo>
                <a:lnTo>
                  <a:pt x="3194017" y="3907184"/>
                </a:lnTo>
                <a:lnTo>
                  <a:pt x="3182338" y="3901237"/>
                </a:lnTo>
                <a:cubicBezTo>
                  <a:pt x="3177838" y="3898249"/>
                  <a:pt x="3172689" y="3895260"/>
                  <a:pt x="3166713" y="3895260"/>
                </a:cubicBezTo>
                <a:close/>
                <a:moveTo>
                  <a:pt x="2891272" y="3894937"/>
                </a:moveTo>
                <a:lnTo>
                  <a:pt x="2891792" y="3901165"/>
                </a:lnTo>
                <a:cubicBezTo>
                  <a:pt x="2885744" y="3906350"/>
                  <a:pt x="2892656" y="3916574"/>
                  <a:pt x="2885744" y="3921759"/>
                </a:cubicBezTo>
                <a:cubicBezTo>
                  <a:pt x="2878831" y="3926943"/>
                  <a:pt x="2888192" y="3942353"/>
                  <a:pt x="2895969" y="3945809"/>
                </a:cubicBezTo>
                <a:cubicBezTo>
                  <a:pt x="2903601" y="3949121"/>
                  <a:pt x="2898417" y="3964530"/>
                  <a:pt x="2906193" y="3972307"/>
                </a:cubicBezTo>
                <a:cubicBezTo>
                  <a:pt x="2913969" y="3979940"/>
                  <a:pt x="2910514" y="3997941"/>
                  <a:pt x="2913106" y="4003990"/>
                </a:cubicBezTo>
                <a:lnTo>
                  <a:pt x="2913237" y="4004003"/>
                </a:lnTo>
                <a:lnTo>
                  <a:pt x="2911684" y="3988887"/>
                </a:lnTo>
                <a:cubicBezTo>
                  <a:pt x="2911235" y="3982676"/>
                  <a:pt x="2910154" y="3976268"/>
                  <a:pt x="2906338" y="3972451"/>
                </a:cubicBezTo>
                <a:cubicBezTo>
                  <a:pt x="2898705" y="3964818"/>
                  <a:pt x="2903890" y="3949409"/>
                  <a:pt x="2896113" y="3945953"/>
                </a:cubicBezTo>
                <a:cubicBezTo>
                  <a:pt x="2888480" y="3942496"/>
                  <a:pt x="2878976" y="3927087"/>
                  <a:pt x="2885887" y="3921903"/>
                </a:cubicBezTo>
                <a:cubicBezTo>
                  <a:pt x="2892801" y="3916718"/>
                  <a:pt x="2885887" y="3906493"/>
                  <a:pt x="2891937" y="3901309"/>
                </a:cubicBezTo>
                <a:cubicBezTo>
                  <a:pt x="2894961" y="3898717"/>
                  <a:pt x="2894096" y="3897204"/>
                  <a:pt x="2891415" y="3895062"/>
                </a:cubicBezTo>
                <a:close/>
                <a:moveTo>
                  <a:pt x="5821579" y="3882627"/>
                </a:moveTo>
                <a:lnTo>
                  <a:pt x="5821565" y="3882732"/>
                </a:lnTo>
                <a:cubicBezTo>
                  <a:pt x="5825454" y="3886620"/>
                  <a:pt x="5826425" y="3891769"/>
                  <a:pt x="5827073" y="3896107"/>
                </a:cubicBezTo>
                <a:lnTo>
                  <a:pt x="5830610" y="3904556"/>
                </a:lnTo>
                <a:lnTo>
                  <a:pt x="5830636" y="3904478"/>
                </a:lnTo>
                <a:cubicBezTo>
                  <a:pt x="5828044" y="3903830"/>
                  <a:pt x="5827720" y="3900302"/>
                  <a:pt x="5827072" y="3895963"/>
                </a:cubicBezTo>
                <a:close/>
                <a:moveTo>
                  <a:pt x="2877092" y="3868605"/>
                </a:moveTo>
                <a:lnTo>
                  <a:pt x="2879840" y="3884892"/>
                </a:lnTo>
                <a:lnTo>
                  <a:pt x="2879981" y="3885015"/>
                </a:lnTo>
                <a:lnTo>
                  <a:pt x="2877122" y="3868709"/>
                </a:lnTo>
                <a:close/>
                <a:moveTo>
                  <a:pt x="5533570" y="3854910"/>
                </a:moveTo>
                <a:lnTo>
                  <a:pt x="5532568" y="3855082"/>
                </a:lnTo>
                <a:lnTo>
                  <a:pt x="5532553" y="3855088"/>
                </a:lnTo>
                <a:close/>
                <a:moveTo>
                  <a:pt x="2872610" y="3853698"/>
                </a:moveTo>
                <a:lnTo>
                  <a:pt x="2872927" y="3854073"/>
                </a:lnTo>
                <a:lnTo>
                  <a:pt x="2876916" y="3867975"/>
                </a:lnTo>
                <a:lnTo>
                  <a:pt x="2873071" y="3854217"/>
                </a:lnTo>
                <a:close/>
                <a:moveTo>
                  <a:pt x="5548517" y="3852346"/>
                </a:moveTo>
                <a:lnTo>
                  <a:pt x="5548270" y="3852389"/>
                </a:lnTo>
                <a:lnTo>
                  <a:pt x="5556581" y="3860752"/>
                </a:lnTo>
                <a:cubicBezTo>
                  <a:pt x="5559353" y="3863650"/>
                  <a:pt x="5561910" y="3865594"/>
                  <a:pt x="5563637" y="3863434"/>
                </a:cubicBezTo>
                <a:lnTo>
                  <a:pt x="5563718" y="3863357"/>
                </a:lnTo>
                <a:lnTo>
                  <a:pt x="5556870" y="3860807"/>
                </a:lnTo>
                <a:cubicBezTo>
                  <a:pt x="5554099" y="3857927"/>
                  <a:pt x="5551109" y="3854074"/>
                  <a:pt x="5548517" y="3852346"/>
                </a:cubicBezTo>
                <a:close/>
                <a:moveTo>
                  <a:pt x="10039594" y="3849299"/>
                </a:moveTo>
                <a:cubicBezTo>
                  <a:pt x="10043446" y="3850060"/>
                  <a:pt x="10046049" y="3852418"/>
                  <a:pt x="10045868" y="3857098"/>
                </a:cubicBezTo>
                <a:cubicBezTo>
                  <a:pt x="10045147" y="3875676"/>
                  <a:pt x="10023401" y="3876251"/>
                  <a:pt x="10012456" y="3866027"/>
                </a:cubicBezTo>
                <a:cubicBezTo>
                  <a:pt x="10005219" y="3859114"/>
                  <a:pt x="10028035" y="3847017"/>
                  <a:pt x="10039594" y="3849299"/>
                </a:cubicBezTo>
                <a:close/>
                <a:moveTo>
                  <a:pt x="5603838" y="3846897"/>
                </a:moveTo>
                <a:lnTo>
                  <a:pt x="5603710" y="3846922"/>
                </a:lnTo>
                <a:lnTo>
                  <a:pt x="5612331" y="3857890"/>
                </a:lnTo>
                <a:cubicBezTo>
                  <a:pt x="5615518" y="3861058"/>
                  <a:pt x="5618578" y="3863290"/>
                  <a:pt x="5620234" y="3863290"/>
                </a:cubicBezTo>
                <a:cubicBezTo>
                  <a:pt x="5624555" y="3863290"/>
                  <a:pt x="5625994" y="3893677"/>
                  <a:pt x="5636076" y="3897997"/>
                </a:cubicBezTo>
                <a:cubicBezTo>
                  <a:pt x="5646156" y="3902317"/>
                  <a:pt x="5665021" y="3912542"/>
                  <a:pt x="5665021" y="3918304"/>
                </a:cubicBezTo>
                <a:cubicBezTo>
                  <a:pt x="5665021" y="3924064"/>
                  <a:pt x="5676686" y="3931409"/>
                  <a:pt x="5676686" y="3940050"/>
                </a:cubicBezTo>
                <a:cubicBezTo>
                  <a:pt x="5676686" y="3948834"/>
                  <a:pt x="5688207" y="3960643"/>
                  <a:pt x="5696992" y="3960356"/>
                </a:cubicBezTo>
                <a:cubicBezTo>
                  <a:pt x="5715570" y="3959779"/>
                  <a:pt x="5717442" y="3967412"/>
                  <a:pt x="5717298" y="3972596"/>
                </a:cubicBezTo>
                <a:lnTo>
                  <a:pt x="5717406" y="3972704"/>
                </a:lnTo>
                <a:lnTo>
                  <a:pt x="5717550" y="3972502"/>
                </a:lnTo>
                <a:lnTo>
                  <a:pt x="5714330" y="3964315"/>
                </a:lnTo>
                <a:cubicBezTo>
                  <a:pt x="5711539" y="3961831"/>
                  <a:pt x="5706426" y="3960067"/>
                  <a:pt x="5697138" y="3960355"/>
                </a:cubicBezTo>
                <a:cubicBezTo>
                  <a:pt x="5688353" y="3960643"/>
                  <a:pt x="5676832" y="3948690"/>
                  <a:pt x="5676832" y="3940049"/>
                </a:cubicBezTo>
                <a:cubicBezTo>
                  <a:pt x="5676832" y="3931408"/>
                  <a:pt x="5665167" y="3924064"/>
                  <a:pt x="5665167" y="3918303"/>
                </a:cubicBezTo>
                <a:cubicBezTo>
                  <a:pt x="5665167" y="3912399"/>
                  <a:pt x="5646302" y="3902318"/>
                  <a:pt x="5636220" y="3897997"/>
                </a:cubicBezTo>
                <a:cubicBezTo>
                  <a:pt x="5626140" y="3893677"/>
                  <a:pt x="5624700" y="3863291"/>
                  <a:pt x="5620378" y="3863291"/>
                </a:cubicBezTo>
                <a:cubicBezTo>
                  <a:pt x="5618722" y="3863291"/>
                  <a:pt x="5615662" y="3861059"/>
                  <a:pt x="5612476" y="3857890"/>
                </a:cubicBezTo>
                <a:close/>
                <a:moveTo>
                  <a:pt x="5619388" y="3844754"/>
                </a:moveTo>
                <a:lnTo>
                  <a:pt x="5637139" y="3849213"/>
                </a:lnTo>
                <a:lnTo>
                  <a:pt x="5654979" y="3850576"/>
                </a:lnTo>
                <a:lnTo>
                  <a:pt x="5637084" y="3849160"/>
                </a:lnTo>
                <a:close/>
                <a:moveTo>
                  <a:pt x="5587636" y="3837830"/>
                </a:moveTo>
                <a:lnTo>
                  <a:pt x="5581513" y="3837963"/>
                </a:lnTo>
                <a:lnTo>
                  <a:pt x="5578644" y="3838377"/>
                </a:lnTo>
                <a:close/>
                <a:moveTo>
                  <a:pt x="5595664" y="3837655"/>
                </a:moveTo>
                <a:lnTo>
                  <a:pt x="5594006" y="3837691"/>
                </a:lnTo>
                <a:lnTo>
                  <a:pt x="5601062" y="3840049"/>
                </a:lnTo>
                <a:close/>
                <a:moveTo>
                  <a:pt x="5282706" y="3825524"/>
                </a:moveTo>
                <a:cubicBezTo>
                  <a:pt x="5278170" y="3825344"/>
                  <a:pt x="5273454" y="3826424"/>
                  <a:pt x="5268414" y="3828584"/>
                </a:cubicBezTo>
                <a:lnTo>
                  <a:pt x="5260997" y="3827348"/>
                </a:lnTo>
                <a:lnTo>
                  <a:pt x="5261140" y="3827468"/>
                </a:lnTo>
                <a:cubicBezTo>
                  <a:pt x="5262221" y="3829448"/>
                  <a:pt x="5263662" y="3830888"/>
                  <a:pt x="5268701" y="3828727"/>
                </a:cubicBezTo>
                <a:cubicBezTo>
                  <a:pt x="5278781" y="3824407"/>
                  <a:pt x="5287567" y="3824407"/>
                  <a:pt x="5296207" y="3830168"/>
                </a:cubicBezTo>
                <a:cubicBezTo>
                  <a:pt x="5304847" y="3835928"/>
                  <a:pt x="5312192" y="3837368"/>
                  <a:pt x="5322273" y="3837368"/>
                </a:cubicBezTo>
                <a:cubicBezTo>
                  <a:pt x="5331221" y="3837368"/>
                  <a:pt x="5401030" y="3837368"/>
                  <a:pt x="5418343" y="3837368"/>
                </a:cubicBezTo>
                <a:lnTo>
                  <a:pt x="5422074" y="3837368"/>
                </a:lnTo>
                <a:lnTo>
                  <a:pt x="5421931" y="3837225"/>
                </a:lnTo>
                <a:cubicBezTo>
                  <a:pt x="5421931" y="3837225"/>
                  <a:pt x="5332067" y="3837225"/>
                  <a:pt x="5321987" y="3837225"/>
                </a:cubicBezTo>
                <a:cubicBezTo>
                  <a:pt x="5311905" y="3837225"/>
                  <a:pt x="5304560" y="3835784"/>
                  <a:pt x="5295920" y="3830024"/>
                </a:cubicBezTo>
                <a:cubicBezTo>
                  <a:pt x="5291599" y="3827144"/>
                  <a:pt x="5287243" y="3825704"/>
                  <a:pt x="5282706" y="3825524"/>
                </a:cubicBezTo>
                <a:close/>
                <a:moveTo>
                  <a:pt x="10076305" y="3813243"/>
                </a:moveTo>
                <a:cubicBezTo>
                  <a:pt x="10079980" y="3812561"/>
                  <a:pt x="10082555" y="3813173"/>
                  <a:pt x="10082591" y="3815909"/>
                </a:cubicBezTo>
                <a:cubicBezTo>
                  <a:pt x="10082591" y="3826710"/>
                  <a:pt x="10059405" y="3834488"/>
                  <a:pt x="10052348" y="3831896"/>
                </a:cubicBezTo>
                <a:cubicBezTo>
                  <a:pt x="10044355" y="3828980"/>
                  <a:pt x="10065282" y="3815289"/>
                  <a:pt x="10076305" y="3813243"/>
                </a:cubicBezTo>
                <a:close/>
                <a:moveTo>
                  <a:pt x="5892099" y="3807455"/>
                </a:moveTo>
                <a:lnTo>
                  <a:pt x="5891732" y="3808908"/>
                </a:lnTo>
                <a:lnTo>
                  <a:pt x="5891734" y="3808933"/>
                </a:lnTo>
                <a:close/>
                <a:moveTo>
                  <a:pt x="2878940" y="3805051"/>
                </a:moveTo>
                <a:lnTo>
                  <a:pt x="2873540" y="3817530"/>
                </a:lnTo>
                <a:cubicBezTo>
                  <a:pt x="2870444" y="3822138"/>
                  <a:pt x="2866592" y="3826423"/>
                  <a:pt x="2863568" y="3828151"/>
                </a:cubicBezTo>
                <a:cubicBezTo>
                  <a:pt x="2860399" y="3830023"/>
                  <a:pt x="2860399" y="3834919"/>
                  <a:pt x="2861119" y="3840104"/>
                </a:cubicBezTo>
                <a:cubicBezTo>
                  <a:pt x="2860831" y="3840248"/>
                  <a:pt x="2860543" y="3840536"/>
                  <a:pt x="2860111" y="3841112"/>
                </a:cubicBezTo>
                <a:lnTo>
                  <a:pt x="2859005" y="3844659"/>
                </a:lnTo>
                <a:lnTo>
                  <a:pt x="2860109" y="3841256"/>
                </a:lnTo>
                <a:lnTo>
                  <a:pt x="2863187" y="3842881"/>
                </a:lnTo>
                <a:lnTo>
                  <a:pt x="2861262" y="3840392"/>
                </a:lnTo>
                <a:cubicBezTo>
                  <a:pt x="2860542" y="3835063"/>
                  <a:pt x="2860542" y="3830311"/>
                  <a:pt x="2863710" y="3828439"/>
                </a:cubicBezTo>
                <a:cubicBezTo>
                  <a:pt x="2869759" y="3824982"/>
                  <a:pt x="2879119" y="3811301"/>
                  <a:pt x="2879119" y="3805253"/>
                </a:cubicBezTo>
                <a:close/>
                <a:moveTo>
                  <a:pt x="3147217" y="3802184"/>
                </a:moveTo>
                <a:lnTo>
                  <a:pt x="3147433" y="3802463"/>
                </a:lnTo>
                <a:cubicBezTo>
                  <a:pt x="3152888" y="3804821"/>
                  <a:pt x="3160593" y="3805685"/>
                  <a:pt x="3170025" y="3805253"/>
                </a:cubicBezTo>
                <a:lnTo>
                  <a:pt x="3188942" y="3807053"/>
                </a:lnTo>
                <a:lnTo>
                  <a:pt x="3188836" y="3806783"/>
                </a:lnTo>
                <a:cubicBezTo>
                  <a:pt x="3185182" y="3804749"/>
                  <a:pt x="3179170" y="3804533"/>
                  <a:pt x="3169737" y="3804965"/>
                </a:cubicBezTo>
                <a:close/>
                <a:moveTo>
                  <a:pt x="5781550" y="3796337"/>
                </a:moveTo>
                <a:lnTo>
                  <a:pt x="5794634" y="3800644"/>
                </a:lnTo>
                <a:cubicBezTo>
                  <a:pt x="5806155" y="3808277"/>
                  <a:pt x="5824156" y="3809573"/>
                  <a:pt x="5828046" y="3812165"/>
                </a:cubicBezTo>
                <a:lnTo>
                  <a:pt x="5829704" y="3818290"/>
                </a:lnTo>
                <a:lnTo>
                  <a:pt x="5829706" y="3818151"/>
                </a:lnTo>
                <a:cubicBezTo>
                  <a:pt x="5829502" y="3814919"/>
                  <a:pt x="5829016" y="3812669"/>
                  <a:pt x="5828044" y="3812021"/>
                </a:cubicBezTo>
                <a:cubicBezTo>
                  <a:pt x="5824155" y="3809429"/>
                  <a:pt x="5806154" y="3808277"/>
                  <a:pt x="5794633" y="3800500"/>
                </a:cubicBezTo>
                <a:close/>
                <a:moveTo>
                  <a:pt x="5714004" y="3789881"/>
                </a:moveTo>
                <a:lnTo>
                  <a:pt x="5711970" y="3797477"/>
                </a:lnTo>
                <a:lnTo>
                  <a:pt x="5711972" y="3797476"/>
                </a:lnTo>
                <a:lnTo>
                  <a:pt x="5714005" y="3789881"/>
                </a:lnTo>
                <a:close/>
                <a:moveTo>
                  <a:pt x="5910356" y="3786693"/>
                </a:moveTo>
                <a:lnTo>
                  <a:pt x="5906674" y="3790492"/>
                </a:lnTo>
                <a:cubicBezTo>
                  <a:pt x="5903470" y="3791789"/>
                  <a:pt x="5899185" y="3791357"/>
                  <a:pt x="5895296" y="3794741"/>
                </a:cubicBezTo>
                <a:lnTo>
                  <a:pt x="5895231" y="3794999"/>
                </a:lnTo>
                <a:lnTo>
                  <a:pt x="5906531" y="3790726"/>
                </a:lnTo>
                <a:cubicBezTo>
                  <a:pt x="5908133" y="3790087"/>
                  <a:pt x="5909465" y="3789020"/>
                  <a:pt x="5910342" y="3786826"/>
                </a:cubicBezTo>
                <a:close/>
                <a:moveTo>
                  <a:pt x="5753016" y="3782069"/>
                </a:moveTo>
                <a:lnTo>
                  <a:pt x="5753082" y="3782211"/>
                </a:lnTo>
                <a:lnTo>
                  <a:pt x="5754742" y="3782211"/>
                </a:lnTo>
                <a:lnTo>
                  <a:pt x="5754704" y="3782069"/>
                </a:lnTo>
                <a:close/>
                <a:moveTo>
                  <a:pt x="3087522" y="3717556"/>
                </a:moveTo>
                <a:lnTo>
                  <a:pt x="3087794" y="3717837"/>
                </a:lnTo>
                <a:cubicBezTo>
                  <a:pt x="3087794" y="3727342"/>
                  <a:pt x="3113428" y="3719566"/>
                  <a:pt x="3119477" y="3724750"/>
                </a:cubicBezTo>
                <a:lnTo>
                  <a:pt x="3127683" y="3732534"/>
                </a:lnTo>
                <a:lnTo>
                  <a:pt x="3127649" y="3732383"/>
                </a:lnTo>
                <a:cubicBezTo>
                  <a:pt x="3125417" y="3729395"/>
                  <a:pt x="3122213" y="3727055"/>
                  <a:pt x="3119188" y="3724463"/>
                </a:cubicBezTo>
                <a:cubicBezTo>
                  <a:pt x="3116164" y="3721870"/>
                  <a:pt x="3108244" y="3722518"/>
                  <a:pt x="3101079" y="3722626"/>
                </a:cubicBezTo>
                <a:close/>
                <a:moveTo>
                  <a:pt x="5828469" y="3690702"/>
                </a:moveTo>
                <a:lnTo>
                  <a:pt x="5828332" y="3690764"/>
                </a:lnTo>
                <a:cubicBezTo>
                  <a:pt x="5828332" y="3696668"/>
                  <a:pt x="5826892" y="3717406"/>
                  <a:pt x="5823868" y="3718846"/>
                </a:cubicBezTo>
                <a:cubicBezTo>
                  <a:pt x="5822284" y="3719566"/>
                  <a:pt x="5825740" y="3724751"/>
                  <a:pt x="5829052" y="3731519"/>
                </a:cubicBezTo>
                <a:cubicBezTo>
                  <a:pt x="5824732" y="3732239"/>
                  <a:pt x="5748837" y="3760610"/>
                  <a:pt x="5748837" y="3760610"/>
                </a:cubicBezTo>
                <a:lnTo>
                  <a:pt x="5748873" y="3760740"/>
                </a:lnTo>
                <a:lnTo>
                  <a:pt x="5761052" y="3756208"/>
                </a:lnTo>
                <a:cubicBezTo>
                  <a:pt x="5783085" y="3748026"/>
                  <a:pt x="5827396" y="3731663"/>
                  <a:pt x="5829340" y="3731663"/>
                </a:cubicBezTo>
                <a:cubicBezTo>
                  <a:pt x="5831932" y="3731663"/>
                  <a:pt x="5843886" y="3746208"/>
                  <a:pt x="5849070" y="3745344"/>
                </a:cubicBezTo>
                <a:cubicBezTo>
                  <a:pt x="5854110" y="3744479"/>
                  <a:pt x="5869520" y="3736847"/>
                  <a:pt x="5872112" y="3748800"/>
                </a:cubicBezTo>
                <a:cubicBezTo>
                  <a:pt x="5874704" y="3760753"/>
                  <a:pt x="5864334" y="3781203"/>
                  <a:pt x="5866063" y="3786387"/>
                </a:cubicBezTo>
                <a:cubicBezTo>
                  <a:pt x="5867791" y="3791572"/>
                  <a:pt x="5890833" y="3825847"/>
                  <a:pt x="5892561" y="3821526"/>
                </a:cubicBezTo>
                <a:lnTo>
                  <a:pt x="5892532" y="3821129"/>
                </a:lnTo>
                <a:lnTo>
                  <a:pt x="5888078" y="3818300"/>
                </a:lnTo>
                <a:cubicBezTo>
                  <a:pt x="5880787" y="3810240"/>
                  <a:pt x="5867502" y="3789988"/>
                  <a:pt x="5866206" y="3786100"/>
                </a:cubicBezTo>
                <a:cubicBezTo>
                  <a:pt x="5864478" y="3781060"/>
                  <a:pt x="5874848" y="3760465"/>
                  <a:pt x="5872255" y="3748512"/>
                </a:cubicBezTo>
                <a:cubicBezTo>
                  <a:pt x="5869806" y="3736559"/>
                  <a:pt x="5854397" y="3744192"/>
                  <a:pt x="5849213" y="3745056"/>
                </a:cubicBezTo>
                <a:cubicBezTo>
                  <a:pt x="5844028" y="3745920"/>
                  <a:pt x="5832075" y="3731375"/>
                  <a:pt x="5829484" y="3731375"/>
                </a:cubicBezTo>
                <a:cubicBezTo>
                  <a:pt x="5829484" y="3731375"/>
                  <a:pt x="5829195" y="3731375"/>
                  <a:pt x="5829195" y="3731375"/>
                </a:cubicBezTo>
                <a:cubicBezTo>
                  <a:pt x="5825740" y="3724606"/>
                  <a:pt x="5822283" y="3719566"/>
                  <a:pt x="5824011" y="3718701"/>
                </a:cubicBezTo>
                <a:cubicBezTo>
                  <a:pt x="5825524" y="3717982"/>
                  <a:pt x="5826640" y="3712437"/>
                  <a:pt x="5827377" y="3706335"/>
                </a:cubicBezTo>
                <a:close/>
                <a:moveTo>
                  <a:pt x="2886753" y="3686011"/>
                </a:moveTo>
                <a:lnTo>
                  <a:pt x="2885403" y="3695930"/>
                </a:lnTo>
                <a:cubicBezTo>
                  <a:pt x="2883477" y="3698180"/>
                  <a:pt x="2880704" y="3699692"/>
                  <a:pt x="2878976" y="3701420"/>
                </a:cubicBezTo>
                <a:cubicBezTo>
                  <a:pt x="2875520" y="3704733"/>
                  <a:pt x="2880705" y="3735551"/>
                  <a:pt x="2881569" y="3742464"/>
                </a:cubicBezTo>
                <a:cubicBezTo>
                  <a:pt x="2882432" y="3749232"/>
                  <a:pt x="2869472" y="3762049"/>
                  <a:pt x="2874657" y="3766370"/>
                </a:cubicBezTo>
                <a:cubicBezTo>
                  <a:pt x="2879841" y="3770690"/>
                  <a:pt x="2867888" y="3783507"/>
                  <a:pt x="2867888" y="3791284"/>
                </a:cubicBezTo>
                <a:lnTo>
                  <a:pt x="2868055" y="3791507"/>
                </a:lnTo>
                <a:lnTo>
                  <a:pt x="2873359" y="3777818"/>
                </a:lnTo>
                <a:cubicBezTo>
                  <a:pt x="2875699" y="3773102"/>
                  <a:pt x="2877392" y="3768818"/>
                  <a:pt x="2874798" y="3766658"/>
                </a:cubicBezTo>
                <a:cubicBezTo>
                  <a:pt x="2869759" y="3762481"/>
                  <a:pt x="2882575" y="3749664"/>
                  <a:pt x="2881712" y="3742752"/>
                </a:cubicBezTo>
                <a:cubicBezTo>
                  <a:pt x="2880848" y="3735983"/>
                  <a:pt x="2875663" y="3705165"/>
                  <a:pt x="2879119" y="3701708"/>
                </a:cubicBezTo>
                <a:cubicBezTo>
                  <a:pt x="2882575" y="3698252"/>
                  <a:pt x="2890352" y="3695660"/>
                  <a:pt x="2886895" y="3686299"/>
                </a:cubicBezTo>
                <a:close/>
                <a:moveTo>
                  <a:pt x="2997063" y="3671599"/>
                </a:moveTo>
                <a:lnTo>
                  <a:pt x="2997065" y="3671610"/>
                </a:lnTo>
                <a:cubicBezTo>
                  <a:pt x="3010746" y="3687883"/>
                  <a:pt x="3018523" y="3693932"/>
                  <a:pt x="3031340" y="3692203"/>
                </a:cubicBezTo>
                <a:cubicBezTo>
                  <a:pt x="3044158" y="3690475"/>
                  <a:pt x="3042573" y="3697388"/>
                  <a:pt x="3051936" y="3696524"/>
                </a:cubicBezTo>
                <a:cubicBezTo>
                  <a:pt x="3061296" y="3695660"/>
                  <a:pt x="3055391" y="3706749"/>
                  <a:pt x="3063888" y="3706749"/>
                </a:cubicBezTo>
                <a:lnTo>
                  <a:pt x="3079016" y="3708781"/>
                </a:lnTo>
                <a:lnTo>
                  <a:pt x="3078738" y="3708495"/>
                </a:lnTo>
                <a:cubicBezTo>
                  <a:pt x="3073825" y="3706893"/>
                  <a:pt x="3067848" y="3706461"/>
                  <a:pt x="3063600" y="3706461"/>
                </a:cubicBezTo>
                <a:cubicBezTo>
                  <a:pt x="3055103" y="3706461"/>
                  <a:pt x="3061007" y="3695372"/>
                  <a:pt x="3051646" y="3696236"/>
                </a:cubicBezTo>
                <a:cubicBezTo>
                  <a:pt x="3042141" y="3697100"/>
                  <a:pt x="3043870" y="3690188"/>
                  <a:pt x="3031053" y="3691916"/>
                </a:cubicBezTo>
                <a:cubicBezTo>
                  <a:pt x="3024644" y="3692780"/>
                  <a:pt x="3019495" y="3691700"/>
                  <a:pt x="3014239" y="3688369"/>
                </a:cubicBezTo>
                <a:close/>
                <a:moveTo>
                  <a:pt x="6300800" y="3669974"/>
                </a:moveTo>
                <a:cubicBezTo>
                  <a:pt x="6301682" y="3670097"/>
                  <a:pt x="6302600" y="3671537"/>
                  <a:pt x="6303572" y="3675066"/>
                </a:cubicBezTo>
                <a:cubicBezTo>
                  <a:pt x="6306164" y="3684427"/>
                  <a:pt x="6323158" y="3703292"/>
                  <a:pt x="6324166" y="3723022"/>
                </a:cubicBezTo>
                <a:cubicBezTo>
                  <a:pt x="6325030" y="3742752"/>
                  <a:pt x="6337847" y="3764209"/>
                  <a:pt x="6335256" y="3777891"/>
                </a:cubicBezTo>
                <a:cubicBezTo>
                  <a:pt x="6332662" y="3791572"/>
                  <a:pt x="6324166" y="3791572"/>
                  <a:pt x="6318118" y="3781347"/>
                </a:cubicBezTo>
                <a:cubicBezTo>
                  <a:pt x="6312213" y="3771122"/>
                  <a:pt x="6305300" y="3786531"/>
                  <a:pt x="6310486" y="3799348"/>
                </a:cubicBezTo>
                <a:cubicBezTo>
                  <a:pt x="6315525" y="3812165"/>
                  <a:pt x="6303572" y="3819942"/>
                  <a:pt x="6305300" y="3831896"/>
                </a:cubicBezTo>
                <a:cubicBezTo>
                  <a:pt x="6307028" y="3843849"/>
                  <a:pt x="6288163" y="3901310"/>
                  <a:pt x="6273618" y="3944946"/>
                </a:cubicBezTo>
                <a:cubicBezTo>
                  <a:pt x="6259072" y="3988581"/>
                  <a:pt x="6241935" y="4054538"/>
                  <a:pt x="6231710" y="4066492"/>
                </a:cubicBezTo>
                <a:cubicBezTo>
                  <a:pt x="6221053" y="4078876"/>
                  <a:pt x="6211117" y="4068220"/>
                  <a:pt x="6201756" y="4077580"/>
                </a:cubicBezTo>
                <a:cubicBezTo>
                  <a:pt x="6192252" y="4087085"/>
                  <a:pt x="6161431" y="4076716"/>
                  <a:pt x="6150342" y="4064764"/>
                </a:cubicBezTo>
                <a:cubicBezTo>
                  <a:pt x="6139254" y="4052666"/>
                  <a:pt x="6139254" y="4027032"/>
                  <a:pt x="6131477" y="4009895"/>
                </a:cubicBezTo>
                <a:cubicBezTo>
                  <a:pt x="6123700" y="3992758"/>
                  <a:pt x="6121972" y="3965395"/>
                  <a:pt x="6142566" y="3940481"/>
                </a:cubicBezTo>
                <a:cubicBezTo>
                  <a:pt x="6163160" y="3915711"/>
                  <a:pt x="6157255" y="3900302"/>
                  <a:pt x="6149478" y="3881436"/>
                </a:cubicBezTo>
                <a:cubicBezTo>
                  <a:pt x="6141702" y="3862714"/>
                  <a:pt x="6137526" y="3844713"/>
                  <a:pt x="6146022" y="3829304"/>
                </a:cubicBezTo>
                <a:cubicBezTo>
                  <a:pt x="6154518" y="3813894"/>
                  <a:pt x="6146886" y="3788979"/>
                  <a:pt x="6157975" y="3790707"/>
                </a:cubicBezTo>
                <a:cubicBezTo>
                  <a:pt x="6169208" y="3792292"/>
                  <a:pt x="6182026" y="3782067"/>
                  <a:pt x="6194843" y="3783795"/>
                </a:cubicBezTo>
                <a:cubicBezTo>
                  <a:pt x="6207660" y="3785523"/>
                  <a:pt x="6223069" y="3764065"/>
                  <a:pt x="6235022" y="3763201"/>
                </a:cubicBezTo>
                <a:cubicBezTo>
                  <a:pt x="6247120" y="3762337"/>
                  <a:pt x="6260801" y="3752976"/>
                  <a:pt x="6256480" y="3745200"/>
                </a:cubicBezTo>
                <a:cubicBezTo>
                  <a:pt x="6252160" y="3737567"/>
                  <a:pt x="6260801" y="3739151"/>
                  <a:pt x="6257344" y="3729791"/>
                </a:cubicBezTo>
                <a:cubicBezTo>
                  <a:pt x="6253888" y="3720430"/>
                  <a:pt x="6264977" y="3716109"/>
                  <a:pt x="6271890" y="3716973"/>
                </a:cubicBezTo>
                <a:cubicBezTo>
                  <a:pt x="6278802" y="3717837"/>
                  <a:pt x="6289892" y="3711069"/>
                  <a:pt x="6289028" y="3704156"/>
                </a:cubicBezTo>
                <a:cubicBezTo>
                  <a:pt x="6288163" y="3697244"/>
                  <a:pt x="6289892" y="3687019"/>
                  <a:pt x="6293347" y="3683563"/>
                </a:cubicBezTo>
                <a:cubicBezTo>
                  <a:pt x="6295831" y="3681078"/>
                  <a:pt x="6298154" y="3669602"/>
                  <a:pt x="6300800" y="3669974"/>
                </a:cubicBezTo>
                <a:close/>
                <a:moveTo>
                  <a:pt x="8660229" y="3663302"/>
                </a:moveTo>
                <a:cubicBezTo>
                  <a:pt x="8664540" y="3663437"/>
                  <a:pt x="8667636" y="3664337"/>
                  <a:pt x="8667959" y="3666282"/>
                </a:cubicBezTo>
                <a:cubicBezTo>
                  <a:pt x="8669256" y="3674058"/>
                  <a:pt x="8637141" y="3680395"/>
                  <a:pt x="8630661" y="3675210"/>
                </a:cubicBezTo>
                <a:cubicBezTo>
                  <a:pt x="8623423" y="3669378"/>
                  <a:pt x="8647294" y="3662897"/>
                  <a:pt x="8660229" y="3663302"/>
                </a:cubicBezTo>
                <a:close/>
                <a:moveTo>
                  <a:pt x="5949590" y="3662249"/>
                </a:moveTo>
                <a:cubicBezTo>
                  <a:pt x="5947501" y="3661817"/>
                  <a:pt x="5943038" y="3662681"/>
                  <a:pt x="5938231" y="3663653"/>
                </a:cubicBezTo>
                <a:lnTo>
                  <a:pt x="5925060" y="3665669"/>
                </a:lnTo>
                <a:lnTo>
                  <a:pt x="5925108" y="3665705"/>
                </a:lnTo>
                <a:cubicBezTo>
                  <a:pt x="5928492" y="3665705"/>
                  <a:pt x="5933606" y="3664625"/>
                  <a:pt x="5938411" y="3663653"/>
                </a:cubicBezTo>
                <a:lnTo>
                  <a:pt x="5949723" y="3662268"/>
                </a:lnTo>
                <a:close/>
                <a:moveTo>
                  <a:pt x="5658938" y="3662069"/>
                </a:moveTo>
                <a:lnTo>
                  <a:pt x="5658764" y="3662319"/>
                </a:lnTo>
                <a:lnTo>
                  <a:pt x="5664736" y="3663114"/>
                </a:lnTo>
                <a:cubicBezTo>
                  <a:pt x="5667327" y="3668298"/>
                  <a:pt x="5673663" y="3679819"/>
                  <a:pt x="5680143" y="3679819"/>
                </a:cubicBezTo>
                <a:cubicBezTo>
                  <a:pt x="5686624" y="3679819"/>
                  <a:pt x="5702034" y="3679819"/>
                  <a:pt x="5702034" y="3685003"/>
                </a:cubicBezTo>
                <a:cubicBezTo>
                  <a:pt x="5702034" y="3690044"/>
                  <a:pt x="5707074" y="3704157"/>
                  <a:pt x="5713554" y="3709341"/>
                </a:cubicBezTo>
                <a:cubicBezTo>
                  <a:pt x="5720036" y="3714526"/>
                  <a:pt x="5734148" y="3709341"/>
                  <a:pt x="5734148" y="3709341"/>
                </a:cubicBezTo>
                <a:lnTo>
                  <a:pt x="5734380" y="3709068"/>
                </a:lnTo>
                <a:lnTo>
                  <a:pt x="5726570" y="3710998"/>
                </a:lnTo>
                <a:cubicBezTo>
                  <a:pt x="5722231" y="3711646"/>
                  <a:pt x="5717082" y="3711646"/>
                  <a:pt x="5713842" y="3709054"/>
                </a:cubicBezTo>
                <a:cubicBezTo>
                  <a:pt x="5707506" y="3704013"/>
                  <a:pt x="5702322" y="3689900"/>
                  <a:pt x="5702322" y="3684716"/>
                </a:cubicBezTo>
                <a:cubicBezTo>
                  <a:pt x="5702322" y="3679531"/>
                  <a:pt x="5686912" y="3679531"/>
                  <a:pt x="5680432" y="3679531"/>
                </a:cubicBezTo>
                <a:cubicBezTo>
                  <a:pt x="5673950" y="3679531"/>
                  <a:pt x="5667614" y="3668010"/>
                  <a:pt x="5665022" y="3662826"/>
                </a:cubicBezTo>
                <a:cubicBezTo>
                  <a:pt x="5663726" y="3660305"/>
                  <a:pt x="5661170" y="3660629"/>
                  <a:pt x="5658938" y="3662069"/>
                </a:cubicBezTo>
                <a:close/>
                <a:moveTo>
                  <a:pt x="5905762" y="3658009"/>
                </a:moveTo>
                <a:lnTo>
                  <a:pt x="5905648" y="3658019"/>
                </a:lnTo>
                <a:lnTo>
                  <a:pt x="5898386" y="3660641"/>
                </a:lnTo>
                <a:lnTo>
                  <a:pt x="5898609" y="3660665"/>
                </a:lnTo>
                <a:close/>
                <a:moveTo>
                  <a:pt x="5915459" y="3657209"/>
                </a:moveTo>
                <a:lnTo>
                  <a:pt x="5911866" y="3657505"/>
                </a:lnTo>
                <a:lnTo>
                  <a:pt x="5915478" y="3657228"/>
                </a:lnTo>
                <a:close/>
                <a:moveTo>
                  <a:pt x="5976087" y="3649432"/>
                </a:moveTo>
                <a:cubicBezTo>
                  <a:pt x="5970183" y="3647704"/>
                  <a:pt x="5967591" y="3655337"/>
                  <a:pt x="5966728" y="3660521"/>
                </a:cubicBezTo>
                <a:lnTo>
                  <a:pt x="5959527" y="3663622"/>
                </a:lnTo>
                <a:lnTo>
                  <a:pt x="5959744" y="3663653"/>
                </a:lnTo>
                <a:cubicBezTo>
                  <a:pt x="5963380" y="3663761"/>
                  <a:pt x="5966583" y="3663113"/>
                  <a:pt x="5967015" y="3660521"/>
                </a:cubicBezTo>
                <a:cubicBezTo>
                  <a:pt x="5967375" y="3658000"/>
                  <a:pt x="5968204" y="3654796"/>
                  <a:pt x="5969698" y="3652438"/>
                </a:cubicBezTo>
                <a:lnTo>
                  <a:pt x="5976240" y="3649493"/>
                </a:lnTo>
                <a:close/>
                <a:moveTo>
                  <a:pt x="2867075" y="3645951"/>
                </a:moveTo>
                <a:lnTo>
                  <a:pt x="2877608" y="3667577"/>
                </a:lnTo>
                <a:lnTo>
                  <a:pt x="2886725" y="3685956"/>
                </a:lnTo>
                <a:lnTo>
                  <a:pt x="2877752" y="3667811"/>
                </a:lnTo>
                <a:lnTo>
                  <a:pt x="2867077" y="3645951"/>
                </a:lnTo>
                <a:close/>
                <a:moveTo>
                  <a:pt x="2857320" y="3644392"/>
                </a:moveTo>
                <a:lnTo>
                  <a:pt x="2838748" y="3646524"/>
                </a:lnTo>
                <a:lnTo>
                  <a:pt x="2838797" y="3646552"/>
                </a:lnTo>
                <a:lnTo>
                  <a:pt x="2863623" y="3645399"/>
                </a:lnTo>
                <a:close/>
                <a:moveTo>
                  <a:pt x="8993427" y="3642520"/>
                </a:moveTo>
                <a:cubicBezTo>
                  <a:pt x="8997890" y="3646264"/>
                  <a:pt x="8998611" y="3670746"/>
                  <a:pt x="9007540" y="3677803"/>
                </a:cubicBezTo>
                <a:cubicBezTo>
                  <a:pt x="9016613" y="3684859"/>
                  <a:pt x="9022373" y="3709197"/>
                  <a:pt x="9021077" y="3724031"/>
                </a:cubicBezTo>
                <a:cubicBezTo>
                  <a:pt x="9019781" y="3738864"/>
                  <a:pt x="9019061" y="3754273"/>
                  <a:pt x="9030006" y="3752977"/>
                </a:cubicBezTo>
                <a:cubicBezTo>
                  <a:pt x="9040951" y="3751825"/>
                  <a:pt x="9051896" y="3745344"/>
                  <a:pt x="9052471" y="3752401"/>
                </a:cubicBezTo>
                <a:cubicBezTo>
                  <a:pt x="9053191" y="3759457"/>
                  <a:pt x="9073066" y="3762626"/>
                  <a:pt x="9071769" y="3775443"/>
                </a:cubicBezTo>
                <a:cubicBezTo>
                  <a:pt x="9070473" y="3788260"/>
                  <a:pt x="9076234" y="3799205"/>
                  <a:pt x="9075658" y="3810726"/>
                </a:cubicBezTo>
                <a:cubicBezTo>
                  <a:pt x="9074938" y="3822391"/>
                  <a:pt x="9092940" y="3826855"/>
                  <a:pt x="9092940" y="3840968"/>
                </a:cubicBezTo>
                <a:cubicBezTo>
                  <a:pt x="9092940" y="3855081"/>
                  <a:pt x="9094811" y="3871787"/>
                  <a:pt x="9099996" y="3876251"/>
                </a:cubicBezTo>
                <a:cubicBezTo>
                  <a:pt x="9105180" y="3880715"/>
                  <a:pt x="9094811" y="3893533"/>
                  <a:pt x="9107053" y="3896125"/>
                </a:cubicBezTo>
                <a:cubicBezTo>
                  <a:pt x="9119293" y="3898717"/>
                  <a:pt x="9174450" y="3926944"/>
                  <a:pt x="9173875" y="3935297"/>
                </a:cubicBezTo>
                <a:cubicBezTo>
                  <a:pt x="9173298" y="3943650"/>
                  <a:pt x="9173875" y="3949410"/>
                  <a:pt x="9183523" y="3956467"/>
                </a:cubicBezTo>
                <a:cubicBezTo>
                  <a:pt x="9193171" y="3963523"/>
                  <a:pt x="9196340" y="3971156"/>
                  <a:pt x="9194469" y="3977637"/>
                </a:cubicBezTo>
                <a:cubicBezTo>
                  <a:pt x="9192596" y="3983973"/>
                  <a:pt x="9194469" y="4000102"/>
                  <a:pt x="9201525" y="3997510"/>
                </a:cubicBezTo>
                <a:cubicBezTo>
                  <a:pt x="9208581" y="3994918"/>
                  <a:pt x="9213765" y="3989734"/>
                  <a:pt x="9218229" y="3996214"/>
                </a:cubicBezTo>
                <a:cubicBezTo>
                  <a:pt x="9222694" y="4002694"/>
                  <a:pt x="9231621" y="3990454"/>
                  <a:pt x="9229751" y="4005863"/>
                </a:cubicBezTo>
                <a:cubicBezTo>
                  <a:pt x="9227735" y="4021272"/>
                  <a:pt x="9229751" y="4037978"/>
                  <a:pt x="9239975" y="4036105"/>
                </a:cubicBezTo>
                <a:cubicBezTo>
                  <a:pt x="9250201" y="4034233"/>
                  <a:pt x="9243144" y="4052235"/>
                  <a:pt x="9254088" y="4049643"/>
                </a:cubicBezTo>
                <a:cubicBezTo>
                  <a:pt x="9265033" y="4047195"/>
                  <a:pt x="9274683" y="4065052"/>
                  <a:pt x="9276555" y="4071532"/>
                </a:cubicBezTo>
                <a:cubicBezTo>
                  <a:pt x="9278570" y="4078013"/>
                  <a:pt x="9287499" y="4102351"/>
                  <a:pt x="9295852" y="4093998"/>
                </a:cubicBezTo>
                <a:cubicBezTo>
                  <a:pt x="9304205" y="4085646"/>
                  <a:pt x="9306077" y="4083630"/>
                  <a:pt x="9302909" y="4099759"/>
                </a:cubicBezTo>
                <a:cubicBezTo>
                  <a:pt x="9299741" y="4115744"/>
                  <a:pt x="9299741" y="4151027"/>
                  <a:pt x="9304205" y="4147859"/>
                </a:cubicBezTo>
                <a:cubicBezTo>
                  <a:pt x="9308669" y="4144691"/>
                  <a:pt x="9316446" y="4165140"/>
                  <a:pt x="9311261" y="4169029"/>
                </a:cubicBezTo>
                <a:cubicBezTo>
                  <a:pt x="9306221" y="4172917"/>
                  <a:pt x="9319614" y="4185158"/>
                  <a:pt x="9309533" y="4194519"/>
                </a:cubicBezTo>
                <a:cubicBezTo>
                  <a:pt x="9299885" y="4204887"/>
                  <a:pt x="9305069" y="4219001"/>
                  <a:pt x="9306365" y="4223465"/>
                </a:cubicBezTo>
                <a:cubicBezTo>
                  <a:pt x="9307661" y="4227929"/>
                  <a:pt x="9299308" y="4245211"/>
                  <a:pt x="9299308" y="4260044"/>
                </a:cubicBezTo>
                <a:cubicBezTo>
                  <a:pt x="9299308" y="4274878"/>
                  <a:pt x="9284475" y="4288271"/>
                  <a:pt x="9283899" y="4300513"/>
                </a:cubicBezTo>
                <a:cubicBezTo>
                  <a:pt x="9283323" y="4312609"/>
                  <a:pt x="9272378" y="4318513"/>
                  <a:pt x="9266618" y="4320385"/>
                </a:cubicBezTo>
                <a:cubicBezTo>
                  <a:pt x="9260857" y="4322257"/>
                  <a:pt x="9238391" y="4361428"/>
                  <a:pt x="9235799" y="4382599"/>
                </a:cubicBezTo>
                <a:cubicBezTo>
                  <a:pt x="9233207" y="4403912"/>
                  <a:pt x="9216501" y="4407080"/>
                  <a:pt x="9213909" y="4426955"/>
                </a:cubicBezTo>
                <a:cubicBezTo>
                  <a:pt x="9211317" y="4446972"/>
                  <a:pt x="9208725" y="4485423"/>
                  <a:pt x="9204260" y="4485423"/>
                </a:cubicBezTo>
                <a:cubicBezTo>
                  <a:pt x="9199795" y="4485423"/>
                  <a:pt x="9154865" y="4487440"/>
                  <a:pt x="9143920" y="4496368"/>
                </a:cubicBezTo>
                <a:cubicBezTo>
                  <a:pt x="9132975" y="4505297"/>
                  <a:pt x="9126494" y="4512353"/>
                  <a:pt x="9116270" y="4516241"/>
                </a:cubicBezTo>
                <a:cubicBezTo>
                  <a:pt x="9106043" y="4520131"/>
                  <a:pt x="9103452" y="4525890"/>
                  <a:pt x="9103452" y="4532371"/>
                </a:cubicBezTo>
                <a:cubicBezTo>
                  <a:pt x="9103452" y="4538851"/>
                  <a:pt x="9098268" y="4533091"/>
                  <a:pt x="9093803" y="4525314"/>
                </a:cubicBezTo>
                <a:cubicBezTo>
                  <a:pt x="9089339" y="4517682"/>
                  <a:pt x="9077675" y="4517682"/>
                  <a:pt x="9074507" y="4508033"/>
                </a:cubicBezTo>
                <a:cubicBezTo>
                  <a:pt x="9071194" y="4498384"/>
                  <a:pt x="9067305" y="4505440"/>
                  <a:pt x="9066729" y="4513793"/>
                </a:cubicBezTo>
                <a:cubicBezTo>
                  <a:pt x="9066009" y="4522146"/>
                  <a:pt x="9052471" y="4510049"/>
                  <a:pt x="9061545" y="4504865"/>
                </a:cubicBezTo>
                <a:cubicBezTo>
                  <a:pt x="9070473" y="4499824"/>
                  <a:pt x="9053768" y="4484991"/>
                  <a:pt x="9049305" y="4500400"/>
                </a:cubicBezTo>
                <a:cubicBezTo>
                  <a:pt x="9044839" y="4515809"/>
                  <a:pt x="9021654" y="4529203"/>
                  <a:pt x="9012725" y="4521570"/>
                </a:cubicBezTo>
                <a:cubicBezTo>
                  <a:pt x="9003652" y="4513793"/>
                  <a:pt x="8970241" y="4500976"/>
                  <a:pt x="8954257" y="4500976"/>
                </a:cubicBezTo>
                <a:cubicBezTo>
                  <a:pt x="8938270" y="4500976"/>
                  <a:pt x="8946624" y="4499104"/>
                  <a:pt x="8924733" y="4488160"/>
                </a:cubicBezTo>
                <a:cubicBezTo>
                  <a:pt x="8902845" y="4477214"/>
                  <a:pt x="8906731" y="4464397"/>
                  <a:pt x="8909323" y="4450861"/>
                </a:cubicBezTo>
                <a:cubicBezTo>
                  <a:pt x="8911917" y="4437467"/>
                  <a:pt x="8896363" y="4412265"/>
                  <a:pt x="8884985" y="4411113"/>
                </a:cubicBezTo>
                <a:cubicBezTo>
                  <a:pt x="8878650" y="4410538"/>
                  <a:pt x="8866407" y="4418890"/>
                  <a:pt x="8863816" y="4412409"/>
                </a:cubicBezTo>
                <a:cubicBezTo>
                  <a:pt x="8861223" y="4405928"/>
                  <a:pt x="8878650" y="4394407"/>
                  <a:pt x="8867705" y="4380294"/>
                </a:cubicBezTo>
                <a:cubicBezTo>
                  <a:pt x="8856759" y="4366182"/>
                  <a:pt x="8851575" y="4373239"/>
                  <a:pt x="8851575" y="4388648"/>
                </a:cubicBezTo>
                <a:cubicBezTo>
                  <a:pt x="8851575" y="4404057"/>
                  <a:pt x="8822773" y="4399592"/>
                  <a:pt x="8824645" y="4391239"/>
                </a:cubicBezTo>
                <a:cubicBezTo>
                  <a:pt x="8826661" y="4382887"/>
                  <a:pt x="8836886" y="4398295"/>
                  <a:pt x="8842646" y="4368773"/>
                </a:cubicBezTo>
                <a:cubicBezTo>
                  <a:pt x="8848407" y="4339251"/>
                  <a:pt x="8863816" y="4335362"/>
                  <a:pt x="8854887" y="4327730"/>
                </a:cubicBezTo>
                <a:cubicBezTo>
                  <a:pt x="8845815" y="4319954"/>
                  <a:pt x="8832277" y="4337954"/>
                  <a:pt x="8830405" y="4353364"/>
                </a:cubicBezTo>
                <a:cubicBezTo>
                  <a:pt x="8828389" y="4368773"/>
                  <a:pt x="8814276" y="4357252"/>
                  <a:pt x="8801459" y="4375254"/>
                </a:cubicBezTo>
                <a:cubicBezTo>
                  <a:pt x="8788642" y="4393255"/>
                  <a:pt x="8784178" y="4396424"/>
                  <a:pt x="8777697" y="4383606"/>
                </a:cubicBezTo>
                <a:cubicBezTo>
                  <a:pt x="8771216" y="4370790"/>
                  <a:pt x="8782881" y="4368197"/>
                  <a:pt x="8770641" y="4351492"/>
                </a:cubicBezTo>
                <a:cubicBezTo>
                  <a:pt x="8758543" y="4334930"/>
                  <a:pt x="8739245" y="4335506"/>
                  <a:pt x="8745006" y="4327154"/>
                </a:cubicBezTo>
                <a:cubicBezTo>
                  <a:pt x="8750911" y="4318801"/>
                  <a:pt x="8752062" y="4311024"/>
                  <a:pt x="8743134" y="4309152"/>
                </a:cubicBezTo>
                <a:cubicBezTo>
                  <a:pt x="8734205" y="4307280"/>
                  <a:pt x="8735357" y="4300223"/>
                  <a:pt x="8726429" y="4300800"/>
                </a:cubicBezTo>
                <a:cubicBezTo>
                  <a:pt x="8717501" y="4301519"/>
                  <a:pt x="8709723" y="4294463"/>
                  <a:pt x="8692441" y="4296335"/>
                </a:cubicBezTo>
                <a:cubicBezTo>
                  <a:pt x="8675161" y="4298351"/>
                  <a:pt x="8672569" y="4275166"/>
                  <a:pt x="8657159" y="4279054"/>
                </a:cubicBezTo>
                <a:cubicBezTo>
                  <a:pt x="8641751" y="4282942"/>
                  <a:pt x="8612083" y="4280351"/>
                  <a:pt x="8596099" y="4286830"/>
                </a:cubicBezTo>
                <a:cubicBezTo>
                  <a:pt x="8579968" y="4293167"/>
                  <a:pt x="8556927" y="4306704"/>
                  <a:pt x="8531869" y="4305408"/>
                </a:cubicBezTo>
                <a:cubicBezTo>
                  <a:pt x="8506811" y="4304112"/>
                  <a:pt x="8498458" y="4304832"/>
                  <a:pt x="8488809" y="4313760"/>
                </a:cubicBezTo>
                <a:cubicBezTo>
                  <a:pt x="8479305" y="4322833"/>
                  <a:pt x="8454678" y="4323553"/>
                  <a:pt x="8450357" y="4335651"/>
                </a:cubicBezTo>
                <a:cubicBezTo>
                  <a:pt x="8445173" y="4349763"/>
                  <a:pt x="8430340" y="4360132"/>
                  <a:pt x="8396353" y="4358116"/>
                </a:cubicBezTo>
                <a:cubicBezTo>
                  <a:pt x="8362366" y="4356100"/>
                  <a:pt x="8328955" y="4353653"/>
                  <a:pt x="8321900" y="4362581"/>
                </a:cubicBezTo>
                <a:cubicBezTo>
                  <a:pt x="8314842" y="4371509"/>
                  <a:pt x="8316139" y="4376118"/>
                  <a:pt x="8301305" y="4376694"/>
                </a:cubicBezTo>
                <a:cubicBezTo>
                  <a:pt x="8286473" y="4377270"/>
                  <a:pt x="8283304" y="4393975"/>
                  <a:pt x="8272360" y="4393975"/>
                </a:cubicBezTo>
                <a:cubicBezTo>
                  <a:pt x="8261414" y="4393975"/>
                  <a:pt x="8229444" y="4397144"/>
                  <a:pt x="8215907" y="4388215"/>
                </a:cubicBezTo>
                <a:cubicBezTo>
                  <a:pt x="8202513" y="4379287"/>
                  <a:pt x="8206978" y="4370933"/>
                  <a:pt x="8194736" y="4369637"/>
                </a:cubicBezTo>
                <a:cubicBezTo>
                  <a:pt x="8182640" y="4368342"/>
                  <a:pt x="8176160" y="4350341"/>
                  <a:pt x="8187104" y="4350341"/>
                </a:cubicBezTo>
                <a:cubicBezTo>
                  <a:pt x="8198049" y="4350341"/>
                  <a:pt x="8206402" y="4343860"/>
                  <a:pt x="8203810" y="4326578"/>
                </a:cubicBezTo>
                <a:cubicBezTo>
                  <a:pt x="8201217" y="4309296"/>
                  <a:pt x="8214178" y="4293887"/>
                  <a:pt x="8210291" y="4288126"/>
                </a:cubicBezTo>
                <a:cubicBezTo>
                  <a:pt x="8206546" y="4282366"/>
                  <a:pt x="8183360" y="4245067"/>
                  <a:pt x="8184656" y="4222025"/>
                </a:cubicBezTo>
                <a:cubicBezTo>
                  <a:pt x="8185808" y="4198983"/>
                  <a:pt x="8160749" y="4183574"/>
                  <a:pt x="8160174" y="4167444"/>
                </a:cubicBezTo>
                <a:cubicBezTo>
                  <a:pt x="8159598" y="4151315"/>
                  <a:pt x="8128059" y="4107679"/>
                  <a:pt x="8130652" y="4101919"/>
                </a:cubicBezTo>
                <a:cubicBezTo>
                  <a:pt x="8133531" y="4095438"/>
                  <a:pt x="8147356" y="4123089"/>
                  <a:pt x="8151244" y="4117328"/>
                </a:cubicBezTo>
                <a:cubicBezTo>
                  <a:pt x="8155134" y="4111424"/>
                  <a:pt x="8139724" y="4099903"/>
                  <a:pt x="8142893" y="4096734"/>
                </a:cubicBezTo>
                <a:cubicBezTo>
                  <a:pt x="8146061" y="4093422"/>
                  <a:pt x="8155709" y="4120352"/>
                  <a:pt x="8160174" y="4111424"/>
                </a:cubicBezTo>
                <a:cubicBezTo>
                  <a:pt x="8164638" y="4102495"/>
                  <a:pt x="8157006" y="4090974"/>
                  <a:pt x="8143468" y="4072972"/>
                </a:cubicBezTo>
                <a:cubicBezTo>
                  <a:pt x="8130075" y="4054971"/>
                  <a:pt x="8139004" y="4040858"/>
                  <a:pt x="8148653" y="4026745"/>
                </a:cubicBezTo>
                <a:cubicBezTo>
                  <a:pt x="8158301" y="4012631"/>
                  <a:pt x="8142893" y="4007591"/>
                  <a:pt x="8147356" y="3994054"/>
                </a:cubicBezTo>
                <a:cubicBezTo>
                  <a:pt x="8151966" y="3980661"/>
                  <a:pt x="8162190" y="3968420"/>
                  <a:pt x="8162190" y="3972884"/>
                </a:cubicBezTo>
                <a:cubicBezTo>
                  <a:pt x="8162190" y="3977349"/>
                  <a:pt x="8160894" y="3994774"/>
                  <a:pt x="8165358" y="3990886"/>
                </a:cubicBezTo>
                <a:cubicBezTo>
                  <a:pt x="8169822" y="3986997"/>
                  <a:pt x="8169822" y="3970292"/>
                  <a:pt x="8180767" y="3969716"/>
                </a:cubicBezTo>
                <a:cubicBezTo>
                  <a:pt x="8191712" y="3969140"/>
                  <a:pt x="8207122" y="3960067"/>
                  <a:pt x="8216770" y="3949842"/>
                </a:cubicBezTo>
                <a:cubicBezTo>
                  <a:pt x="8226419" y="3939618"/>
                  <a:pt x="8249605" y="3933137"/>
                  <a:pt x="8251477" y="3941489"/>
                </a:cubicBezTo>
                <a:cubicBezTo>
                  <a:pt x="8253493" y="3949842"/>
                  <a:pt x="8270199" y="3936305"/>
                  <a:pt x="8279129" y="3929249"/>
                </a:cubicBezTo>
                <a:cubicBezTo>
                  <a:pt x="8288202" y="3922192"/>
                  <a:pt x="8297850" y="3928096"/>
                  <a:pt x="8306778" y="3920319"/>
                </a:cubicBezTo>
                <a:cubicBezTo>
                  <a:pt x="8315851" y="3912686"/>
                  <a:pt x="8344652" y="3922192"/>
                  <a:pt x="8358190" y="3906206"/>
                </a:cubicBezTo>
                <a:cubicBezTo>
                  <a:pt x="8371727" y="3890220"/>
                  <a:pt x="8394769" y="3868330"/>
                  <a:pt x="8399953" y="3865162"/>
                </a:cubicBezTo>
                <a:cubicBezTo>
                  <a:pt x="8405138" y="3861994"/>
                  <a:pt x="8389729" y="3843416"/>
                  <a:pt x="8401250" y="3831176"/>
                </a:cubicBezTo>
                <a:cubicBezTo>
                  <a:pt x="8412770" y="3819078"/>
                  <a:pt x="8423715" y="3810006"/>
                  <a:pt x="8423715" y="3819654"/>
                </a:cubicBezTo>
                <a:cubicBezTo>
                  <a:pt x="8423715" y="3829303"/>
                  <a:pt x="8430771" y="3846009"/>
                  <a:pt x="8435236" y="3841544"/>
                </a:cubicBezTo>
                <a:cubicBezTo>
                  <a:pt x="8439701" y="3836936"/>
                  <a:pt x="8446757" y="3837656"/>
                  <a:pt x="8444165" y="3826711"/>
                </a:cubicBezTo>
                <a:cubicBezTo>
                  <a:pt x="8441573" y="3815766"/>
                  <a:pt x="8431349" y="3807413"/>
                  <a:pt x="8439701" y="3804821"/>
                </a:cubicBezTo>
                <a:cubicBezTo>
                  <a:pt x="8448054" y="3802229"/>
                  <a:pt x="8462166" y="3816342"/>
                  <a:pt x="8460871" y="3806693"/>
                </a:cubicBezTo>
                <a:cubicBezTo>
                  <a:pt x="8459575" y="3797044"/>
                  <a:pt x="8458279" y="3778467"/>
                  <a:pt x="8466631" y="3778467"/>
                </a:cubicBezTo>
                <a:cubicBezTo>
                  <a:pt x="8474984" y="3778467"/>
                  <a:pt x="8474984" y="3769394"/>
                  <a:pt x="8480169" y="3768818"/>
                </a:cubicBezTo>
                <a:cubicBezTo>
                  <a:pt x="8485353" y="3768242"/>
                  <a:pt x="8475703" y="3757297"/>
                  <a:pt x="8485353" y="3756001"/>
                </a:cubicBezTo>
                <a:cubicBezTo>
                  <a:pt x="8495002" y="3754849"/>
                  <a:pt x="8509115" y="3764354"/>
                  <a:pt x="8507819" y="3755425"/>
                </a:cubicBezTo>
                <a:cubicBezTo>
                  <a:pt x="8506667" y="3746352"/>
                  <a:pt x="8508539" y="3741888"/>
                  <a:pt x="8516892" y="3741888"/>
                </a:cubicBezTo>
                <a:cubicBezTo>
                  <a:pt x="8525244" y="3741888"/>
                  <a:pt x="8525244" y="3732815"/>
                  <a:pt x="8533598" y="3732239"/>
                </a:cubicBezTo>
                <a:cubicBezTo>
                  <a:pt x="8541949" y="3731663"/>
                  <a:pt x="8555487" y="3743184"/>
                  <a:pt x="8558079" y="3750240"/>
                </a:cubicBezTo>
                <a:cubicBezTo>
                  <a:pt x="8560527" y="3757297"/>
                  <a:pt x="8575936" y="3751537"/>
                  <a:pt x="8574064" y="3763778"/>
                </a:cubicBezTo>
                <a:cubicBezTo>
                  <a:pt x="8572192" y="3776019"/>
                  <a:pt x="8584289" y="3781203"/>
                  <a:pt x="8583713" y="3770258"/>
                </a:cubicBezTo>
                <a:cubicBezTo>
                  <a:pt x="8582993" y="3759313"/>
                  <a:pt x="8592641" y="3759313"/>
                  <a:pt x="8602291" y="3768962"/>
                </a:cubicBezTo>
                <a:cubicBezTo>
                  <a:pt x="8611939" y="3778611"/>
                  <a:pt x="8628069" y="3778035"/>
                  <a:pt x="8617123" y="3765794"/>
                </a:cubicBezTo>
                <a:cubicBezTo>
                  <a:pt x="8606178" y="3753553"/>
                  <a:pt x="8606899" y="3747072"/>
                  <a:pt x="8615828" y="3741312"/>
                </a:cubicBezTo>
                <a:cubicBezTo>
                  <a:pt x="8624757" y="3735551"/>
                  <a:pt x="8618996" y="3729215"/>
                  <a:pt x="8627349" y="3720142"/>
                </a:cubicBezTo>
                <a:cubicBezTo>
                  <a:pt x="8635702" y="3711069"/>
                  <a:pt x="8637717" y="3693068"/>
                  <a:pt x="8647942" y="3693788"/>
                </a:cubicBezTo>
                <a:cubicBezTo>
                  <a:pt x="8658167" y="3694364"/>
                  <a:pt x="8644055" y="3681547"/>
                  <a:pt x="8656295" y="3685435"/>
                </a:cubicBezTo>
                <a:cubicBezTo>
                  <a:pt x="8668536" y="3689180"/>
                  <a:pt x="8710300" y="3682123"/>
                  <a:pt x="8700650" y="3671898"/>
                </a:cubicBezTo>
                <a:cubicBezTo>
                  <a:pt x="8691002" y="3661529"/>
                  <a:pt x="8681353" y="3655769"/>
                  <a:pt x="8689705" y="3652601"/>
                </a:cubicBezTo>
                <a:cubicBezTo>
                  <a:pt x="8698058" y="3649432"/>
                  <a:pt x="8702522" y="3667434"/>
                  <a:pt x="8716636" y="3669306"/>
                </a:cubicBezTo>
                <a:cubicBezTo>
                  <a:pt x="8730749" y="3671178"/>
                  <a:pt x="8766608" y="3678235"/>
                  <a:pt x="8773089" y="3686587"/>
                </a:cubicBezTo>
                <a:cubicBezTo>
                  <a:pt x="8779569" y="3694940"/>
                  <a:pt x="8791810" y="3678235"/>
                  <a:pt x="8794979" y="3677659"/>
                </a:cubicBezTo>
                <a:cubicBezTo>
                  <a:pt x="8798147" y="3677083"/>
                  <a:pt x="8802035" y="3694364"/>
                  <a:pt x="8805923" y="3693068"/>
                </a:cubicBezTo>
                <a:cubicBezTo>
                  <a:pt x="8809812" y="3691772"/>
                  <a:pt x="8806645" y="3679675"/>
                  <a:pt x="8816868" y="3681547"/>
                </a:cubicBezTo>
                <a:cubicBezTo>
                  <a:pt x="8827237" y="3683419"/>
                  <a:pt x="8832997" y="3691772"/>
                  <a:pt x="8823349" y="3695660"/>
                </a:cubicBezTo>
                <a:cubicBezTo>
                  <a:pt x="8813701" y="3699548"/>
                  <a:pt x="8826517" y="3707901"/>
                  <a:pt x="8813701" y="3714958"/>
                </a:cubicBezTo>
                <a:cubicBezTo>
                  <a:pt x="8800883" y="3722014"/>
                  <a:pt x="8789938" y="3720142"/>
                  <a:pt x="8795123" y="3728495"/>
                </a:cubicBezTo>
                <a:cubicBezTo>
                  <a:pt x="8800307" y="3736847"/>
                  <a:pt x="8802179" y="3745920"/>
                  <a:pt x="8792529" y="3752977"/>
                </a:cubicBezTo>
                <a:cubicBezTo>
                  <a:pt x="8782881" y="3760034"/>
                  <a:pt x="8779714" y="3760034"/>
                  <a:pt x="8789938" y="3767090"/>
                </a:cubicBezTo>
                <a:cubicBezTo>
                  <a:pt x="8800307" y="3774291"/>
                  <a:pt x="8804772" y="3776163"/>
                  <a:pt x="8809236" y="3788980"/>
                </a:cubicBezTo>
                <a:cubicBezTo>
                  <a:pt x="8813701" y="3801797"/>
                  <a:pt x="8824645" y="3788260"/>
                  <a:pt x="8838758" y="3799205"/>
                </a:cubicBezTo>
                <a:cubicBezTo>
                  <a:pt x="8852871" y="3810150"/>
                  <a:pt x="8858055" y="3822967"/>
                  <a:pt x="8866985" y="3821671"/>
                </a:cubicBezTo>
                <a:cubicBezTo>
                  <a:pt x="8875913" y="3820375"/>
                  <a:pt x="8893195" y="3825559"/>
                  <a:pt x="8892618" y="3833911"/>
                </a:cubicBezTo>
                <a:cubicBezTo>
                  <a:pt x="8891899" y="3842264"/>
                  <a:pt x="8912492" y="3854505"/>
                  <a:pt x="8927903" y="3848745"/>
                </a:cubicBezTo>
                <a:cubicBezTo>
                  <a:pt x="8943455" y="3842984"/>
                  <a:pt x="8944607" y="3825703"/>
                  <a:pt x="8952384" y="3814758"/>
                </a:cubicBezTo>
                <a:cubicBezTo>
                  <a:pt x="8960016" y="3803813"/>
                  <a:pt x="8959440" y="3786388"/>
                  <a:pt x="8961312" y="3770403"/>
                </a:cubicBezTo>
                <a:cubicBezTo>
                  <a:pt x="8963329" y="3754273"/>
                  <a:pt x="8956128" y="3726047"/>
                  <a:pt x="8963905" y="3718990"/>
                </a:cubicBezTo>
                <a:cubicBezTo>
                  <a:pt x="8971680" y="3711934"/>
                  <a:pt x="8962032" y="3692060"/>
                  <a:pt x="8967793" y="3686875"/>
                </a:cubicBezTo>
                <a:cubicBezTo>
                  <a:pt x="8973553" y="3681691"/>
                  <a:pt x="8975569" y="3672042"/>
                  <a:pt x="8974850" y="3663689"/>
                </a:cubicBezTo>
                <a:cubicBezTo>
                  <a:pt x="8974130" y="3655337"/>
                  <a:pt x="8988963" y="3638631"/>
                  <a:pt x="8993427" y="3642520"/>
                </a:cubicBezTo>
                <a:close/>
                <a:moveTo>
                  <a:pt x="5567526" y="3637192"/>
                </a:moveTo>
                <a:cubicBezTo>
                  <a:pt x="5558597" y="3641080"/>
                  <a:pt x="5550964" y="3639784"/>
                  <a:pt x="5541892" y="3639784"/>
                </a:cubicBezTo>
                <a:lnTo>
                  <a:pt x="5541591" y="3639929"/>
                </a:lnTo>
                <a:lnTo>
                  <a:pt x="5554278" y="3640089"/>
                </a:lnTo>
                <a:cubicBezTo>
                  <a:pt x="5558454" y="3639927"/>
                  <a:pt x="5562632" y="3639279"/>
                  <a:pt x="5567095" y="3637335"/>
                </a:cubicBezTo>
                <a:cubicBezTo>
                  <a:pt x="5569975" y="3636039"/>
                  <a:pt x="5572567" y="3636471"/>
                  <a:pt x="5574872" y="3637623"/>
                </a:cubicBezTo>
                <a:lnTo>
                  <a:pt x="5568823" y="3695084"/>
                </a:lnTo>
                <a:lnTo>
                  <a:pt x="5561478" y="3702572"/>
                </a:lnTo>
                <a:lnTo>
                  <a:pt x="5518562" y="3701133"/>
                </a:lnTo>
                <a:lnTo>
                  <a:pt x="5515538" y="3797477"/>
                </a:lnTo>
                <a:lnTo>
                  <a:pt x="5548517" y="3842553"/>
                </a:lnTo>
                <a:cubicBezTo>
                  <a:pt x="5544917" y="3843273"/>
                  <a:pt x="5542036" y="3843849"/>
                  <a:pt x="5540596" y="3844425"/>
                </a:cubicBezTo>
                <a:cubicBezTo>
                  <a:pt x="5531812" y="3847306"/>
                  <a:pt x="5504306" y="3851626"/>
                  <a:pt x="5495665" y="3847306"/>
                </a:cubicBezTo>
                <a:lnTo>
                  <a:pt x="5493758" y="3847155"/>
                </a:lnTo>
                <a:lnTo>
                  <a:pt x="5482362" y="3845627"/>
                </a:lnTo>
                <a:lnTo>
                  <a:pt x="5475330" y="3845693"/>
                </a:lnTo>
                <a:lnTo>
                  <a:pt x="5471728" y="3845407"/>
                </a:lnTo>
                <a:lnTo>
                  <a:pt x="5461818" y="3845820"/>
                </a:lnTo>
                <a:lnTo>
                  <a:pt x="5460886" y="3845829"/>
                </a:lnTo>
                <a:lnTo>
                  <a:pt x="5457661" y="3845994"/>
                </a:lnTo>
                <a:lnTo>
                  <a:pt x="5440743" y="3846699"/>
                </a:lnTo>
                <a:lnTo>
                  <a:pt x="5432147" y="3847297"/>
                </a:lnTo>
                <a:lnTo>
                  <a:pt x="5432300" y="3847449"/>
                </a:lnTo>
                <a:cubicBezTo>
                  <a:pt x="5432300" y="3847449"/>
                  <a:pt x="5435737" y="3847179"/>
                  <a:pt x="5441030" y="3846842"/>
                </a:cubicBezTo>
                <a:lnTo>
                  <a:pt x="5457661" y="3845994"/>
                </a:lnTo>
                <a:lnTo>
                  <a:pt x="5461818" y="3845820"/>
                </a:lnTo>
                <a:lnTo>
                  <a:pt x="5475330" y="3845693"/>
                </a:lnTo>
                <a:lnTo>
                  <a:pt x="5493758" y="3847155"/>
                </a:lnTo>
                <a:lnTo>
                  <a:pt x="5495953" y="3847449"/>
                </a:lnTo>
                <a:cubicBezTo>
                  <a:pt x="5504737" y="3851769"/>
                  <a:pt x="5532243" y="3847449"/>
                  <a:pt x="5540884" y="3844569"/>
                </a:cubicBezTo>
                <a:lnTo>
                  <a:pt x="5550655" y="3842411"/>
                </a:lnTo>
                <a:lnTo>
                  <a:pt x="5548660" y="3842698"/>
                </a:lnTo>
                <a:lnTo>
                  <a:pt x="5515681" y="3797622"/>
                </a:lnTo>
                <a:lnTo>
                  <a:pt x="5518705" y="3701277"/>
                </a:lnTo>
                <a:lnTo>
                  <a:pt x="5561621" y="3702717"/>
                </a:lnTo>
                <a:lnTo>
                  <a:pt x="5568966" y="3695228"/>
                </a:lnTo>
                <a:lnTo>
                  <a:pt x="5575015" y="3637768"/>
                </a:lnTo>
                <a:cubicBezTo>
                  <a:pt x="5579623" y="3639928"/>
                  <a:pt x="5582647" y="3645112"/>
                  <a:pt x="5582647" y="3645112"/>
                </a:cubicBezTo>
                <a:cubicBezTo>
                  <a:pt x="5582647" y="3645112"/>
                  <a:pt x="5585095" y="3654185"/>
                  <a:pt x="5590279" y="3651593"/>
                </a:cubicBezTo>
                <a:cubicBezTo>
                  <a:pt x="5595464" y="3649000"/>
                  <a:pt x="5609578" y="3645112"/>
                  <a:pt x="5608282" y="3650296"/>
                </a:cubicBezTo>
                <a:cubicBezTo>
                  <a:pt x="5607130" y="3655481"/>
                  <a:pt x="5612170" y="3667002"/>
                  <a:pt x="5617354" y="3664410"/>
                </a:cubicBezTo>
                <a:cubicBezTo>
                  <a:pt x="5622396" y="3661961"/>
                  <a:pt x="5635212" y="3672186"/>
                  <a:pt x="5641692" y="3672186"/>
                </a:cubicBezTo>
                <a:cubicBezTo>
                  <a:pt x="5648030" y="3672186"/>
                  <a:pt x="5654510" y="3672186"/>
                  <a:pt x="5654510" y="3668298"/>
                </a:cubicBezTo>
                <a:lnTo>
                  <a:pt x="5654684" y="3668044"/>
                </a:lnTo>
                <a:lnTo>
                  <a:pt x="5641980" y="3671899"/>
                </a:lnTo>
                <a:cubicBezTo>
                  <a:pt x="5635644" y="3671899"/>
                  <a:pt x="5622826" y="3661530"/>
                  <a:pt x="5617642" y="3664122"/>
                </a:cubicBezTo>
                <a:cubicBezTo>
                  <a:pt x="5612457" y="3666714"/>
                  <a:pt x="5607273" y="3655193"/>
                  <a:pt x="5608569" y="3650009"/>
                </a:cubicBezTo>
                <a:cubicBezTo>
                  <a:pt x="5609866" y="3644824"/>
                  <a:pt x="5595752" y="3648713"/>
                  <a:pt x="5590567" y="3651305"/>
                </a:cubicBezTo>
                <a:cubicBezTo>
                  <a:pt x="5585527" y="3653897"/>
                  <a:pt x="5582935" y="3644824"/>
                  <a:pt x="5582935" y="3644824"/>
                </a:cubicBezTo>
                <a:cubicBezTo>
                  <a:pt x="5582935" y="3644824"/>
                  <a:pt x="5579911" y="3639784"/>
                  <a:pt x="5575302" y="3637480"/>
                </a:cubicBezTo>
                <a:cubicBezTo>
                  <a:pt x="5573142" y="3636471"/>
                  <a:pt x="5570550" y="3635896"/>
                  <a:pt x="5567526" y="3637192"/>
                </a:cubicBezTo>
                <a:close/>
                <a:moveTo>
                  <a:pt x="5838830" y="3635824"/>
                </a:moveTo>
                <a:lnTo>
                  <a:pt x="5838702" y="3635895"/>
                </a:lnTo>
                <a:lnTo>
                  <a:pt x="5838348" y="3638322"/>
                </a:lnTo>
                <a:lnTo>
                  <a:pt x="5836963" y="3645483"/>
                </a:lnTo>
                <a:lnTo>
                  <a:pt x="5836896" y="3648272"/>
                </a:lnTo>
                <a:lnTo>
                  <a:pt x="5836272" y="3652558"/>
                </a:lnTo>
                <a:lnTo>
                  <a:pt x="5836576" y="3661693"/>
                </a:lnTo>
                <a:lnTo>
                  <a:pt x="5836438" y="3667519"/>
                </a:lnTo>
                <a:lnTo>
                  <a:pt x="5836822" y="3669083"/>
                </a:lnTo>
                <a:lnTo>
                  <a:pt x="5837000" y="3674414"/>
                </a:lnTo>
                <a:lnTo>
                  <a:pt x="5840142" y="3683274"/>
                </a:lnTo>
                <a:lnTo>
                  <a:pt x="5840284" y="3683131"/>
                </a:lnTo>
                <a:lnTo>
                  <a:pt x="5836822" y="3669083"/>
                </a:lnTo>
                <a:lnTo>
                  <a:pt x="5836576" y="3661693"/>
                </a:lnTo>
                <a:lnTo>
                  <a:pt x="5836896" y="3648272"/>
                </a:lnTo>
                <a:lnTo>
                  <a:pt x="5838348" y="3638322"/>
                </a:lnTo>
                <a:close/>
                <a:moveTo>
                  <a:pt x="9548307" y="3634167"/>
                </a:moveTo>
                <a:cubicBezTo>
                  <a:pt x="9546001" y="3628695"/>
                  <a:pt x="9582868" y="3641224"/>
                  <a:pt x="9574661" y="3646984"/>
                </a:cubicBezTo>
                <a:cubicBezTo>
                  <a:pt x="9566307" y="3652745"/>
                  <a:pt x="9549602" y="3637336"/>
                  <a:pt x="9548307" y="3634167"/>
                </a:cubicBezTo>
                <a:close/>
                <a:moveTo>
                  <a:pt x="2978867" y="3610765"/>
                </a:moveTo>
                <a:cubicBezTo>
                  <a:pt x="2973087" y="3611413"/>
                  <a:pt x="2965599" y="3613141"/>
                  <a:pt x="2960054" y="3613141"/>
                </a:cubicBezTo>
                <a:cubicBezTo>
                  <a:pt x="2948965" y="3613141"/>
                  <a:pt x="2937732" y="3621638"/>
                  <a:pt x="2925778" y="3628551"/>
                </a:cubicBezTo>
                <a:cubicBezTo>
                  <a:pt x="2913827" y="3635319"/>
                  <a:pt x="2907058" y="3635319"/>
                  <a:pt x="2901010" y="3641368"/>
                </a:cubicBezTo>
                <a:cubicBezTo>
                  <a:pt x="2895105" y="3647416"/>
                  <a:pt x="2885600" y="3650872"/>
                  <a:pt x="2876238" y="3647416"/>
                </a:cubicBezTo>
                <a:lnTo>
                  <a:pt x="2872748" y="3646858"/>
                </a:lnTo>
                <a:lnTo>
                  <a:pt x="2876527" y="3647704"/>
                </a:lnTo>
                <a:cubicBezTo>
                  <a:pt x="2885887" y="3651016"/>
                  <a:pt x="2895249" y="3647704"/>
                  <a:pt x="2901296" y="3641655"/>
                </a:cubicBezTo>
                <a:cubicBezTo>
                  <a:pt x="2907201" y="3635607"/>
                  <a:pt x="2914114" y="3635751"/>
                  <a:pt x="2926067" y="3628838"/>
                </a:cubicBezTo>
                <a:cubicBezTo>
                  <a:pt x="2938021" y="3621926"/>
                  <a:pt x="2949253" y="3613429"/>
                  <a:pt x="2960343" y="3613429"/>
                </a:cubicBezTo>
                <a:cubicBezTo>
                  <a:pt x="2965887" y="3613429"/>
                  <a:pt x="2973376" y="3611737"/>
                  <a:pt x="2979154" y="3611106"/>
                </a:cubicBezTo>
                <a:lnTo>
                  <a:pt x="2987395" y="3615011"/>
                </a:lnTo>
                <a:lnTo>
                  <a:pt x="2987418" y="3614869"/>
                </a:lnTo>
                <a:cubicBezTo>
                  <a:pt x="2988713" y="3610549"/>
                  <a:pt x="2984645" y="3610117"/>
                  <a:pt x="2978867" y="3610765"/>
                </a:cubicBezTo>
                <a:close/>
                <a:moveTo>
                  <a:pt x="8310182" y="3605750"/>
                </a:moveTo>
                <a:cubicBezTo>
                  <a:pt x="8324285" y="3605237"/>
                  <a:pt x="8357362" y="3612744"/>
                  <a:pt x="8357470" y="3623653"/>
                </a:cubicBezTo>
                <a:cubicBezTo>
                  <a:pt x="8357470" y="3638199"/>
                  <a:pt x="8336156" y="3627110"/>
                  <a:pt x="8330107" y="3621925"/>
                </a:cubicBezTo>
                <a:cubicBezTo>
                  <a:pt x="8324060" y="3616885"/>
                  <a:pt x="8309514" y="3616885"/>
                  <a:pt x="8304329" y="3609108"/>
                </a:cubicBezTo>
                <a:cubicBezTo>
                  <a:pt x="8302889" y="3606983"/>
                  <a:pt x="8305482" y="3605921"/>
                  <a:pt x="8310182" y="3605750"/>
                </a:cubicBezTo>
                <a:close/>
                <a:moveTo>
                  <a:pt x="2826484" y="3603042"/>
                </a:moveTo>
                <a:cubicBezTo>
                  <a:pt x="2823711" y="3604104"/>
                  <a:pt x="2820507" y="3607524"/>
                  <a:pt x="2818778" y="3611413"/>
                </a:cubicBezTo>
                <a:lnTo>
                  <a:pt x="2807229" y="3616478"/>
                </a:lnTo>
                <a:lnTo>
                  <a:pt x="2807493" y="3616489"/>
                </a:lnTo>
                <a:cubicBezTo>
                  <a:pt x="2813055" y="3616381"/>
                  <a:pt x="2817339" y="3615301"/>
                  <a:pt x="2819068" y="3611413"/>
                </a:cubicBezTo>
                <a:lnTo>
                  <a:pt x="2826625" y="3603202"/>
                </a:lnTo>
                <a:close/>
                <a:moveTo>
                  <a:pt x="9500209" y="3602223"/>
                </a:moveTo>
                <a:cubicBezTo>
                  <a:pt x="9503464" y="3602754"/>
                  <a:pt x="9507964" y="3604752"/>
                  <a:pt x="9512303" y="3607309"/>
                </a:cubicBezTo>
                <a:lnTo>
                  <a:pt x="9516270" y="3610317"/>
                </a:lnTo>
                <a:lnTo>
                  <a:pt x="9518513" y="3611448"/>
                </a:lnTo>
                <a:lnTo>
                  <a:pt x="9519185" y="3612528"/>
                </a:lnTo>
                <a:lnTo>
                  <a:pt x="9523423" y="3615742"/>
                </a:lnTo>
                <a:cubicBezTo>
                  <a:pt x="9526029" y="3618506"/>
                  <a:pt x="9527065" y="3620918"/>
                  <a:pt x="9525119" y="3622070"/>
                </a:cubicBezTo>
                <a:cubicBezTo>
                  <a:pt x="9517487" y="3626535"/>
                  <a:pt x="9498189" y="3618758"/>
                  <a:pt x="9495597" y="3605941"/>
                </a:cubicBezTo>
                <a:cubicBezTo>
                  <a:pt x="9494949" y="3602628"/>
                  <a:pt x="9496957" y="3601692"/>
                  <a:pt x="9500209" y="3602223"/>
                </a:cubicBezTo>
                <a:close/>
                <a:moveTo>
                  <a:pt x="5836826" y="3601017"/>
                </a:moveTo>
                <a:lnTo>
                  <a:pt x="5844048" y="3614437"/>
                </a:lnTo>
                <a:lnTo>
                  <a:pt x="5849054" y="3629941"/>
                </a:lnTo>
                <a:lnTo>
                  <a:pt x="5849213" y="3629846"/>
                </a:lnTo>
                <a:cubicBezTo>
                  <a:pt x="5849213" y="3627254"/>
                  <a:pt x="5847485" y="3622142"/>
                  <a:pt x="5845182" y="3616705"/>
                </a:cubicBezTo>
                <a:lnTo>
                  <a:pt x="5837835" y="3601908"/>
                </a:lnTo>
                <a:lnTo>
                  <a:pt x="5837404" y="3601908"/>
                </a:lnTo>
                <a:close/>
                <a:moveTo>
                  <a:pt x="5861023" y="3600324"/>
                </a:moveTo>
                <a:lnTo>
                  <a:pt x="5857114" y="3601806"/>
                </a:lnTo>
                <a:lnTo>
                  <a:pt x="5855658" y="3615985"/>
                </a:lnTo>
                <a:cubicBezTo>
                  <a:pt x="5857098" y="3622681"/>
                  <a:pt x="5860158" y="3630854"/>
                  <a:pt x="5863902" y="3639207"/>
                </a:cubicBezTo>
                <a:cubicBezTo>
                  <a:pt x="5872975" y="3659081"/>
                  <a:pt x="5858142" y="3669450"/>
                  <a:pt x="5860734" y="3690619"/>
                </a:cubicBezTo>
                <a:cubicBezTo>
                  <a:pt x="5863182" y="3711933"/>
                  <a:pt x="5884640" y="3745920"/>
                  <a:pt x="5892128" y="3734975"/>
                </a:cubicBezTo>
                <a:lnTo>
                  <a:pt x="5892978" y="3730165"/>
                </a:lnTo>
                <a:lnTo>
                  <a:pt x="5884370" y="3699889"/>
                </a:lnTo>
                <a:cubicBezTo>
                  <a:pt x="5880680" y="3688134"/>
                  <a:pt x="5877800" y="3676289"/>
                  <a:pt x="5880609" y="3669017"/>
                </a:cubicBezTo>
                <a:lnTo>
                  <a:pt x="5882188" y="3658967"/>
                </a:lnTo>
                <a:lnTo>
                  <a:pt x="5881904" y="3658937"/>
                </a:lnTo>
                <a:cubicBezTo>
                  <a:pt x="5882336" y="3637479"/>
                  <a:pt x="5870815" y="3600324"/>
                  <a:pt x="5861023" y="3600324"/>
                </a:cubicBezTo>
                <a:close/>
                <a:moveTo>
                  <a:pt x="8478152" y="3589811"/>
                </a:moveTo>
                <a:cubicBezTo>
                  <a:pt x="8481175" y="3592115"/>
                  <a:pt x="8484632" y="3595715"/>
                  <a:pt x="8487081" y="3599603"/>
                </a:cubicBezTo>
                <a:cubicBezTo>
                  <a:pt x="8486072" y="3600179"/>
                  <a:pt x="8485064" y="3600899"/>
                  <a:pt x="8484199" y="3601476"/>
                </a:cubicBezTo>
                <a:cubicBezTo>
                  <a:pt x="8483048" y="3602340"/>
                  <a:pt x="8481895" y="3603204"/>
                  <a:pt x="8481321" y="3604068"/>
                </a:cubicBezTo>
                <a:cubicBezTo>
                  <a:pt x="8480313" y="3605508"/>
                  <a:pt x="8478872" y="3607092"/>
                  <a:pt x="8477431" y="3608964"/>
                </a:cubicBezTo>
                <a:cubicBezTo>
                  <a:pt x="8468216" y="3619909"/>
                  <a:pt x="8452229" y="3635606"/>
                  <a:pt x="8441141" y="3629702"/>
                </a:cubicBezTo>
                <a:cubicBezTo>
                  <a:pt x="8429763" y="3623509"/>
                  <a:pt x="8438403" y="3603780"/>
                  <a:pt x="8454965" y="3596867"/>
                </a:cubicBezTo>
                <a:lnTo>
                  <a:pt x="8455049" y="3596943"/>
                </a:lnTo>
                <a:lnTo>
                  <a:pt x="8454965" y="3596867"/>
                </a:lnTo>
                <a:cubicBezTo>
                  <a:pt x="8457846" y="3595715"/>
                  <a:pt x="8461015" y="3594851"/>
                  <a:pt x="8464327" y="3594563"/>
                </a:cubicBezTo>
                <a:cubicBezTo>
                  <a:pt x="8464615" y="3594563"/>
                  <a:pt x="8464759" y="3594563"/>
                  <a:pt x="8464903" y="3594563"/>
                </a:cubicBezTo>
                <a:cubicBezTo>
                  <a:pt x="8466344" y="3594419"/>
                  <a:pt x="8467639" y="3594131"/>
                  <a:pt x="8468791" y="3593843"/>
                </a:cubicBezTo>
                <a:cubicBezTo>
                  <a:pt x="8472391" y="3592979"/>
                  <a:pt x="8475559" y="3591539"/>
                  <a:pt x="8478152" y="3589811"/>
                </a:cubicBezTo>
                <a:close/>
                <a:moveTo>
                  <a:pt x="9525840" y="3576994"/>
                </a:moveTo>
                <a:cubicBezTo>
                  <a:pt x="9530736" y="3566193"/>
                  <a:pt x="9552771" y="3616886"/>
                  <a:pt x="9549026" y="3616166"/>
                </a:cubicBezTo>
                <a:cubicBezTo>
                  <a:pt x="9545137" y="3615590"/>
                  <a:pt x="9519359" y="3591107"/>
                  <a:pt x="9525840" y="3576994"/>
                </a:cubicBezTo>
                <a:close/>
                <a:moveTo>
                  <a:pt x="8534317" y="3569613"/>
                </a:moveTo>
                <a:cubicBezTo>
                  <a:pt x="8543209" y="3568425"/>
                  <a:pt x="8549654" y="3567993"/>
                  <a:pt x="8548430" y="3571377"/>
                </a:cubicBezTo>
                <a:cubicBezTo>
                  <a:pt x="8546126" y="3577282"/>
                  <a:pt x="8503930" y="3589667"/>
                  <a:pt x="8487369" y="3599460"/>
                </a:cubicBezTo>
                <a:cubicBezTo>
                  <a:pt x="8484777" y="3595715"/>
                  <a:pt x="8481321" y="3592115"/>
                  <a:pt x="8478297" y="3589811"/>
                </a:cubicBezTo>
                <a:cubicBezTo>
                  <a:pt x="8479161" y="3589235"/>
                  <a:pt x="8479881" y="3588659"/>
                  <a:pt x="8480745" y="3588083"/>
                </a:cubicBezTo>
                <a:cubicBezTo>
                  <a:pt x="8489241" y="3581314"/>
                  <a:pt x="8493994" y="3571809"/>
                  <a:pt x="8505515" y="3572385"/>
                </a:cubicBezTo>
                <a:cubicBezTo>
                  <a:pt x="8514083" y="3572745"/>
                  <a:pt x="8525424" y="3570801"/>
                  <a:pt x="8534317" y="3569613"/>
                </a:cubicBezTo>
                <a:close/>
                <a:moveTo>
                  <a:pt x="8443014" y="3568929"/>
                </a:moveTo>
                <a:cubicBezTo>
                  <a:pt x="8466199" y="3572385"/>
                  <a:pt x="8448917" y="3576562"/>
                  <a:pt x="8433509" y="3577569"/>
                </a:cubicBezTo>
                <a:cubicBezTo>
                  <a:pt x="8418099" y="3578434"/>
                  <a:pt x="8397505" y="3591251"/>
                  <a:pt x="8374464" y="3590387"/>
                </a:cubicBezTo>
                <a:cubicBezTo>
                  <a:pt x="8351276" y="3589666"/>
                  <a:pt x="8330828" y="3588802"/>
                  <a:pt x="8327372" y="3581890"/>
                </a:cubicBezTo>
                <a:cubicBezTo>
                  <a:pt x="8323626" y="3574257"/>
                  <a:pt x="8358334" y="3565616"/>
                  <a:pt x="8381376" y="3574113"/>
                </a:cubicBezTo>
                <a:cubicBezTo>
                  <a:pt x="8404417" y="3582610"/>
                  <a:pt x="8419825" y="3565473"/>
                  <a:pt x="8443014" y="3568929"/>
                </a:cubicBezTo>
                <a:close/>
                <a:moveTo>
                  <a:pt x="8270368" y="3564500"/>
                </a:moveTo>
                <a:cubicBezTo>
                  <a:pt x="8284078" y="3564662"/>
                  <a:pt x="8308218" y="3572601"/>
                  <a:pt x="8304329" y="3581026"/>
                </a:cubicBezTo>
                <a:cubicBezTo>
                  <a:pt x="8299288" y="3592115"/>
                  <a:pt x="8284743" y="3582754"/>
                  <a:pt x="8263286" y="3592979"/>
                </a:cubicBezTo>
                <a:cubicBezTo>
                  <a:pt x="8241972" y="3603204"/>
                  <a:pt x="8223970" y="3589523"/>
                  <a:pt x="8221379" y="3586066"/>
                </a:cubicBezTo>
                <a:cubicBezTo>
                  <a:pt x="8215907" y="3578722"/>
                  <a:pt x="8226563" y="3564752"/>
                  <a:pt x="8235060" y="3570657"/>
                </a:cubicBezTo>
                <a:cubicBezTo>
                  <a:pt x="8243556" y="3576562"/>
                  <a:pt x="8258101" y="3574977"/>
                  <a:pt x="8261557" y="3567201"/>
                </a:cubicBezTo>
                <a:cubicBezTo>
                  <a:pt x="8262386" y="3565256"/>
                  <a:pt x="8265797" y="3564446"/>
                  <a:pt x="8270368" y="3564500"/>
                </a:cubicBezTo>
                <a:close/>
                <a:moveTo>
                  <a:pt x="5751364" y="3560020"/>
                </a:moveTo>
                <a:lnTo>
                  <a:pt x="5735516" y="3564915"/>
                </a:lnTo>
                <a:cubicBezTo>
                  <a:pt x="5728711" y="3565437"/>
                  <a:pt x="5721404" y="3565185"/>
                  <a:pt x="5716578" y="3565185"/>
                </a:cubicBezTo>
                <a:lnTo>
                  <a:pt x="5716380" y="3565471"/>
                </a:lnTo>
                <a:lnTo>
                  <a:pt x="5735228" y="3565203"/>
                </a:lnTo>
                <a:lnTo>
                  <a:pt x="5751119" y="3560296"/>
                </a:lnTo>
                <a:close/>
                <a:moveTo>
                  <a:pt x="9467934" y="3555729"/>
                </a:moveTo>
                <a:cubicBezTo>
                  <a:pt x="9472314" y="3557048"/>
                  <a:pt x="9478011" y="3559622"/>
                  <a:pt x="9483465" y="3562593"/>
                </a:cubicBezTo>
                <a:lnTo>
                  <a:pt x="9488337" y="3565792"/>
                </a:lnTo>
                <a:lnTo>
                  <a:pt x="9491269" y="3567238"/>
                </a:lnTo>
                <a:lnTo>
                  <a:pt x="9492217" y="3568339"/>
                </a:lnTo>
                <a:lnTo>
                  <a:pt x="9497537" y="3571832"/>
                </a:lnTo>
                <a:cubicBezTo>
                  <a:pt x="9500945" y="3574735"/>
                  <a:pt x="9502545" y="3577174"/>
                  <a:pt x="9500781" y="3578290"/>
                </a:cubicBezTo>
                <a:cubicBezTo>
                  <a:pt x="9493725" y="3582754"/>
                  <a:pt x="9459593" y="3564176"/>
                  <a:pt x="9460315" y="3556400"/>
                </a:cubicBezTo>
                <a:cubicBezTo>
                  <a:pt x="9460493" y="3554348"/>
                  <a:pt x="9463555" y="3554411"/>
                  <a:pt x="9467934" y="3555729"/>
                </a:cubicBezTo>
                <a:close/>
                <a:moveTo>
                  <a:pt x="9404437" y="3526877"/>
                </a:moveTo>
                <a:cubicBezTo>
                  <a:pt x="9405589" y="3521117"/>
                  <a:pt x="9433383" y="3543583"/>
                  <a:pt x="9428775" y="3546751"/>
                </a:cubicBezTo>
                <a:cubicBezTo>
                  <a:pt x="9424310" y="3550063"/>
                  <a:pt x="9403861" y="3530045"/>
                  <a:pt x="9404437" y="3526877"/>
                </a:cubicBezTo>
                <a:close/>
                <a:moveTo>
                  <a:pt x="5468986" y="3525275"/>
                </a:moveTo>
                <a:cubicBezTo>
                  <a:pt x="5464161" y="3524789"/>
                  <a:pt x="5458365" y="3524789"/>
                  <a:pt x="5454476" y="3526733"/>
                </a:cubicBezTo>
                <a:lnTo>
                  <a:pt x="5454428" y="3526839"/>
                </a:lnTo>
                <a:lnTo>
                  <a:pt x="5468554" y="3525420"/>
                </a:lnTo>
                <a:cubicBezTo>
                  <a:pt x="5473378" y="3525906"/>
                  <a:pt x="5477231" y="3526878"/>
                  <a:pt x="5477231" y="3526878"/>
                </a:cubicBezTo>
                <a:cubicBezTo>
                  <a:pt x="5477231" y="3526878"/>
                  <a:pt x="5478527" y="3533358"/>
                  <a:pt x="5491344" y="3533358"/>
                </a:cubicBezTo>
                <a:cubicBezTo>
                  <a:pt x="5504161" y="3533358"/>
                  <a:pt x="5510642" y="3528174"/>
                  <a:pt x="5510642" y="3537247"/>
                </a:cubicBezTo>
                <a:cubicBezTo>
                  <a:pt x="5510642" y="3546175"/>
                  <a:pt x="5511938" y="3556400"/>
                  <a:pt x="5515828" y="3560289"/>
                </a:cubicBezTo>
                <a:cubicBezTo>
                  <a:pt x="5519572" y="3564033"/>
                  <a:pt x="5505458" y="3596148"/>
                  <a:pt x="5511938" y="3601332"/>
                </a:cubicBezTo>
                <a:cubicBezTo>
                  <a:pt x="5518419" y="3606517"/>
                  <a:pt x="5527347" y="3618037"/>
                  <a:pt x="5526051" y="3624518"/>
                </a:cubicBezTo>
                <a:cubicBezTo>
                  <a:pt x="5524755" y="3630999"/>
                  <a:pt x="5520867" y="3646408"/>
                  <a:pt x="5526051" y="3647704"/>
                </a:cubicBezTo>
                <a:lnTo>
                  <a:pt x="5526463" y="3647482"/>
                </a:lnTo>
                <a:lnTo>
                  <a:pt x="5524053" y="3637911"/>
                </a:lnTo>
                <a:cubicBezTo>
                  <a:pt x="5524538" y="3633087"/>
                  <a:pt x="5525835" y="3627615"/>
                  <a:pt x="5526482" y="3624375"/>
                </a:cubicBezTo>
                <a:cubicBezTo>
                  <a:pt x="5527778" y="3617894"/>
                  <a:pt x="5518850" y="3606373"/>
                  <a:pt x="5512369" y="3601189"/>
                </a:cubicBezTo>
                <a:cubicBezTo>
                  <a:pt x="5506032" y="3596148"/>
                  <a:pt x="5520147" y="3564032"/>
                  <a:pt x="5516258" y="3560144"/>
                </a:cubicBezTo>
                <a:cubicBezTo>
                  <a:pt x="5512369" y="3556400"/>
                  <a:pt x="5511073" y="3546031"/>
                  <a:pt x="5511073" y="3537102"/>
                </a:cubicBezTo>
                <a:cubicBezTo>
                  <a:pt x="5511073" y="3528029"/>
                  <a:pt x="5504592" y="3533214"/>
                  <a:pt x="5491775" y="3533214"/>
                </a:cubicBezTo>
                <a:cubicBezTo>
                  <a:pt x="5478958" y="3533214"/>
                  <a:pt x="5477662" y="3526733"/>
                  <a:pt x="5477662" y="3526733"/>
                </a:cubicBezTo>
                <a:cubicBezTo>
                  <a:pt x="5477662" y="3526733"/>
                  <a:pt x="5473810" y="3525761"/>
                  <a:pt x="5468986" y="3525275"/>
                </a:cubicBezTo>
                <a:close/>
                <a:moveTo>
                  <a:pt x="7962967" y="3499587"/>
                </a:moveTo>
                <a:cubicBezTo>
                  <a:pt x="7977206" y="3501423"/>
                  <a:pt x="7991752" y="3506355"/>
                  <a:pt x="7997727" y="3510604"/>
                </a:cubicBezTo>
                <a:cubicBezTo>
                  <a:pt x="8009680" y="3519101"/>
                  <a:pt x="8058502" y="3536238"/>
                  <a:pt x="8059366" y="3524285"/>
                </a:cubicBezTo>
                <a:cubicBezTo>
                  <a:pt x="8060229" y="3512332"/>
                  <a:pt x="8091912" y="3539694"/>
                  <a:pt x="8119274" y="3531198"/>
                </a:cubicBezTo>
                <a:cubicBezTo>
                  <a:pt x="8146636" y="3522701"/>
                  <a:pt x="8164638" y="3525293"/>
                  <a:pt x="8153548" y="3532062"/>
                </a:cubicBezTo>
                <a:cubicBezTo>
                  <a:pt x="8142460" y="3538974"/>
                  <a:pt x="8108186" y="3544879"/>
                  <a:pt x="8124458" y="3551791"/>
                </a:cubicBezTo>
                <a:cubicBezTo>
                  <a:pt x="8140732" y="3558560"/>
                  <a:pt x="8174142" y="3549199"/>
                  <a:pt x="8175006" y="3559424"/>
                </a:cubicBezTo>
                <a:cubicBezTo>
                  <a:pt x="8175870" y="3569793"/>
                  <a:pt x="8221234" y="3564608"/>
                  <a:pt x="8203954" y="3577426"/>
                </a:cubicBezTo>
                <a:cubicBezTo>
                  <a:pt x="8186816" y="3590243"/>
                  <a:pt x="8175728" y="3568065"/>
                  <a:pt x="8169678" y="3576562"/>
                </a:cubicBezTo>
                <a:cubicBezTo>
                  <a:pt x="8163774" y="3585058"/>
                  <a:pt x="8146636" y="3572241"/>
                  <a:pt x="8131227" y="3574833"/>
                </a:cubicBezTo>
                <a:cubicBezTo>
                  <a:pt x="8115818" y="3577426"/>
                  <a:pt x="8076503" y="3576562"/>
                  <a:pt x="8059366" y="3562880"/>
                </a:cubicBezTo>
                <a:cubicBezTo>
                  <a:pt x="8042372" y="3549199"/>
                  <a:pt x="8008097" y="3541423"/>
                  <a:pt x="8004640" y="3549199"/>
                </a:cubicBezTo>
                <a:cubicBezTo>
                  <a:pt x="8001184" y="3556832"/>
                  <a:pt x="7964316" y="3546607"/>
                  <a:pt x="7953228" y="3544879"/>
                </a:cubicBezTo>
                <a:cubicBezTo>
                  <a:pt x="7942140" y="3543151"/>
                  <a:pt x="7945596" y="3528606"/>
                  <a:pt x="7937819" y="3528606"/>
                </a:cubicBezTo>
                <a:cubicBezTo>
                  <a:pt x="7930042" y="3528606"/>
                  <a:pt x="7918954" y="3534510"/>
                  <a:pt x="7916361" y="3524285"/>
                </a:cubicBezTo>
                <a:cubicBezTo>
                  <a:pt x="7912472" y="3508876"/>
                  <a:pt x="7920681" y="3523421"/>
                  <a:pt x="7930042" y="3507148"/>
                </a:cubicBezTo>
                <a:cubicBezTo>
                  <a:pt x="7934794" y="3499011"/>
                  <a:pt x="7948728" y="3497751"/>
                  <a:pt x="7962967" y="3499587"/>
                </a:cubicBezTo>
                <a:close/>
                <a:moveTo>
                  <a:pt x="5293227" y="3492633"/>
                </a:moveTo>
                <a:cubicBezTo>
                  <a:pt x="5284012" y="3492693"/>
                  <a:pt x="5277018" y="3492855"/>
                  <a:pt x="5274749" y="3493179"/>
                </a:cubicBezTo>
                <a:lnTo>
                  <a:pt x="5274496" y="3493318"/>
                </a:lnTo>
                <a:lnTo>
                  <a:pt x="5292795" y="3492776"/>
                </a:lnTo>
                <a:cubicBezTo>
                  <a:pt x="5320438" y="3492594"/>
                  <a:pt x="5368070" y="3493323"/>
                  <a:pt x="5368070" y="3493323"/>
                </a:cubicBezTo>
                <a:cubicBezTo>
                  <a:pt x="5368070" y="3493323"/>
                  <a:pt x="5375848" y="3506284"/>
                  <a:pt x="5373254" y="3517805"/>
                </a:cubicBezTo>
                <a:cubicBezTo>
                  <a:pt x="5370662" y="3529470"/>
                  <a:pt x="5378295" y="3524286"/>
                  <a:pt x="5384776" y="3539695"/>
                </a:cubicBezTo>
                <a:cubicBezTo>
                  <a:pt x="5391113" y="3555104"/>
                  <a:pt x="5396297" y="3561585"/>
                  <a:pt x="5409114" y="3557696"/>
                </a:cubicBezTo>
                <a:cubicBezTo>
                  <a:pt x="5421931" y="3553808"/>
                  <a:pt x="5437341" y="3551216"/>
                  <a:pt x="5442525" y="3552512"/>
                </a:cubicBezTo>
                <a:lnTo>
                  <a:pt x="5442650" y="3552383"/>
                </a:lnTo>
                <a:lnTo>
                  <a:pt x="5429113" y="3553016"/>
                </a:lnTo>
                <a:cubicBezTo>
                  <a:pt x="5423011" y="3553988"/>
                  <a:pt x="5415953" y="3555608"/>
                  <a:pt x="5409545" y="3557552"/>
                </a:cubicBezTo>
                <a:cubicBezTo>
                  <a:pt x="5396727" y="3561440"/>
                  <a:pt x="5391688" y="3554960"/>
                  <a:pt x="5385208" y="3539550"/>
                </a:cubicBezTo>
                <a:cubicBezTo>
                  <a:pt x="5378870" y="3524141"/>
                  <a:pt x="5371093" y="3529182"/>
                  <a:pt x="5373685" y="3517661"/>
                </a:cubicBezTo>
                <a:cubicBezTo>
                  <a:pt x="5376278" y="3505996"/>
                  <a:pt x="5368502" y="3493179"/>
                  <a:pt x="5368502" y="3493179"/>
                </a:cubicBezTo>
                <a:cubicBezTo>
                  <a:pt x="5368502" y="3493179"/>
                  <a:pt x="5320869" y="3492450"/>
                  <a:pt x="5293227" y="3492633"/>
                </a:cubicBezTo>
                <a:close/>
                <a:moveTo>
                  <a:pt x="9349712" y="3491018"/>
                </a:moveTo>
                <a:cubicBezTo>
                  <a:pt x="9351296" y="3483242"/>
                  <a:pt x="9404437" y="3520973"/>
                  <a:pt x="9385714" y="3532926"/>
                </a:cubicBezTo>
                <a:cubicBezTo>
                  <a:pt x="9375491" y="3539550"/>
                  <a:pt x="9347984" y="3498795"/>
                  <a:pt x="9349712" y="3491018"/>
                </a:cubicBezTo>
                <a:close/>
                <a:moveTo>
                  <a:pt x="9267771" y="3459444"/>
                </a:moveTo>
                <a:cubicBezTo>
                  <a:pt x="9271731" y="3456780"/>
                  <a:pt x="9276412" y="3455952"/>
                  <a:pt x="9279291" y="3459480"/>
                </a:cubicBezTo>
                <a:cubicBezTo>
                  <a:pt x="9285340" y="3466249"/>
                  <a:pt x="9270795" y="3478346"/>
                  <a:pt x="9270795" y="3485114"/>
                </a:cubicBezTo>
                <a:cubicBezTo>
                  <a:pt x="9270795" y="3491883"/>
                  <a:pt x="9233928" y="3515069"/>
                  <a:pt x="9210884" y="3515069"/>
                </a:cubicBezTo>
                <a:cubicBezTo>
                  <a:pt x="9187845" y="3515069"/>
                  <a:pt x="9162930" y="3501388"/>
                  <a:pt x="9163794" y="3493611"/>
                </a:cubicBezTo>
                <a:cubicBezTo>
                  <a:pt x="9165234" y="3481226"/>
                  <a:pt x="9204117" y="3499516"/>
                  <a:pt x="9225431" y="3491019"/>
                </a:cubicBezTo>
                <a:cubicBezTo>
                  <a:pt x="9246888" y="3482378"/>
                  <a:pt x="9260569" y="3478058"/>
                  <a:pt x="9260569" y="3470425"/>
                </a:cubicBezTo>
                <a:cubicBezTo>
                  <a:pt x="9260569" y="3466608"/>
                  <a:pt x="9263809" y="3462108"/>
                  <a:pt x="9267771" y="3459444"/>
                </a:cubicBezTo>
                <a:close/>
                <a:moveTo>
                  <a:pt x="2566904" y="3454265"/>
                </a:moveTo>
                <a:lnTo>
                  <a:pt x="2566770" y="3454272"/>
                </a:lnTo>
                <a:lnTo>
                  <a:pt x="2572086" y="3458328"/>
                </a:lnTo>
                <a:cubicBezTo>
                  <a:pt x="2575758" y="3463368"/>
                  <a:pt x="2579107" y="3467401"/>
                  <a:pt x="2582454" y="3467995"/>
                </a:cubicBezTo>
                <a:lnTo>
                  <a:pt x="2582555" y="3467955"/>
                </a:lnTo>
                <a:lnTo>
                  <a:pt x="2572231" y="3458329"/>
                </a:lnTo>
                <a:cubicBezTo>
                  <a:pt x="2570394" y="3455809"/>
                  <a:pt x="2568639" y="3454674"/>
                  <a:pt x="2566904" y="3454265"/>
                </a:cubicBezTo>
                <a:close/>
                <a:moveTo>
                  <a:pt x="2838491" y="3443585"/>
                </a:moveTo>
                <a:lnTo>
                  <a:pt x="2827900" y="3446643"/>
                </a:lnTo>
                <a:lnTo>
                  <a:pt x="2838977" y="3443837"/>
                </a:lnTo>
                <a:lnTo>
                  <a:pt x="2842472" y="3444346"/>
                </a:lnTo>
                <a:close/>
                <a:moveTo>
                  <a:pt x="5349530" y="3430804"/>
                </a:moveTo>
                <a:lnTo>
                  <a:pt x="5349308" y="3430919"/>
                </a:lnTo>
                <a:cubicBezTo>
                  <a:pt x="5348295" y="3432226"/>
                  <a:pt x="5347620" y="3434566"/>
                  <a:pt x="5347620" y="3439031"/>
                </a:cubicBezTo>
                <a:lnTo>
                  <a:pt x="5346134" y="3447552"/>
                </a:lnTo>
                <a:lnTo>
                  <a:pt x="5346373" y="3447396"/>
                </a:lnTo>
                <a:cubicBezTo>
                  <a:pt x="5347351" y="3445745"/>
                  <a:pt x="5347908" y="3443063"/>
                  <a:pt x="5347908" y="3438598"/>
                </a:cubicBezTo>
                <a:close/>
                <a:moveTo>
                  <a:pt x="9273837" y="3429400"/>
                </a:moveTo>
                <a:cubicBezTo>
                  <a:pt x="9276412" y="3429922"/>
                  <a:pt x="9282820" y="3433558"/>
                  <a:pt x="9289660" y="3437878"/>
                </a:cubicBezTo>
                <a:cubicBezTo>
                  <a:pt x="9303341" y="3446519"/>
                  <a:pt x="9315438" y="3462792"/>
                  <a:pt x="9299021" y="3466969"/>
                </a:cubicBezTo>
                <a:cubicBezTo>
                  <a:pt x="9288940" y="3469705"/>
                  <a:pt x="9298157" y="3455880"/>
                  <a:pt x="9281020" y="3439607"/>
                </a:cubicBezTo>
                <a:cubicBezTo>
                  <a:pt x="9272523" y="3431470"/>
                  <a:pt x="9271263" y="3428878"/>
                  <a:pt x="9273837" y="3429400"/>
                </a:cubicBezTo>
                <a:close/>
                <a:moveTo>
                  <a:pt x="8515439" y="3417297"/>
                </a:moveTo>
                <a:cubicBezTo>
                  <a:pt x="8526343" y="3414907"/>
                  <a:pt x="8550914" y="3424628"/>
                  <a:pt x="8545838" y="3433702"/>
                </a:cubicBezTo>
                <a:cubicBezTo>
                  <a:pt x="8538925" y="3445654"/>
                  <a:pt x="8514155" y="3437878"/>
                  <a:pt x="8510698" y="3424197"/>
                </a:cubicBezTo>
                <a:cubicBezTo>
                  <a:pt x="8509690" y="3420236"/>
                  <a:pt x="8511805" y="3418094"/>
                  <a:pt x="8515439" y="3417297"/>
                </a:cubicBezTo>
                <a:close/>
                <a:moveTo>
                  <a:pt x="8588249" y="3410552"/>
                </a:moveTo>
                <a:cubicBezTo>
                  <a:pt x="8600058" y="3408535"/>
                  <a:pt x="8615107" y="3408787"/>
                  <a:pt x="8626195" y="3412244"/>
                </a:cubicBezTo>
                <a:cubicBezTo>
                  <a:pt x="8648516" y="3419012"/>
                  <a:pt x="8655286" y="3441334"/>
                  <a:pt x="8646069" y="3441334"/>
                </a:cubicBezTo>
                <a:cubicBezTo>
                  <a:pt x="8636565" y="3441334"/>
                  <a:pt x="8627203" y="3428517"/>
                  <a:pt x="8609203" y="3428517"/>
                </a:cubicBezTo>
                <a:cubicBezTo>
                  <a:pt x="8591201" y="3428517"/>
                  <a:pt x="8573199" y="3432693"/>
                  <a:pt x="8569743" y="3422469"/>
                </a:cubicBezTo>
                <a:cubicBezTo>
                  <a:pt x="8567871" y="3416852"/>
                  <a:pt x="8576440" y="3412568"/>
                  <a:pt x="8588249" y="3410552"/>
                </a:cubicBezTo>
                <a:close/>
                <a:moveTo>
                  <a:pt x="5766060" y="3409184"/>
                </a:moveTo>
                <a:lnTo>
                  <a:pt x="5763439" y="3413984"/>
                </a:lnTo>
                <a:lnTo>
                  <a:pt x="5753577" y="3430295"/>
                </a:lnTo>
                <a:lnTo>
                  <a:pt x="5752874" y="3431337"/>
                </a:lnTo>
                <a:lnTo>
                  <a:pt x="5742358" y="3443207"/>
                </a:lnTo>
                <a:cubicBezTo>
                  <a:pt x="5740341" y="3444071"/>
                  <a:pt x="5735732" y="3446808"/>
                  <a:pt x="5729972" y="3450552"/>
                </a:cubicBezTo>
                <a:cubicBezTo>
                  <a:pt x="5727378" y="3437303"/>
                  <a:pt x="5725075" y="3425638"/>
                  <a:pt x="5722770" y="3420452"/>
                </a:cubicBezTo>
                <a:lnTo>
                  <a:pt x="5722770" y="3420451"/>
                </a:lnTo>
                <a:lnTo>
                  <a:pt x="5720034" y="3417716"/>
                </a:lnTo>
                <a:cubicBezTo>
                  <a:pt x="5712978" y="3420309"/>
                  <a:pt x="5718738" y="3517230"/>
                  <a:pt x="5732852" y="3525005"/>
                </a:cubicBezTo>
                <a:cubicBezTo>
                  <a:pt x="5740916" y="3529326"/>
                  <a:pt x="5747397" y="3543727"/>
                  <a:pt x="5754453" y="3554240"/>
                </a:cubicBezTo>
                <a:lnTo>
                  <a:pt x="5754184" y="3554881"/>
                </a:lnTo>
                <a:lnTo>
                  <a:pt x="5761870" y="3564771"/>
                </a:lnTo>
                <a:cubicBezTo>
                  <a:pt x="5764534" y="3567057"/>
                  <a:pt x="5767270" y="3567993"/>
                  <a:pt x="5770150" y="3566769"/>
                </a:cubicBezTo>
                <a:cubicBezTo>
                  <a:pt x="5779223" y="3563025"/>
                  <a:pt x="5766262" y="3552656"/>
                  <a:pt x="5763094" y="3543728"/>
                </a:cubicBezTo>
                <a:cubicBezTo>
                  <a:pt x="5759926" y="3534799"/>
                  <a:pt x="5762517" y="3519390"/>
                  <a:pt x="5747684" y="3505852"/>
                </a:cubicBezTo>
                <a:cubicBezTo>
                  <a:pt x="5739620" y="3498508"/>
                  <a:pt x="5734291" y="3472586"/>
                  <a:pt x="5729972" y="3450696"/>
                </a:cubicBezTo>
                <a:cubicBezTo>
                  <a:pt x="5735732" y="3446952"/>
                  <a:pt x="5740340" y="3444215"/>
                  <a:pt x="5742356" y="3443351"/>
                </a:cubicBezTo>
                <a:cubicBezTo>
                  <a:pt x="5744230" y="3442595"/>
                  <a:pt x="5746650" y="3440084"/>
                  <a:pt x="5749229" y="3436742"/>
                </a:cubicBezTo>
                <a:lnTo>
                  <a:pt x="5752874" y="3431337"/>
                </a:lnTo>
                <a:lnTo>
                  <a:pt x="5753103" y="3431079"/>
                </a:lnTo>
                <a:lnTo>
                  <a:pt x="5753577" y="3430295"/>
                </a:lnTo>
                <a:lnTo>
                  <a:pt x="5757046" y="3425151"/>
                </a:lnTo>
                <a:cubicBezTo>
                  <a:pt x="5762050" y="3416997"/>
                  <a:pt x="5766118" y="3409220"/>
                  <a:pt x="5766118" y="3409220"/>
                </a:cubicBezTo>
                <a:close/>
                <a:moveTo>
                  <a:pt x="7983362" y="3407869"/>
                </a:moveTo>
                <a:cubicBezTo>
                  <a:pt x="7988043" y="3406555"/>
                  <a:pt x="7993552" y="3407563"/>
                  <a:pt x="7993552" y="3411380"/>
                </a:cubicBezTo>
                <a:cubicBezTo>
                  <a:pt x="7993552" y="3419012"/>
                  <a:pt x="7984911" y="3429381"/>
                  <a:pt x="7978142" y="3418292"/>
                </a:cubicBezTo>
                <a:cubicBezTo>
                  <a:pt x="7974830" y="3412819"/>
                  <a:pt x="7978682" y="3409183"/>
                  <a:pt x="7983362" y="3407869"/>
                </a:cubicBezTo>
                <a:close/>
                <a:moveTo>
                  <a:pt x="2845186" y="3404920"/>
                </a:moveTo>
                <a:lnTo>
                  <a:pt x="2847150" y="3407780"/>
                </a:lnTo>
                <a:cubicBezTo>
                  <a:pt x="2843117" y="3414836"/>
                  <a:pt x="2829004" y="3425925"/>
                  <a:pt x="2832029" y="3431974"/>
                </a:cubicBezTo>
                <a:lnTo>
                  <a:pt x="2832030" y="3431974"/>
                </a:lnTo>
                <a:lnTo>
                  <a:pt x="2836943" y="3420256"/>
                </a:lnTo>
                <a:cubicBezTo>
                  <a:pt x="2840597" y="3415846"/>
                  <a:pt x="2845135" y="3411309"/>
                  <a:pt x="2847151" y="3407781"/>
                </a:cubicBezTo>
                <a:close/>
                <a:moveTo>
                  <a:pt x="5758950" y="3400386"/>
                </a:moveTo>
                <a:lnTo>
                  <a:pt x="5758774" y="3404611"/>
                </a:lnTo>
                <a:lnTo>
                  <a:pt x="5758779" y="3404614"/>
                </a:lnTo>
                <a:lnTo>
                  <a:pt x="5758954" y="3400417"/>
                </a:lnTo>
                <a:close/>
                <a:moveTo>
                  <a:pt x="5719522" y="3397863"/>
                </a:moveTo>
                <a:lnTo>
                  <a:pt x="5721332" y="3398419"/>
                </a:lnTo>
                <a:lnTo>
                  <a:pt x="5722762" y="3420310"/>
                </a:lnTo>
                <a:lnTo>
                  <a:pt x="5721474" y="3398419"/>
                </a:lnTo>
                <a:lnTo>
                  <a:pt x="5719728" y="3397881"/>
                </a:lnTo>
                <a:close/>
                <a:moveTo>
                  <a:pt x="5744188" y="3389770"/>
                </a:moveTo>
                <a:lnTo>
                  <a:pt x="5743653" y="3389779"/>
                </a:lnTo>
                <a:cubicBezTo>
                  <a:pt x="5743653" y="3389779"/>
                  <a:pt x="5744014" y="3392767"/>
                  <a:pt x="5742340" y="3395377"/>
                </a:cubicBezTo>
                <a:lnTo>
                  <a:pt x="5728900" y="3398688"/>
                </a:lnTo>
                <a:lnTo>
                  <a:pt x="5729108" y="3398707"/>
                </a:lnTo>
                <a:cubicBezTo>
                  <a:pt x="5745381" y="3401587"/>
                  <a:pt x="5743941" y="3389778"/>
                  <a:pt x="5743941" y="3389778"/>
                </a:cubicBezTo>
                <a:close/>
                <a:moveTo>
                  <a:pt x="5360432" y="3368866"/>
                </a:moveTo>
                <a:lnTo>
                  <a:pt x="5360149" y="3369185"/>
                </a:lnTo>
                <a:cubicBezTo>
                  <a:pt x="5360149" y="3378114"/>
                  <a:pt x="5358422" y="3397844"/>
                  <a:pt x="5358422" y="3417573"/>
                </a:cubicBezTo>
                <a:lnTo>
                  <a:pt x="5356786" y="3426449"/>
                </a:lnTo>
                <a:lnTo>
                  <a:pt x="5357022" y="3426306"/>
                </a:lnTo>
                <a:cubicBezTo>
                  <a:pt x="5358034" y="3424764"/>
                  <a:pt x="5358708" y="3422073"/>
                  <a:pt x="5358708" y="3417140"/>
                </a:cubicBezTo>
                <a:cubicBezTo>
                  <a:pt x="5358708" y="3407276"/>
                  <a:pt x="5359141" y="3397411"/>
                  <a:pt x="5359573" y="3388896"/>
                </a:cubicBezTo>
                <a:close/>
                <a:moveTo>
                  <a:pt x="7718828" y="3355226"/>
                </a:moveTo>
                <a:cubicBezTo>
                  <a:pt x="7724842" y="3356718"/>
                  <a:pt x="7731810" y="3371596"/>
                  <a:pt x="7727273" y="3375377"/>
                </a:cubicBezTo>
                <a:cubicBezTo>
                  <a:pt x="7721368" y="3380561"/>
                  <a:pt x="7711864" y="3363424"/>
                  <a:pt x="7713592" y="3359103"/>
                </a:cubicBezTo>
                <a:cubicBezTo>
                  <a:pt x="7714924" y="3355719"/>
                  <a:pt x="7716824" y="3354729"/>
                  <a:pt x="7718828" y="3355226"/>
                </a:cubicBezTo>
                <a:close/>
                <a:moveTo>
                  <a:pt x="2694419" y="3342343"/>
                </a:moveTo>
                <a:lnTo>
                  <a:pt x="2693269" y="3346353"/>
                </a:lnTo>
                <a:lnTo>
                  <a:pt x="2694515" y="3342470"/>
                </a:lnTo>
                <a:close/>
                <a:moveTo>
                  <a:pt x="2716654" y="3341239"/>
                </a:moveTo>
                <a:lnTo>
                  <a:pt x="2717485" y="3342759"/>
                </a:lnTo>
                <a:lnTo>
                  <a:pt x="2717485" y="3342758"/>
                </a:lnTo>
                <a:close/>
                <a:moveTo>
                  <a:pt x="8690513" y="3338894"/>
                </a:moveTo>
                <a:cubicBezTo>
                  <a:pt x="8707598" y="3336214"/>
                  <a:pt x="8738273" y="3344450"/>
                  <a:pt x="8745294" y="3354063"/>
                </a:cubicBezTo>
                <a:cubicBezTo>
                  <a:pt x="8754654" y="3366880"/>
                  <a:pt x="8755518" y="3432693"/>
                  <a:pt x="8776113" y="3425925"/>
                </a:cubicBezTo>
                <a:cubicBezTo>
                  <a:pt x="8796706" y="3419156"/>
                  <a:pt x="8812115" y="3395970"/>
                  <a:pt x="8823203" y="3395970"/>
                </a:cubicBezTo>
                <a:cubicBezTo>
                  <a:pt x="8834293" y="3395970"/>
                  <a:pt x="8836021" y="3373648"/>
                  <a:pt x="8848839" y="3372784"/>
                </a:cubicBezTo>
                <a:cubicBezTo>
                  <a:pt x="8854095" y="3372496"/>
                  <a:pt x="8869648" y="3378112"/>
                  <a:pt x="8888532" y="3385331"/>
                </a:cubicBezTo>
                <a:lnTo>
                  <a:pt x="8947919" y="3407384"/>
                </a:lnTo>
                <a:lnTo>
                  <a:pt x="8947919" y="3407348"/>
                </a:lnTo>
                <a:cubicBezTo>
                  <a:pt x="8955983" y="3410084"/>
                  <a:pt x="8963329" y="3412388"/>
                  <a:pt x="8969377" y="3413684"/>
                </a:cubicBezTo>
                <a:cubicBezTo>
                  <a:pt x="9003652" y="3421317"/>
                  <a:pt x="9081562" y="3459912"/>
                  <a:pt x="9083291" y="3476186"/>
                </a:cubicBezTo>
                <a:cubicBezTo>
                  <a:pt x="9085017" y="3492459"/>
                  <a:pt x="9128655" y="3496779"/>
                  <a:pt x="9140608" y="3507868"/>
                </a:cubicBezTo>
                <a:cubicBezTo>
                  <a:pt x="9152560" y="3518957"/>
                  <a:pt x="9149968" y="3527598"/>
                  <a:pt x="9134559" y="3526734"/>
                </a:cubicBezTo>
                <a:cubicBezTo>
                  <a:pt x="9119149" y="3526014"/>
                  <a:pt x="9128655" y="3544735"/>
                  <a:pt x="9141472" y="3550784"/>
                </a:cubicBezTo>
                <a:cubicBezTo>
                  <a:pt x="9154289" y="3556832"/>
                  <a:pt x="9150113" y="3581602"/>
                  <a:pt x="9162067" y="3589379"/>
                </a:cubicBezTo>
                <a:cubicBezTo>
                  <a:pt x="9174018" y="3597012"/>
                  <a:pt x="9192020" y="3596292"/>
                  <a:pt x="9191157" y="3603060"/>
                </a:cubicBezTo>
                <a:cubicBezTo>
                  <a:pt x="9190293" y="3609973"/>
                  <a:pt x="9205701" y="3620198"/>
                  <a:pt x="9211749" y="3622790"/>
                </a:cubicBezTo>
                <a:cubicBezTo>
                  <a:pt x="9217798" y="3625382"/>
                  <a:pt x="9234936" y="3639927"/>
                  <a:pt x="9215926" y="3640359"/>
                </a:cubicBezTo>
                <a:cubicBezTo>
                  <a:pt x="9197061" y="3641223"/>
                  <a:pt x="9175747" y="3624950"/>
                  <a:pt x="9155153" y="3629270"/>
                </a:cubicBezTo>
                <a:cubicBezTo>
                  <a:pt x="9134559" y="3633591"/>
                  <a:pt x="9111516" y="3588227"/>
                  <a:pt x="9091787" y="3572818"/>
                </a:cubicBezTo>
                <a:cubicBezTo>
                  <a:pt x="9072057" y="3557408"/>
                  <a:pt x="9038791" y="3549776"/>
                  <a:pt x="9031013" y="3559137"/>
                </a:cubicBezTo>
                <a:cubicBezTo>
                  <a:pt x="9023381" y="3568641"/>
                  <a:pt x="9020789" y="3580594"/>
                  <a:pt x="9013876" y="3580594"/>
                </a:cubicBezTo>
                <a:cubicBezTo>
                  <a:pt x="9006964" y="3580594"/>
                  <a:pt x="9016468" y="3602052"/>
                  <a:pt x="8978737" y="3600324"/>
                </a:cubicBezTo>
                <a:lnTo>
                  <a:pt x="8948206" y="3590194"/>
                </a:lnTo>
                <a:lnTo>
                  <a:pt x="8948206" y="3590243"/>
                </a:lnTo>
                <a:lnTo>
                  <a:pt x="8948114" y="3590164"/>
                </a:lnTo>
                <a:lnTo>
                  <a:pt x="8947919" y="3590099"/>
                </a:lnTo>
                <a:lnTo>
                  <a:pt x="8947919" y="3589993"/>
                </a:lnTo>
                <a:lnTo>
                  <a:pt x="8930043" y="3574437"/>
                </a:lnTo>
                <a:cubicBezTo>
                  <a:pt x="8925201" y="3569685"/>
                  <a:pt x="8921277" y="3566193"/>
                  <a:pt x="8917388" y="3566193"/>
                </a:cubicBezTo>
                <a:cubicBezTo>
                  <a:pt x="8905435" y="3566193"/>
                  <a:pt x="8854887" y="3577426"/>
                  <a:pt x="8850567" y="3569649"/>
                </a:cubicBezTo>
                <a:cubicBezTo>
                  <a:pt x="8846247" y="3562016"/>
                  <a:pt x="8862521" y="3546607"/>
                  <a:pt x="8877928" y="3546607"/>
                </a:cubicBezTo>
                <a:cubicBezTo>
                  <a:pt x="8893339" y="3546607"/>
                  <a:pt x="8889883" y="3532926"/>
                  <a:pt x="8878793" y="3520973"/>
                </a:cubicBezTo>
                <a:cubicBezTo>
                  <a:pt x="8867704" y="3509020"/>
                  <a:pt x="8879657" y="3500379"/>
                  <a:pt x="8862521" y="3487562"/>
                </a:cubicBezTo>
                <a:cubicBezTo>
                  <a:pt x="8845382" y="3474745"/>
                  <a:pt x="8800882" y="3460200"/>
                  <a:pt x="8781153" y="3459336"/>
                </a:cubicBezTo>
                <a:cubicBezTo>
                  <a:pt x="8761567" y="3458472"/>
                  <a:pt x="8775248" y="3450839"/>
                  <a:pt x="8755518" y="3445654"/>
                </a:cubicBezTo>
                <a:cubicBezTo>
                  <a:pt x="8735789" y="3440614"/>
                  <a:pt x="8725564" y="3426069"/>
                  <a:pt x="8725564" y="3437158"/>
                </a:cubicBezTo>
                <a:cubicBezTo>
                  <a:pt x="8725564" y="3448247"/>
                  <a:pt x="8705835" y="3450839"/>
                  <a:pt x="8705835" y="3437158"/>
                </a:cubicBezTo>
                <a:cubicBezTo>
                  <a:pt x="8705835" y="3423477"/>
                  <a:pt x="8694746" y="3417572"/>
                  <a:pt x="8687833" y="3411524"/>
                </a:cubicBezTo>
                <a:cubicBezTo>
                  <a:pt x="8680920" y="3405475"/>
                  <a:pt x="8694746" y="3404611"/>
                  <a:pt x="8704971" y="3407203"/>
                </a:cubicBezTo>
                <a:cubicBezTo>
                  <a:pt x="8715195" y="3409651"/>
                  <a:pt x="8715195" y="3397699"/>
                  <a:pt x="8729741" y="3402883"/>
                </a:cubicBezTo>
                <a:cubicBezTo>
                  <a:pt x="8744286" y="3408067"/>
                  <a:pt x="8742558" y="3393522"/>
                  <a:pt x="8732333" y="3394386"/>
                </a:cubicBezTo>
                <a:cubicBezTo>
                  <a:pt x="8722108" y="3395250"/>
                  <a:pt x="8691289" y="3402883"/>
                  <a:pt x="8686105" y="3391794"/>
                </a:cubicBezTo>
                <a:cubicBezTo>
                  <a:pt x="8680920" y="3380561"/>
                  <a:pt x="8680920" y="3372064"/>
                  <a:pt x="8669832" y="3372064"/>
                </a:cubicBezTo>
                <a:cubicBezTo>
                  <a:pt x="8658743" y="3372064"/>
                  <a:pt x="8652694" y="3375521"/>
                  <a:pt x="8654422" y="3364432"/>
                </a:cubicBezTo>
                <a:cubicBezTo>
                  <a:pt x="8656295" y="3352479"/>
                  <a:pt x="8674152" y="3360112"/>
                  <a:pt x="8679337" y="3345566"/>
                </a:cubicBezTo>
                <a:cubicBezTo>
                  <a:pt x="8680632" y="3341894"/>
                  <a:pt x="8684817" y="3339788"/>
                  <a:pt x="8690513" y="3338894"/>
                </a:cubicBezTo>
                <a:close/>
                <a:moveTo>
                  <a:pt x="2684914" y="3329768"/>
                </a:moveTo>
                <a:lnTo>
                  <a:pt x="2686065" y="3331247"/>
                </a:lnTo>
                <a:lnTo>
                  <a:pt x="2685138" y="3330015"/>
                </a:lnTo>
                <a:lnTo>
                  <a:pt x="2685136" y="3330015"/>
                </a:lnTo>
                <a:close/>
                <a:moveTo>
                  <a:pt x="2236165" y="3315254"/>
                </a:moveTo>
                <a:cubicBezTo>
                  <a:pt x="2244548" y="3318447"/>
                  <a:pt x="2249894" y="3342074"/>
                  <a:pt x="2245034" y="3349743"/>
                </a:cubicBezTo>
                <a:cubicBezTo>
                  <a:pt x="2239705" y="3358240"/>
                  <a:pt x="2214215" y="3339518"/>
                  <a:pt x="2227032" y="3320220"/>
                </a:cubicBezTo>
                <a:cubicBezTo>
                  <a:pt x="2230237" y="3315396"/>
                  <a:pt x="2233369" y="3314190"/>
                  <a:pt x="2236165" y="3315254"/>
                </a:cubicBezTo>
                <a:close/>
                <a:moveTo>
                  <a:pt x="2663102" y="3312445"/>
                </a:moveTo>
                <a:lnTo>
                  <a:pt x="2654153" y="3315464"/>
                </a:lnTo>
                <a:lnTo>
                  <a:pt x="2654173" y="3315468"/>
                </a:lnTo>
                <a:lnTo>
                  <a:pt x="2663176" y="3312467"/>
                </a:lnTo>
                <a:close/>
                <a:moveTo>
                  <a:pt x="2991863" y="3297218"/>
                </a:moveTo>
                <a:lnTo>
                  <a:pt x="2989779" y="3297517"/>
                </a:lnTo>
                <a:lnTo>
                  <a:pt x="2991846" y="3297233"/>
                </a:lnTo>
                <a:close/>
                <a:moveTo>
                  <a:pt x="2975518" y="3297179"/>
                </a:moveTo>
                <a:lnTo>
                  <a:pt x="2975471" y="3297202"/>
                </a:lnTo>
                <a:lnTo>
                  <a:pt x="2982808" y="3298475"/>
                </a:lnTo>
                <a:lnTo>
                  <a:pt x="2982968" y="3298453"/>
                </a:lnTo>
                <a:close/>
                <a:moveTo>
                  <a:pt x="2870931" y="3295553"/>
                </a:moveTo>
                <a:lnTo>
                  <a:pt x="2871610" y="3295838"/>
                </a:lnTo>
                <a:lnTo>
                  <a:pt x="2871613" y="3295829"/>
                </a:lnTo>
                <a:close/>
                <a:moveTo>
                  <a:pt x="5304690" y="3285082"/>
                </a:moveTo>
                <a:lnTo>
                  <a:pt x="5310159" y="3297160"/>
                </a:lnTo>
                <a:cubicBezTo>
                  <a:pt x="5309493" y="3301427"/>
                  <a:pt x="5306360" y="3305459"/>
                  <a:pt x="5300959" y="3308124"/>
                </a:cubicBezTo>
                <a:cubicBezTo>
                  <a:pt x="5295559" y="3310860"/>
                  <a:pt x="5294659" y="3315360"/>
                  <a:pt x="5296225" y="3319843"/>
                </a:cubicBezTo>
                <a:lnTo>
                  <a:pt x="5296374" y="3320014"/>
                </a:lnTo>
                <a:lnTo>
                  <a:pt x="5301105" y="3308412"/>
                </a:lnTo>
                <a:cubicBezTo>
                  <a:pt x="5311905" y="3302940"/>
                  <a:pt x="5313633" y="3292283"/>
                  <a:pt x="5304704" y="3285082"/>
                </a:cubicBezTo>
                <a:close/>
                <a:moveTo>
                  <a:pt x="7676604" y="3284154"/>
                </a:moveTo>
                <a:cubicBezTo>
                  <a:pt x="7684286" y="3287070"/>
                  <a:pt x="7697355" y="3300922"/>
                  <a:pt x="7689687" y="3308699"/>
                </a:cubicBezTo>
                <a:cubicBezTo>
                  <a:pt x="7679317" y="3318924"/>
                  <a:pt x="7669956" y="3294010"/>
                  <a:pt x="7671685" y="3285513"/>
                </a:cubicBezTo>
                <a:cubicBezTo>
                  <a:pt x="7672082" y="3283425"/>
                  <a:pt x="7674043" y="3283182"/>
                  <a:pt x="7676604" y="3284154"/>
                </a:cubicBezTo>
                <a:close/>
                <a:moveTo>
                  <a:pt x="8482981" y="3279928"/>
                </a:moveTo>
                <a:cubicBezTo>
                  <a:pt x="8484371" y="3280221"/>
                  <a:pt x="8484416" y="3281877"/>
                  <a:pt x="8482473" y="3285513"/>
                </a:cubicBezTo>
                <a:cubicBezTo>
                  <a:pt x="8474695" y="3300058"/>
                  <a:pt x="8452517" y="3324828"/>
                  <a:pt x="8431924" y="3315468"/>
                </a:cubicBezTo>
                <a:cubicBezTo>
                  <a:pt x="8411329" y="3306107"/>
                  <a:pt x="8340332" y="3310427"/>
                  <a:pt x="8336011" y="3336926"/>
                </a:cubicBezTo>
                <a:cubicBezTo>
                  <a:pt x="8331836" y="3363424"/>
                  <a:pt x="8367694" y="3380561"/>
                  <a:pt x="8372014" y="3365152"/>
                </a:cubicBezTo>
                <a:cubicBezTo>
                  <a:pt x="8376335" y="3349743"/>
                  <a:pt x="8426740" y="3339518"/>
                  <a:pt x="8431061" y="3348014"/>
                </a:cubicBezTo>
                <a:cubicBezTo>
                  <a:pt x="8435379" y="3356511"/>
                  <a:pt x="8399377" y="3377105"/>
                  <a:pt x="8387424" y="3379697"/>
                </a:cubicBezTo>
                <a:cubicBezTo>
                  <a:pt x="8375472" y="3382145"/>
                  <a:pt x="8384113" y="3395106"/>
                  <a:pt x="8396929" y="3403603"/>
                </a:cubicBezTo>
                <a:cubicBezTo>
                  <a:pt x="8409746" y="3412244"/>
                  <a:pt x="8393473" y="3426789"/>
                  <a:pt x="8402833" y="3437014"/>
                </a:cubicBezTo>
                <a:cubicBezTo>
                  <a:pt x="8412193" y="3447383"/>
                  <a:pt x="8414787" y="3455015"/>
                  <a:pt x="8401105" y="3459336"/>
                </a:cubicBezTo>
                <a:cubicBezTo>
                  <a:pt x="8387424" y="3463656"/>
                  <a:pt x="8374608" y="3472153"/>
                  <a:pt x="8374608" y="3455879"/>
                </a:cubicBezTo>
                <a:cubicBezTo>
                  <a:pt x="8374608" y="3439606"/>
                  <a:pt x="8352430" y="3441334"/>
                  <a:pt x="8360063" y="3426789"/>
                </a:cubicBezTo>
                <a:cubicBezTo>
                  <a:pt x="8367694" y="3412244"/>
                  <a:pt x="8344652" y="3405475"/>
                  <a:pt x="8341196" y="3414836"/>
                </a:cubicBezTo>
                <a:cubicBezTo>
                  <a:pt x="8337740" y="3424341"/>
                  <a:pt x="8336876" y="3461928"/>
                  <a:pt x="8344652" y="3467976"/>
                </a:cubicBezTo>
                <a:cubicBezTo>
                  <a:pt x="8352285" y="3474025"/>
                  <a:pt x="8343789" y="3491018"/>
                  <a:pt x="8330107" y="3496203"/>
                </a:cubicBezTo>
                <a:cubicBezTo>
                  <a:pt x="8318875" y="3500379"/>
                  <a:pt x="8324060" y="3473881"/>
                  <a:pt x="8326652" y="3462792"/>
                </a:cubicBezTo>
                <a:cubicBezTo>
                  <a:pt x="8329099" y="3451703"/>
                  <a:pt x="8330828" y="3432837"/>
                  <a:pt x="8318010" y="3431973"/>
                </a:cubicBezTo>
                <a:cubicBezTo>
                  <a:pt x="8305194" y="3431109"/>
                  <a:pt x="8284600" y="3427653"/>
                  <a:pt x="8300008" y="3402739"/>
                </a:cubicBezTo>
                <a:cubicBezTo>
                  <a:pt x="8315418" y="3377825"/>
                  <a:pt x="8315418" y="3351327"/>
                  <a:pt x="8323196" y="3347006"/>
                </a:cubicBezTo>
                <a:cubicBezTo>
                  <a:pt x="8330972" y="3342830"/>
                  <a:pt x="8327515" y="3306827"/>
                  <a:pt x="8343789" y="3304235"/>
                </a:cubicBezTo>
                <a:cubicBezTo>
                  <a:pt x="8360063" y="3301642"/>
                  <a:pt x="8359198" y="3282921"/>
                  <a:pt x="8378927" y="3289690"/>
                </a:cubicBezTo>
                <a:cubicBezTo>
                  <a:pt x="8398657" y="3296602"/>
                  <a:pt x="8437108" y="3306827"/>
                  <a:pt x="8451653" y="3297466"/>
                </a:cubicBezTo>
                <a:cubicBezTo>
                  <a:pt x="8462562" y="3290446"/>
                  <a:pt x="8478817" y="3279051"/>
                  <a:pt x="8482981" y="3279928"/>
                </a:cubicBezTo>
                <a:close/>
                <a:moveTo>
                  <a:pt x="2874350" y="3272806"/>
                </a:moveTo>
                <a:lnTo>
                  <a:pt x="2874334" y="3272809"/>
                </a:lnTo>
                <a:lnTo>
                  <a:pt x="2899137" y="3273273"/>
                </a:lnTo>
                <a:lnTo>
                  <a:pt x="2899158" y="3273269"/>
                </a:lnTo>
                <a:close/>
                <a:moveTo>
                  <a:pt x="8563043" y="3269816"/>
                </a:moveTo>
                <a:cubicBezTo>
                  <a:pt x="8570517" y="3268898"/>
                  <a:pt x="8573919" y="3283533"/>
                  <a:pt x="8573919" y="3287961"/>
                </a:cubicBezTo>
                <a:cubicBezTo>
                  <a:pt x="8573919" y="3294010"/>
                  <a:pt x="8591057" y="3283785"/>
                  <a:pt x="8591057" y="3295738"/>
                </a:cubicBezTo>
                <a:cubicBezTo>
                  <a:pt x="8591057" y="3307835"/>
                  <a:pt x="8599699" y="3318924"/>
                  <a:pt x="8580832" y="3317196"/>
                </a:cubicBezTo>
                <a:cubicBezTo>
                  <a:pt x="8561966" y="3315468"/>
                  <a:pt x="8579104" y="3338654"/>
                  <a:pt x="8569599" y="3340238"/>
                </a:cubicBezTo>
                <a:cubicBezTo>
                  <a:pt x="8558654" y="3342254"/>
                  <a:pt x="8540509" y="3295738"/>
                  <a:pt x="8554189" y="3276872"/>
                </a:cubicBezTo>
                <a:cubicBezTo>
                  <a:pt x="8557610" y="3272156"/>
                  <a:pt x="8560553" y="3270122"/>
                  <a:pt x="8563043" y="3269816"/>
                </a:cubicBezTo>
                <a:close/>
                <a:moveTo>
                  <a:pt x="2916705" y="3269111"/>
                </a:moveTo>
                <a:lnTo>
                  <a:pt x="2901031" y="3272887"/>
                </a:lnTo>
                <a:lnTo>
                  <a:pt x="2913539" y="3270339"/>
                </a:lnTo>
                <a:close/>
                <a:moveTo>
                  <a:pt x="3224377" y="3267722"/>
                </a:moveTo>
                <a:lnTo>
                  <a:pt x="3223597" y="3267945"/>
                </a:lnTo>
                <a:cubicBezTo>
                  <a:pt x="3216541" y="3275722"/>
                  <a:pt x="3212221" y="3267945"/>
                  <a:pt x="3208764" y="3274857"/>
                </a:cubicBezTo>
                <a:cubicBezTo>
                  <a:pt x="3205309" y="3281770"/>
                  <a:pt x="3193067" y="3277450"/>
                  <a:pt x="3189610" y="3281770"/>
                </a:cubicBezTo>
                <a:lnTo>
                  <a:pt x="3186205" y="3282703"/>
                </a:lnTo>
                <a:lnTo>
                  <a:pt x="3189754" y="3281770"/>
                </a:lnTo>
                <a:cubicBezTo>
                  <a:pt x="3193211" y="3277449"/>
                  <a:pt x="3205452" y="3281770"/>
                  <a:pt x="3208908" y="3274857"/>
                </a:cubicBezTo>
                <a:cubicBezTo>
                  <a:pt x="3212508" y="3267945"/>
                  <a:pt x="3216829" y="3275721"/>
                  <a:pt x="3223742" y="3267945"/>
                </a:cubicBezTo>
                <a:close/>
                <a:moveTo>
                  <a:pt x="3232292" y="3265461"/>
                </a:moveTo>
                <a:lnTo>
                  <a:pt x="3231923" y="3265567"/>
                </a:lnTo>
                <a:lnTo>
                  <a:pt x="3236239" y="3266305"/>
                </a:lnTo>
                <a:close/>
                <a:moveTo>
                  <a:pt x="2930780" y="3263109"/>
                </a:moveTo>
                <a:lnTo>
                  <a:pt x="2924041" y="3266265"/>
                </a:lnTo>
                <a:lnTo>
                  <a:pt x="2927508" y="3264920"/>
                </a:lnTo>
                <a:cubicBezTo>
                  <a:pt x="2939029" y="3276441"/>
                  <a:pt x="2943206" y="3288970"/>
                  <a:pt x="2949686" y="3294155"/>
                </a:cubicBezTo>
                <a:cubicBezTo>
                  <a:pt x="2954079" y="3297611"/>
                  <a:pt x="2956923" y="3300203"/>
                  <a:pt x="2959424" y="3301499"/>
                </a:cubicBezTo>
                <a:lnTo>
                  <a:pt x="2959641" y="3301487"/>
                </a:lnTo>
                <a:lnTo>
                  <a:pt x="2949972" y="3294155"/>
                </a:lnTo>
                <a:cubicBezTo>
                  <a:pt x="2943349" y="3288971"/>
                  <a:pt x="2939316" y="3276298"/>
                  <a:pt x="2927795" y="3264921"/>
                </a:cubicBezTo>
                <a:close/>
                <a:moveTo>
                  <a:pt x="3310074" y="3258125"/>
                </a:moveTo>
                <a:lnTo>
                  <a:pt x="3312399" y="3260240"/>
                </a:lnTo>
                <a:lnTo>
                  <a:pt x="3313415" y="3260228"/>
                </a:lnTo>
                <a:close/>
                <a:moveTo>
                  <a:pt x="5312769" y="3254985"/>
                </a:moveTo>
                <a:cubicBezTo>
                  <a:pt x="5310537" y="3255453"/>
                  <a:pt x="5304623" y="3255579"/>
                  <a:pt x="5297010" y="3255505"/>
                </a:cubicBezTo>
                <a:lnTo>
                  <a:pt x="5278920" y="3255029"/>
                </a:lnTo>
                <a:lnTo>
                  <a:pt x="5276873" y="3272912"/>
                </a:lnTo>
                <a:cubicBezTo>
                  <a:pt x="5276297" y="3278385"/>
                  <a:pt x="5275902" y="3282849"/>
                  <a:pt x="5275902" y="3284794"/>
                </a:cubicBezTo>
                <a:lnTo>
                  <a:pt x="5276069" y="3284794"/>
                </a:lnTo>
                <a:lnTo>
                  <a:pt x="5277018" y="3273201"/>
                </a:lnTo>
                <a:cubicBezTo>
                  <a:pt x="5277594" y="3267729"/>
                  <a:pt x="5278350" y="3261248"/>
                  <a:pt x="5279070" y="3255272"/>
                </a:cubicBezTo>
                <a:cubicBezTo>
                  <a:pt x="5294479" y="3255848"/>
                  <a:pt x="5308880" y="3255992"/>
                  <a:pt x="5312769" y="3255272"/>
                </a:cubicBezTo>
                <a:cubicBezTo>
                  <a:pt x="5321698" y="3253400"/>
                  <a:pt x="5353813" y="3269529"/>
                  <a:pt x="5353813" y="3269529"/>
                </a:cubicBezTo>
                <a:lnTo>
                  <a:pt x="5355404" y="3259689"/>
                </a:lnTo>
                <a:lnTo>
                  <a:pt x="5355306" y="3259971"/>
                </a:lnTo>
                <a:cubicBezTo>
                  <a:pt x="5354208" y="3265209"/>
                  <a:pt x="5353812" y="3269242"/>
                  <a:pt x="5353812" y="3269242"/>
                </a:cubicBezTo>
                <a:cubicBezTo>
                  <a:pt x="5353812" y="3269242"/>
                  <a:pt x="5321698" y="3253256"/>
                  <a:pt x="5312769" y="3254985"/>
                </a:cubicBezTo>
                <a:close/>
                <a:moveTo>
                  <a:pt x="5230536" y="3254794"/>
                </a:moveTo>
                <a:lnTo>
                  <a:pt x="5223200" y="3256855"/>
                </a:lnTo>
                <a:lnTo>
                  <a:pt x="5223338" y="3256855"/>
                </a:lnTo>
                <a:lnTo>
                  <a:pt x="5230536" y="3254839"/>
                </a:lnTo>
                <a:close/>
                <a:moveTo>
                  <a:pt x="3041997" y="3250663"/>
                </a:moveTo>
                <a:lnTo>
                  <a:pt x="3032577" y="3253119"/>
                </a:lnTo>
                <a:lnTo>
                  <a:pt x="3032601" y="3253148"/>
                </a:lnTo>
                <a:lnTo>
                  <a:pt x="3042045" y="3250725"/>
                </a:lnTo>
                <a:close/>
                <a:moveTo>
                  <a:pt x="3314287" y="3240202"/>
                </a:moveTo>
                <a:lnTo>
                  <a:pt x="3314182" y="3241591"/>
                </a:lnTo>
                <a:lnTo>
                  <a:pt x="3305995" y="3254416"/>
                </a:lnTo>
                <a:lnTo>
                  <a:pt x="3306053" y="3254468"/>
                </a:lnTo>
                <a:lnTo>
                  <a:pt x="3314180" y="3241734"/>
                </a:lnTo>
                <a:close/>
                <a:moveTo>
                  <a:pt x="2922071" y="3237171"/>
                </a:moveTo>
                <a:lnTo>
                  <a:pt x="2922036" y="3237235"/>
                </a:lnTo>
                <a:cubicBezTo>
                  <a:pt x="2921533" y="3241051"/>
                  <a:pt x="2922757" y="3244759"/>
                  <a:pt x="2926644" y="3247783"/>
                </a:cubicBezTo>
                <a:lnTo>
                  <a:pt x="2932247" y="3256957"/>
                </a:lnTo>
                <a:lnTo>
                  <a:pt x="2932260" y="3256784"/>
                </a:lnTo>
                <a:cubicBezTo>
                  <a:pt x="2931900" y="3254012"/>
                  <a:pt x="2930531" y="3250663"/>
                  <a:pt x="2926642" y="3247639"/>
                </a:cubicBezTo>
                <a:close/>
                <a:moveTo>
                  <a:pt x="5397016" y="3212068"/>
                </a:moveTo>
                <a:lnTo>
                  <a:pt x="5384487" y="3215668"/>
                </a:lnTo>
                <a:lnTo>
                  <a:pt x="5368358" y="3219268"/>
                </a:lnTo>
                <a:lnTo>
                  <a:pt x="5368359" y="3219492"/>
                </a:lnTo>
                <a:lnTo>
                  <a:pt x="5384200" y="3215956"/>
                </a:lnTo>
                <a:lnTo>
                  <a:pt x="5396728" y="3212356"/>
                </a:lnTo>
                <a:lnTo>
                  <a:pt x="5421787" y="3215956"/>
                </a:lnTo>
                <a:lnTo>
                  <a:pt x="5421787" y="3215668"/>
                </a:lnTo>
                <a:cubicBezTo>
                  <a:pt x="5423946" y="3227189"/>
                  <a:pt x="5421210" y="3239430"/>
                  <a:pt x="5417466" y="3245623"/>
                </a:cubicBezTo>
                <a:cubicBezTo>
                  <a:pt x="5411993" y="3254552"/>
                  <a:pt x="5406666" y="3258152"/>
                  <a:pt x="5406666" y="3276009"/>
                </a:cubicBezTo>
                <a:cubicBezTo>
                  <a:pt x="5406666" y="3285010"/>
                  <a:pt x="5401301" y="3296675"/>
                  <a:pt x="5395936" y="3307872"/>
                </a:cubicBezTo>
                <a:lnTo>
                  <a:pt x="5385222" y="3336889"/>
                </a:lnTo>
                <a:lnTo>
                  <a:pt x="5385494" y="3336494"/>
                </a:lnTo>
                <a:cubicBezTo>
                  <a:pt x="5385494" y="3322092"/>
                  <a:pt x="5406952" y="3293434"/>
                  <a:pt x="5406952" y="3275576"/>
                </a:cubicBezTo>
                <a:cubicBezTo>
                  <a:pt x="5406952" y="3257719"/>
                  <a:pt x="5412425" y="3254119"/>
                  <a:pt x="5417753" y="3245190"/>
                </a:cubicBezTo>
                <a:cubicBezTo>
                  <a:pt x="5419625" y="3242166"/>
                  <a:pt x="5421246" y="3237593"/>
                  <a:pt x="5422129" y="3232319"/>
                </a:cubicBezTo>
                <a:lnTo>
                  <a:pt x="5422075" y="3215384"/>
                </a:lnTo>
                <a:lnTo>
                  <a:pt x="5422075" y="3215668"/>
                </a:lnTo>
                <a:close/>
                <a:moveTo>
                  <a:pt x="3012187" y="3201231"/>
                </a:moveTo>
                <a:lnTo>
                  <a:pt x="3012098" y="3201263"/>
                </a:lnTo>
                <a:lnTo>
                  <a:pt x="3027309" y="3203715"/>
                </a:lnTo>
                <a:cubicBezTo>
                  <a:pt x="3032493" y="3208900"/>
                  <a:pt x="3050782" y="3204579"/>
                  <a:pt x="3052510" y="3212356"/>
                </a:cubicBezTo>
                <a:cubicBezTo>
                  <a:pt x="3053375" y="3216244"/>
                  <a:pt x="3056182" y="3218873"/>
                  <a:pt x="3058775" y="3219323"/>
                </a:cubicBezTo>
                <a:lnTo>
                  <a:pt x="3058935" y="3219127"/>
                </a:lnTo>
                <a:lnTo>
                  <a:pt x="3052798" y="3212356"/>
                </a:lnTo>
                <a:cubicBezTo>
                  <a:pt x="3051071" y="3204580"/>
                  <a:pt x="3032780" y="3208900"/>
                  <a:pt x="3027595" y="3203716"/>
                </a:cubicBezTo>
                <a:cubicBezTo>
                  <a:pt x="3025004" y="3201123"/>
                  <a:pt x="3017623" y="3200475"/>
                  <a:pt x="3012187" y="3201231"/>
                </a:cubicBezTo>
                <a:close/>
                <a:moveTo>
                  <a:pt x="2913276" y="3193775"/>
                </a:moveTo>
                <a:lnTo>
                  <a:pt x="2913271" y="3193896"/>
                </a:lnTo>
                <a:cubicBezTo>
                  <a:pt x="2913648" y="3198153"/>
                  <a:pt x="2914692" y="3201627"/>
                  <a:pt x="2916564" y="3203715"/>
                </a:cubicBezTo>
                <a:cubicBezTo>
                  <a:pt x="2920309" y="3207892"/>
                  <a:pt x="2924630" y="3211744"/>
                  <a:pt x="2927258" y="3215417"/>
                </a:cubicBezTo>
                <a:lnTo>
                  <a:pt x="2927790" y="3225902"/>
                </a:lnTo>
                <a:lnTo>
                  <a:pt x="2927795" y="3225893"/>
                </a:lnTo>
                <a:cubicBezTo>
                  <a:pt x="2933987" y="3218837"/>
                  <a:pt x="2924051" y="3211924"/>
                  <a:pt x="2916562" y="3203572"/>
                </a:cubicBezTo>
                <a:close/>
                <a:moveTo>
                  <a:pt x="5863280" y="3192542"/>
                </a:moveTo>
                <a:lnTo>
                  <a:pt x="5863038" y="3192771"/>
                </a:lnTo>
                <a:lnTo>
                  <a:pt x="5859488" y="3197278"/>
                </a:lnTo>
                <a:lnTo>
                  <a:pt x="5872688" y="3209187"/>
                </a:lnTo>
                <a:lnTo>
                  <a:pt x="5875712" y="3229925"/>
                </a:lnTo>
                <a:lnTo>
                  <a:pt x="5887377" y="3240150"/>
                </a:lnTo>
                <a:cubicBezTo>
                  <a:pt x="5887377" y="3240150"/>
                  <a:pt x="5887377" y="3252103"/>
                  <a:pt x="5885937" y="3263912"/>
                </a:cubicBezTo>
                <a:cubicBezTo>
                  <a:pt x="5884498" y="3275865"/>
                  <a:pt x="5874128" y="3290698"/>
                  <a:pt x="5866639" y="3298042"/>
                </a:cubicBezTo>
                <a:cubicBezTo>
                  <a:pt x="5864336" y="3300203"/>
                  <a:pt x="5861311" y="3307259"/>
                  <a:pt x="5857998" y="3316044"/>
                </a:cubicBezTo>
                <a:cubicBezTo>
                  <a:pt x="5846046" y="3313020"/>
                  <a:pt x="5830636" y="3311724"/>
                  <a:pt x="5819403" y="3315036"/>
                </a:cubicBezTo>
                <a:cubicBezTo>
                  <a:pt x="5810618" y="3317628"/>
                  <a:pt x="5802698" y="3331309"/>
                  <a:pt x="5797370" y="3346430"/>
                </a:cubicBezTo>
                <a:lnTo>
                  <a:pt x="5773176" y="3348447"/>
                </a:lnTo>
                <a:cubicBezTo>
                  <a:pt x="5773176" y="3348447"/>
                  <a:pt x="5767236" y="3349959"/>
                  <a:pt x="5760556" y="3351831"/>
                </a:cubicBezTo>
                <a:lnTo>
                  <a:pt x="5759795" y="3352078"/>
                </a:lnTo>
                <a:lnTo>
                  <a:pt x="5764392" y="3364576"/>
                </a:lnTo>
                <a:cubicBezTo>
                  <a:pt x="5764392" y="3364576"/>
                  <a:pt x="5770297" y="3376529"/>
                  <a:pt x="5768858" y="3383875"/>
                </a:cubicBezTo>
                <a:lnTo>
                  <a:pt x="5756148" y="3389392"/>
                </a:lnTo>
                <a:lnTo>
                  <a:pt x="5757622" y="3389346"/>
                </a:lnTo>
                <a:lnTo>
                  <a:pt x="5757639" y="3389482"/>
                </a:lnTo>
                <a:lnTo>
                  <a:pt x="5769142" y="3384018"/>
                </a:lnTo>
                <a:cubicBezTo>
                  <a:pt x="5770582" y="3376530"/>
                  <a:pt x="5764678" y="3364721"/>
                  <a:pt x="5764678" y="3364721"/>
                </a:cubicBezTo>
                <a:lnTo>
                  <a:pt x="5759926" y="3352047"/>
                </a:lnTo>
                <a:cubicBezTo>
                  <a:pt x="5766982" y="3350031"/>
                  <a:pt x="5773607" y="3348447"/>
                  <a:pt x="5773607" y="3348447"/>
                </a:cubicBezTo>
                <a:lnTo>
                  <a:pt x="5797801" y="3346431"/>
                </a:lnTo>
                <a:cubicBezTo>
                  <a:pt x="5789736" y="3369185"/>
                  <a:pt x="5787576" y="3395107"/>
                  <a:pt x="5797945" y="3390787"/>
                </a:cubicBezTo>
                <a:cubicBezTo>
                  <a:pt x="5813354" y="3384450"/>
                  <a:pt x="5835100" y="3395251"/>
                  <a:pt x="5844750" y="3393379"/>
                </a:cubicBezTo>
                <a:cubicBezTo>
                  <a:pt x="5854397" y="3391363"/>
                  <a:pt x="5834523" y="3379266"/>
                  <a:pt x="5842876" y="3375378"/>
                </a:cubicBezTo>
                <a:cubicBezTo>
                  <a:pt x="5846766" y="3373577"/>
                  <a:pt x="5850077" y="3370121"/>
                  <a:pt x="5852508" y="3365440"/>
                </a:cubicBezTo>
                <a:lnTo>
                  <a:pt x="5856830" y="3348227"/>
                </a:lnTo>
                <a:lnTo>
                  <a:pt x="5856702" y="3348159"/>
                </a:lnTo>
                <a:cubicBezTo>
                  <a:pt x="5856702" y="3347295"/>
                  <a:pt x="5856846" y="3346287"/>
                  <a:pt x="5856846" y="3345279"/>
                </a:cubicBezTo>
                <a:cubicBezTo>
                  <a:pt x="5856846" y="3330590"/>
                  <a:pt x="5876144" y="3333758"/>
                  <a:pt x="5877440" y="3326701"/>
                </a:cubicBezTo>
                <a:cubicBezTo>
                  <a:pt x="5878016" y="3323389"/>
                  <a:pt x="5869663" y="3319069"/>
                  <a:pt x="5858286" y="3316188"/>
                </a:cubicBezTo>
                <a:cubicBezTo>
                  <a:pt x="5861598" y="3307404"/>
                  <a:pt x="5864768" y="3300347"/>
                  <a:pt x="5866928" y="3298187"/>
                </a:cubicBezTo>
                <a:cubicBezTo>
                  <a:pt x="5874416" y="3290698"/>
                  <a:pt x="5884785" y="3275865"/>
                  <a:pt x="5886225" y="3264056"/>
                </a:cubicBezTo>
                <a:cubicBezTo>
                  <a:pt x="5887664" y="3252103"/>
                  <a:pt x="5887664" y="3240294"/>
                  <a:pt x="5887664" y="3240294"/>
                </a:cubicBezTo>
                <a:lnTo>
                  <a:pt x="5875856" y="3229925"/>
                </a:lnTo>
                <a:lnTo>
                  <a:pt x="5872832" y="3209187"/>
                </a:lnTo>
                <a:lnTo>
                  <a:pt x="5859582" y="3197234"/>
                </a:lnTo>
                <a:close/>
                <a:moveTo>
                  <a:pt x="3137622" y="3171456"/>
                </a:moveTo>
                <a:lnTo>
                  <a:pt x="3127333" y="3177375"/>
                </a:lnTo>
                <a:lnTo>
                  <a:pt x="3127540" y="3177649"/>
                </a:lnTo>
                <a:lnTo>
                  <a:pt x="3127352" y="3177900"/>
                </a:lnTo>
                <a:lnTo>
                  <a:pt x="3137663" y="3171521"/>
                </a:lnTo>
                <a:close/>
                <a:moveTo>
                  <a:pt x="7626820" y="3161969"/>
                </a:moveTo>
                <a:cubicBezTo>
                  <a:pt x="7632802" y="3163670"/>
                  <a:pt x="7642306" y="3176712"/>
                  <a:pt x="7659588" y="3176064"/>
                </a:cubicBezTo>
                <a:cubicBezTo>
                  <a:pt x="7682629" y="3175200"/>
                  <a:pt x="7696311" y="3181248"/>
                  <a:pt x="7701494" y="3195794"/>
                </a:cubicBezTo>
                <a:cubicBezTo>
                  <a:pt x="7706680" y="3210339"/>
                  <a:pt x="7746283" y="3228485"/>
                  <a:pt x="7750315" y="3239429"/>
                </a:cubicBezTo>
                <a:cubicBezTo>
                  <a:pt x="7755356" y="3253110"/>
                  <a:pt x="7769036" y="3266792"/>
                  <a:pt x="7775085" y="3264199"/>
                </a:cubicBezTo>
                <a:cubicBezTo>
                  <a:pt x="7780990" y="3261607"/>
                  <a:pt x="7790495" y="3265784"/>
                  <a:pt x="7797263" y="3273560"/>
                </a:cubicBezTo>
                <a:cubicBezTo>
                  <a:pt x="7804176" y="3281193"/>
                  <a:pt x="7807632" y="3271832"/>
                  <a:pt x="7815264" y="3282057"/>
                </a:cubicBezTo>
                <a:cubicBezTo>
                  <a:pt x="7823042" y="3292282"/>
                  <a:pt x="7829810" y="3288106"/>
                  <a:pt x="7829810" y="3296602"/>
                </a:cubicBezTo>
                <a:cubicBezTo>
                  <a:pt x="7829810" y="3305099"/>
                  <a:pt x="7845219" y="3299194"/>
                  <a:pt x="7845219" y="3309419"/>
                </a:cubicBezTo>
                <a:cubicBezTo>
                  <a:pt x="7845219" y="3319644"/>
                  <a:pt x="7869125" y="3327277"/>
                  <a:pt x="7859765" y="3335917"/>
                </a:cubicBezTo>
                <a:cubicBezTo>
                  <a:pt x="7850404" y="3344558"/>
                  <a:pt x="7851268" y="3356511"/>
                  <a:pt x="7865813" y="3356511"/>
                </a:cubicBezTo>
                <a:cubicBezTo>
                  <a:pt x="7880358" y="3356511"/>
                  <a:pt x="7877766" y="3381281"/>
                  <a:pt x="7891446" y="3382145"/>
                </a:cubicBezTo>
                <a:cubicBezTo>
                  <a:pt x="7905128" y="3383009"/>
                  <a:pt x="7897495" y="3398419"/>
                  <a:pt x="7909448" y="3397554"/>
                </a:cubicBezTo>
                <a:cubicBezTo>
                  <a:pt x="7921402" y="3396690"/>
                  <a:pt x="7924857" y="3408787"/>
                  <a:pt x="7927449" y="3402739"/>
                </a:cubicBezTo>
                <a:cubicBezTo>
                  <a:pt x="7930042" y="3396834"/>
                  <a:pt x="7925002" y="3389922"/>
                  <a:pt x="7916361" y="3389058"/>
                </a:cubicBezTo>
                <a:cubicBezTo>
                  <a:pt x="7907865" y="3388194"/>
                  <a:pt x="7905272" y="3376241"/>
                  <a:pt x="7919817" y="3376241"/>
                </a:cubicBezTo>
                <a:cubicBezTo>
                  <a:pt x="7934507" y="3376241"/>
                  <a:pt x="7937819" y="3397554"/>
                  <a:pt x="7943866" y="3399283"/>
                </a:cubicBezTo>
                <a:cubicBezTo>
                  <a:pt x="7949915" y="3401011"/>
                  <a:pt x="7950780" y="3419012"/>
                  <a:pt x="7943004" y="3417284"/>
                </a:cubicBezTo>
                <a:cubicBezTo>
                  <a:pt x="7935372" y="3415700"/>
                  <a:pt x="7931050" y="3418148"/>
                  <a:pt x="7931050" y="3424197"/>
                </a:cubicBezTo>
                <a:cubicBezTo>
                  <a:pt x="7931050" y="3430245"/>
                  <a:pt x="7925866" y="3442198"/>
                  <a:pt x="7926729" y="3454151"/>
                </a:cubicBezTo>
                <a:cubicBezTo>
                  <a:pt x="7927594" y="3466104"/>
                  <a:pt x="7925002" y="3497787"/>
                  <a:pt x="7916361" y="3497211"/>
                </a:cubicBezTo>
                <a:cubicBezTo>
                  <a:pt x="7907720" y="3496347"/>
                  <a:pt x="7889862" y="3488714"/>
                  <a:pt x="7885542" y="3496347"/>
                </a:cubicBezTo>
                <a:cubicBezTo>
                  <a:pt x="7881222" y="3504124"/>
                  <a:pt x="7876181" y="3488714"/>
                  <a:pt x="7870998" y="3481802"/>
                </a:cubicBezTo>
                <a:cubicBezTo>
                  <a:pt x="7865813" y="3475033"/>
                  <a:pt x="7828083" y="3452711"/>
                  <a:pt x="7818721" y="3436438"/>
                </a:cubicBezTo>
                <a:cubicBezTo>
                  <a:pt x="7809360" y="3420164"/>
                  <a:pt x="7781135" y="3409075"/>
                  <a:pt x="7776814" y="3386754"/>
                </a:cubicBezTo>
                <a:cubicBezTo>
                  <a:pt x="7772636" y="3364432"/>
                  <a:pt x="7745132" y="3322524"/>
                  <a:pt x="7732313" y="3319932"/>
                </a:cubicBezTo>
                <a:cubicBezTo>
                  <a:pt x="7719496" y="3317340"/>
                  <a:pt x="7717768" y="3263479"/>
                  <a:pt x="7700630" y="3261751"/>
                </a:cubicBezTo>
                <a:cubicBezTo>
                  <a:pt x="7683493" y="3260023"/>
                  <a:pt x="7675861" y="3229204"/>
                  <a:pt x="7661315" y="3220708"/>
                </a:cubicBezTo>
                <a:cubicBezTo>
                  <a:pt x="7646626" y="3212067"/>
                  <a:pt x="7615087" y="3179520"/>
                  <a:pt x="7621856" y="3164975"/>
                </a:cubicBezTo>
                <a:cubicBezTo>
                  <a:pt x="7623224" y="3162095"/>
                  <a:pt x="7624826" y="3161402"/>
                  <a:pt x="7626820" y="3161969"/>
                </a:cubicBezTo>
                <a:close/>
                <a:moveTo>
                  <a:pt x="8241110" y="3129693"/>
                </a:moveTo>
                <a:cubicBezTo>
                  <a:pt x="8251334" y="3129693"/>
                  <a:pt x="8267607" y="3144094"/>
                  <a:pt x="8267607" y="3151871"/>
                </a:cubicBezTo>
                <a:cubicBezTo>
                  <a:pt x="8267607" y="3159647"/>
                  <a:pt x="8285608" y="3160512"/>
                  <a:pt x="8293240" y="3158783"/>
                </a:cubicBezTo>
                <a:cubicBezTo>
                  <a:pt x="8300875" y="3157055"/>
                  <a:pt x="8316284" y="3165696"/>
                  <a:pt x="8312682" y="3176065"/>
                </a:cubicBezTo>
                <a:cubicBezTo>
                  <a:pt x="8309370" y="3186290"/>
                  <a:pt x="8278552" y="3180241"/>
                  <a:pt x="8286185" y="3187154"/>
                </a:cubicBezTo>
                <a:cubicBezTo>
                  <a:pt x="8292809" y="3193058"/>
                  <a:pt x="8278265" y="3199539"/>
                  <a:pt x="8268184" y="3204579"/>
                </a:cubicBezTo>
                <a:cubicBezTo>
                  <a:pt x="8262566" y="3201843"/>
                  <a:pt x="8257671" y="3199971"/>
                  <a:pt x="8254502" y="3199971"/>
                </a:cubicBezTo>
                <a:cubicBezTo>
                  <a:pt x="8240822" y="3199971"/>
                  <a:pt x="8208275" y="3196658"/>
                  <a:pt x="8210002" y="3218836"/>
                </a:cubicBezTo>
                <a:cubicBezTo>
                  <a:pt x="8211732" y="3241014"/>
                  <a:pt x="8191136" y="3232518"/>
                  <a:pt x="8192866" y="3244470"/>
                </a:cubicBezTo>
                <a:cubicBezTo>
                  <a:pt x="8194593" y="3256423"/>
                  <a:pt x="8182640" y="3256423"/>
                  <a:pt x="8184368" y="3271833"/>
                </a:cubicBezTo>
                <a:cubicBezTo>
                  <a:pt x="8186096" y="3287242"/>
                  <a:pt x="8175871" y="3280329"/>
                  <a:pt x="8158733" y="3288970"/>
                </a:cubicBezTo>
                <a:cubicBezTo>
                  <a:pt x="8141596" y="3297467"/>
                  <a:pt x="8148510" y="3283786"/>
                  <a:pt x="8131372" y="3283786"/>
                </a:cubicBezTo>
                <a:cubicBezTo>
                  <a:pt x="8114235" y="3283786"/>
                  <a:pt x="8112506" y="3292282"/>
                  <a:pt x="8102282" y="3295739"/>
                </a:cubicBezTo>
                <a:cubicBezTo>
                  <a:pt x="8091914" y="3299195"/>
                  <a:pt x="8071462" y="3294011"/>
                  <a:pt x="8064550" y="3299195"/>
                </a:cubicBezTo>
                <a:lnTo>
                  <a:pt x="8058986" y="3299511"/>
                </a:lnTo>
                <a:lnTo>
                  <a:pt x="8059198" y="3299658"/>
                </a:lnTo>
                <a:cubicBezTo>
                  <a:pt x="8061228" y="3300535"/>
                  <a:pt x="8063146" y="3300634"/>
                  <a:pt x="8064837" y="3299338"/>
                </a:cubicBezTo>
                <a:cubicBezTo>
                  <a:pt x="8071750" y="3294154"/>
                  <a:pt x="8092343" y="3299338"/>
                  <a:pt x="8102568" y="3295882"/>
                </a:cubicBezTo>
                <a:cubicBezTo>
                  <a:pt x="8112794" y="3292570"/>
                  <a:pt x="8114522" y="3283929"/>
                  <a:pt x="8131658" y="3283929"/>
                </a:cubicBezTo>
                <a:cubicBezTo>
                  <a:pt x="8148796" y="3283929"/>
                  <a:pt x="8141884" y="3297610"/>
                  <a:pt x="8159021" y="3289113"/>
                </a:cubicBezTo>
                <a:cubicBezTo>
                  <a:pt x="8176158" y="3280473"/>
                  <a:pt x="8186383" y="3287385"/>
                  <a:pt x="8184656" y="3271976"/>
                </a:cubicBezTo>
                <a:cubicBezTo>
                  <a:pt x="8182927" y="3256567"/>
                  <a:pt x="8194880" y="3256567"/>
                  <a:pt x="8193152" y="3244614"/>
                </a:cubicBezTo>
                <a:cubicBezTo>
                  <a:pt x="8191424" y="3232661"/>
                  <a:pt x="8212018" y="3241302"/>
                  <a:pt x="8210289" y="3218980"/>
                </a:cubicBezTo>
                <a:cubicBezTo>
                  <a:pt x="8208562" y="3196658"/>
                  <a:pt x="8241109" y="3200114"/>
                  <a:pt x="8254790" y="3200114"/>
                </a:cubicBezTo>
                <a:cubicBezTo>
                  <a:pt x="8257957" y="3200114"/>
                  <a:pt x="8262855" y="3201986"/>
                  <a:pt x="8268470" y="3204722"/>
                </a:cubicBezTo>
                <a:cubicBezTo>
                  <a:pt x="8266886" y="3205443"/>
                  <a:pt x="8265446" y="3206163"/>
                  <a:pt x="8264150" y="3206883"/>
                </a:cubicBezTo>
                <a:cubicBezTo>
                  <a:pt x="8254645" y="3212067"/>
                  <a:pt x="8273511" y="3227476"/>
                  <a:pt x="8262422" y="3228340"/>
                </a:cubicBezTo>
                <a:cubicBezTo>
                  <a:pt x="8251190" y="3229204"/>
                  <a:pt x="8264005" y="3247206"/>
                  <a:pt x="8271782" y="3253975"/>
                </a:cubicBezTo>
                <a:cubicBezTo>
                  <a:pt x="8279416" y="3260743"/>
                  <a:pt x="8270054" y="3271832"/>
                  <a:pt x="8281143" y="3277017"/>
                </a:cubicBezTo>
                <a:cubicBezTo>
                  <a:pt x="8292232" y="3282201"/>
                  <a:pt x="8306921" y="3293434"/>
                  <a:pt x="8300873" y="3300202"/>
                </a:cubicBezTo>
                <a:cubicBezTo>
                  <a:pt x="8294968" y="3306971"/>
                  <a:pt x="8255509" y="3307835"/>
                  <a:pt x="8257237" y="3324973"/>
                </a:cubicBezTo>
                <a:cubicBezTo>
                  <a:pt x="8258966" y="3342110"/>
                  <a:pt x="8255509" y="3360112"/>
                  <a:pt x="8240101" y="3369472"/>
                </a:cubicBezTo>
                <a:cubicBezTo>
                  <a:pt x="8224691" y="3378833"/>
                  <a:pt x="8234051" y="3427653"/>
                  <a:pt x="8218210" y="3433702"/>
                </a:cubicBezTo>
                <a:cubicBezTo>
                  <a:pt x="8201937" y="3439606"/>
                  <a:pt x="8178032" y="3450695"/>
                  <a:pt x="8176302" y="3440470"/>
                </a:cubicBezTo>
                <a:cubicBezTo>
                  <a:pt x="8174574" y="3430245"/>
                  <a:pt x="8147932" y="3425061"/>
                  <a:pt x="8139435" y="3423333"/>
                </a:cubicBezTo>
                <a:cubicBezTo>
                  <a:pt x="8130795" y="3421604"/>
                  <a:pt x="8104296" y="3435430"/>
                  <a:pt x="8100840" y="3427653"/>
                </a:cubicBezTo>
                <a:cubicBezTo>
                  <a:pt x="8097527" y="3420020"/>
                  <a:pt x="8088887" y="3408787"/>
                  <a:pt x="8077798" y="3416564"/>
                </a:cubicBezTo>
                <a:cubicBezTo>
                  <a:pt x="8066710" y="3424197"/>
                  <a:pt x="8050436" y="3395970"/>
                  <a:pt x="8050436" y="3377969"/>
                </a:cubicBezTo>
                <a:cubicBezTo>
                  <a:pt x="8050436" y="3359967"/>
                  <a:pt x="8031572" y="3358239"/>
                  <a:pt x="8025521" y="3348878"/>
                </a:cubicBezTo>
                <a:cubicBezTo>
                  <a:pt x="8019474" y="3339518"/>
                  <a:pt x="8022929" y="3320652"/>
                  <a:pt x="8010113" y="3308699"/>
                </a:cubicBezTo>
                <a:cubicBezTo>
                  <a:pt x="7999455" y="3298762"/>
                  <a:pt x="8017889" y="3269384"/>
                  <a:pt x="8028978" y="3268520"/>
                </a:cubicBezTo>
                <a:lnTo>
                  <a:pt x="8032040" y="3268786"/>
                </a:lnTo>
                <a:lnTo>
                  <a:pt x="8032003" y="3268664"/>
                </a:lnTo>
                <a:cubicBezTo>
                  <a:pt x="8044820" y="3271257"/>
                  <a:pt x="8070167" y="3289690"/>
                  <a:pt x="8074920" y="3279465"/>
                </a:cubicBezTo>
                <a:cubicBezTo>
                  <a:pt x="8080104" y="3268232"/>
                  <a:pt x="8070598" y="3244326"/>
                  <a:pt x="8093786" y="3242598"/>
                </a:cubicBezTo>
                <a:cubicBezTo>
                  <a:pt x="8116826" y="3240870"/>
                  <a:pt x="8132236" y="3246054"/>
                  <a:pt x="8135692" y="3229781"/>
                </a:cubicBezTo>
                <a:cubicBezTo>
                  <a:pt x="8139148" y="3213508"/>
                  <a:pt x="8154557" y="3189602"/>
                  <a:pt x="8161326" y="3189602"/>
                </a:cubicBezTo>
                <a:cubicBezTo>
                  <a:pt x="8161471" y="3189602"/>
                  <a:pt x="8161758" y="3189746"/>
                  <a:pt x="8161902" y="3189746"/>
                </a:cubicBezTo>
                <a:cubicBezTo>
                  <a:pt x="8168096" y="3201267"/>
                  <a:pt x="8174143" y="3210196"/>
                  <a:pt x="8177600" y="3210196"/>
                </a:cubicBezTo>
                <a:lnTo>
                  <a:pt x="8177920" y="3210073"/>
                </a:lnTo>
                <a:lnTo>
                  <a:pt x="8177600" y="3210195"/>
                </a:lnTo>
                <a:cubicBezTo>
                  <a:pt x="8174143" y="3210195"/>
                  <a:pt x="8168095" y="3201266"/>
                  <a:pt x="8161902" y="3189745"/>
                </a:cubicBezTo>
                <a:cubicBezTo>
                  <a:pt x="8168959" y="3190321"/>
                  <a:pt x="8181921" y="3200546"/>
                  <a:pt x="8181921" y="3193058"/>
                </a:cubicBezTo>
                <a:cubicBezTo>
                  <a:pt x="8181921" y="3188305"/>
                  <a:pt x="8190130" y="3188305"/>
                  <a:pt x="8196178" y="3186433"/>
                </a:cubicBezTo>
                <a:lnTo>
                  <a:pt x="8196178" y="3186434"/>
                </a:lnTo>
                <a:lnTo>
                  <a:pt x="8202514" y="3178513"/>
                </a:lnTo>
                <a:cubicBezTo>
                  <a:pt x="8200786" y="3166560"/>
                  <a:pt x="8217059" y="3167280"/>
                  <a:pt x="8217924" y="3158783"/>
                </a:cubicBezTo>
                <a:cubicBezTo>
                  <a:pt x="8218787" y="3150287"/>
                  <a:pt x="8230884" y="3129693"/>
                  <a:pt x="8241110" y="3129693"/>
                </a:cubicBezTo>
                <a:close/>
                <a:moveTo>
                  <a:pt x="5216891" y="3119298"/>
                </a:moveTo>
                <a:lnTo>
                  <a:pt x="5225498" y="3131277"/>
                </a:lnTo>
                <a:lnTo>
                  <a:pt x="5225692" y="3131292"/>
                </a:lnTo>
                <a:lnTo>
                  <a:pt x="5217109" y="3119343"/>
                </a:lnTo>
                <a:close/>
                <a:moveTo>
                  <a:pt x="2780420" y="3104802"/>
                </a:moveTo>
                <a:lnTo>
                  <a:pt x="2780420" y="3104887"/>
                </a:lnTo>
                <a:cubicBezTo>
                  <a:pt x="2782166" y="3113168"/>
                  <a:pt x="2787169" y="3120044"/>
                  <a:pt x="2799626" y="3119756"/>
                </a:cubicBezTo>
                <a:cubicBezTo>
                  <a:pt x="2824540" y="3119180"/>
                  <a:pt x="2838797" y="3110828"/>
                  <a:pt x="2849167" y="3124077"/>
                </a:cubicBezTo>
                <a:cubicBezTo>
                  <a:pt x="2859535" y="3137470"/>
                  <a:pt x="2873361" y="3143806"/>
                  <a:pt x="2889634" y="3141790"/>
                </a:cubicBezTo>
                <a:cubicBezTo>
                  <a:pt x="2901731" y="3140278"/>
                  <a:pt x="2919579" y="3138118"/>
                  <a:pt x="2924103" y="3143087"/>
                </a:cubicBezTo>
                <a:lnTo>
                  <a:pt x="2923596" y="3149264"/>
                </a:lnTo>
                <a:lnTo>
                  <a:pt x="2924181" y="3142942"/>
                </a:lnTo>
                <a:cubicBezTo>
                  <a:pt x="2919713" y="3137973"/>
                  <a:pt x="2901837" y="3140133"/>
                  <a:pt x="2889632" y="3141645"/>
                </a:cubicBezTo>
                <a:cubicBezTo>
                  <a:pt x="2873503" y="3143662"/>
                  <a:pt x="2859534" y="3137181"/>
                  <a:pt x="2849165" y="3123932"/>
                </a:cubicBezTo>
                <a:cubicBezTo>
                  <a:pt x="2838652" y="3110683"/>
                  <a:pt x="2824540" y="3119036"/>
                  <a:pt x="2799625" y="3119612"/>
                </a:cubicBezTo>
                <a:cubicBezTo>
                  <a:pt x="2793397" y="3119792"/>
                  <a:pt x="2789031" y="3118163"/>
                  <a:pt x="2786004" y="3115452"/>
                </a:cubicBezTo>
                <a:close/>
                <a:moveTo>
                  <a:pt x="5341457" y="3095754"/>
                </a:moveTo>
                <a:lnTo>
                  <a:pt x="5342867" y="3099163"/>
                </a:lnTo>
                <a:cubicBezTo>
                  <a:pt x="5337395" y="3104347"/>
                  <a:pt x="5330626" y="3110108"/>
                  <a:pt x="5328322" y="3117164"/>
                </a:cubicBezTo>
                <a:cubicBezTo>
                  <a:pt x="5324434" y="3129405"/>
                  <a:pt x="5314210" y="3140350"/>
                  <a:pt x="5314210" y="3146112"/>
                </a:cubicBezTo>
                <a:cubicBezTo>
                  <a:pt x="5314210" y="3151872"/>
                  <a:pt x="5318098" y="3159649"/>
                  <a:pt x="5318098" y="3169874"/>
                </a:cubicBezTo>
                <a:cubicBezTo>
                  <a:pt x="5318098" y="3180242"/>
                  <a:pt x="5320690" y="3185283"/>
                  <a:pt x="5326450" y="3193059"/>
                </a:cubicBezTo>
                <a:cubicBezTo>
                  <a:pt x="5332211" y="3200692"/>
                  <a:pt x="5330914" y="3210341"/>
                  <a:pt x="5330914" y="3210341"/>
                </a:cubicBezTo>
                <a:cubicBezTo>
                  <a:pt x="5330914" y="3210341"/>
                  <a:pt x="5332931" y="3214229"/>
                  <a:pt x="5337395" y="3219990"/>
                </a:cubicBezTo>
                <a:cubicBezTo>
                  <a:pt x="5341859" y="3225750"/>
                  <a:pt x="5354678" y="3234103"/>
                  <a:pt x="5355973" y="3238567"/>
                </a:cubicBezTo>
                <a:cubicBezTo>
                  <a:pt x="5356548" y="3240727"/>
                  <a:pt x="5358853" y="3242312"/>
                  <a:pt x="5361013" y="3243464"/>
                </a:cubicBezTo>
                <a:lnTo>
                  <a:pt x="5356886" y="3255404"/>
                </a:lnTo>
                <a:lnTo>
                  <a:pt x="5362549" y="3241488"/>
                </a:lnTo>
                <a:lnTo>
                  <a:pt x="5361302" y="3243462"/>
                </a:lnTo>
                <a:cubicBezTo>
                  <a:pt x="5358998" y="3242310"/>
                  <a:pt x="5356837" y="3240582"/>
                  <a:pt x="5356260" y="3238566"/>
                </a:cubicBezTo>
                <a:cubicBezTo>
                  <a:pt x="5354964" y="3234102"/>
                  <a:pt x="5342148" y="3225749"/>
                  <a:pt x="5337684" y="3219988"/>
                </a:cubicBezTo>
                <a:cubicBezTo>
                  <a:pt x="5333075" y="3214228"/>
                  <a:pt x="5331203" y="3210339"/>
                  <a:pt x="5331203" y="3210339"/>
                </a:cubicBezTo>
                <a:cubicBezTo>
                  <a:pt x="5331203" y="3210339"/>
                  <a:pt x="5332498" y="3200691"/>
                  <a:pt x="5326738" y="3193058"/>
                </a:cubicBezTo>
                <a:cubicBezTo>
                  <a:pt x="5320977" y="3185282"/>
                  <a:pt x="5318385" y="3180097"/>
                  <a:pt x="5318385" y="3169872"/>
                </a:cubicBezTo>
                <a:cubicBezTo>
                  <a:pt x="5318385" y="3159647"/>
                  <a:pt x="5314497" y="3151871"/>
                  <a:pt x="5314497" y="3146110"/>
                </a:cubicBezTo>
                <a:cubicBezTo>
                  <a:pt x="5314497" y="3140206"/>
                  <a:pt x="5324722" y="3129405"/>
                  <a:pt x="5328611" y="3117164"/>
                </a:cubicBezTo>
                <a:cubicBezTo>
                  <a:pt x="5330770" y="3110107"/>
                  <a:pt x="5337539" y="3104347"/>
                  <a:pt x="5343155" y="3099162"/>
                </a:cubicBezTo>
                <a:lnTo>
                  <a:pt x="5344982" y="3101293"/>
                </a:lnTo>
                <a:close/>
                <a:moveTo>
                  <a:pt x="2752606" y="3051693"/>
                </a:moveTo>
                <a:lnTo>
                  <a:pt x="2752569" y="3051747"/>
                </a:lnTo>
                <a:cubicBezTo>
                  <a:pt x="2751237" y="3054447"/>
                  <a:pt x="2751237" y="3056391"/>
                  <a:pt x="2754406" y="3056103"/>
                </a:cubicBezTo>
                <a:cubicBezTo>
                  <a:pt x="2760886" y="3055527"/>
                  <a:pt x="2768087" y="3055527"/>
                  <a:pt x="2768087" y="3062439"/>
                </a:cubicBezTo>
                <a:cubicBezTo>
                  <a:pt x="2768087" y="3065968"/>
                  <a:pt x="2771544" y="3068092"/>
                  <a:pt x="2774856" y="3070666"/>
                </a:cubicBezTo>
                <a:lnTo>
                  <a:pt x="2780757" y="3081587"/>
                </a:lnTo>
                <a:lnTo>
                  <a:pt x="2780758" y="3081448"/>
                </a:lnTo>
                <a:cubicBezTo>
                  <a:pt x="2781911" y="3070648"/>
                  <a:pt x="2768086" y="3069207"/>
                  <a:pt x="2768086" y="3062295"/>
                </a:cubicBezTo>
                <a:cubicBezTo>
                  <a:pt x="2768086" y="3055382"/>
                  <a:pt x="2760741" y="3055382"/>
                  <a:pt x="2754405" y="3055958"/>
                </a:cubicBezTo>
                <a:close/>
                <a:moveTo>
                  <a:pt x="7213583" y="3043286"/>
                </a:moveTo>
                <a:cubicBezTo>
                  <a:pt x="7220066" y="3042566"/>
                  <a:pt x="7261540" y="3086921"/>
                  <a:pt x="7260676" y="3110827"/>
                </a:cubicBezTo>
                <a:cubicBezTo>
                  <a:pt x="7259812" y="3134733"/>
                  <a:pt x="7232882" y="3162672"/>
                  <a:pt x="7216176" y="3151871"/>
                </a:cubicBezTo>
                <a:cubicBezTo>
                  <a:pt x="7201630" y="3142510"/>
                  <a:pt x="7203358" y="3125372"/>
                  <a:pt x="7201630" y="3109099"/>
                </a:cubicBezTo>
                <a:cubicBezTo>
                  <a:pt x="7199902" y="3092826"/>
                  <a:pt x="7199039" y="3081737"/>
                  <a:pt x="7203358" y="3070648"/>
                </a:cubicBezTo>
                <a:cubicBezTo>
                  <a:pt x="7207534" y="3059559"/>
                  <a:pt x="7205806" y="3044150"/>
                  <a:pt x="7213583" y="3043286"/>
                </a:cubicBezTo>
                <a:close/>
                <a:moveTo>
                  <a:pt x="8506039" y="3040117"/>
                </a:moveTo>
                <a:cubicBezTo>
                  <a:pt x="8512140" y="3039577"/>
                  <a:pt x="8519196" y="3043213"/>
                  <a:pt x="8519196" y="3053510"/>
                </a:cubicBezTo>
                <a:cubicBezTo>
                  <a:pt x="8519196" y="3074104"/>
                  <a:pt x="8536333" y="3105786"/>
                  <a:pt x="8526109" y="3117739"/>
                </a:cubicBezTo>
                <a:cubicBezTo>
                  <a:pt x="8515739" y="3129692"/>
                  <a:pt x="8496011" y="3121196"/>
                  <a:pt x="8495291" y="3130412"/>
                </a:cubicBezTo>
                <a:cubicBezTo>
                  <a:pt x="8494426" y="3139917"/>
                  <a:pt x="8505515" y="3167280"/>
                  <a:pt x="8496155" y="3167280"/>
                </a:cubicBezTo>
                <a:cubicBezTo>
                  <a:pt x="8486794" y="3167280"/>
                  <a:pt x="8485930" y="3155327"/>
                  <a:pt x="8466200" y="3151870"/>
                </a:cubicBezTo>
                <a:cubicBezTo>
                  <a:pt x="8446471" y="3148414"/>
                  <a:pt x="8456695" y="3104778"/>
                  <a:pt x="8442151" y="3102186"/>
                </a:cubicBezTo>
                <a:cubicBezTo>
                  <a:pt x="8427605" y="3099738"/>
                  <a:pt x="8430917" y="3110827"/>
                  <a:pt x="8420692" y="3109963"/>
                </a:cubicBezTo>
                <a:cubicBezTo>
                  <a:pt x="8410468" y="3109099"/>
                  <a:pt x="8405283" y="3122780"/>
                  <a:pt x="8395059" y="3123644"/>
                </a:cubicBezTo>
                <a:cubicBezTo>
                  <a:pt x="8386560" y="3124364"/>
                  <a:pt x="8393329" y="3097146"/>
                  <a:pt x="8406148" y="3093689"/>
                </a:cubicBezTo>
                <a:cubicBezTo>
                  <a:pt x="8418964" y="3090233"/>
                  <a:pt x="8431061" y="3067911"/>
                  <a:pt x="8439558" y="3073960"/>
                </a:cubicBezTo>
                <a:cubicBezTo>
                  <a:pt x="8448055" y="3080008"/>
                  <a:pt x="8466057" y="3090233"/>
                  <a:pt x="8465192" y="3080008"/>
                </a:cubicBezTo>
                <a:cubicBezTo>
                  <a:pt x="8464327" y="3069783"/>
                  <a:pt x="8480601" y="3080008"/>
                  <a:pt x="8482330" y="3067191"/>
                </a:cubicBezTo>
                <a:cubicBezTo>
                  <a:pt x="8484058" y="3054374"/>
                  <a:pt x="8506379" y="3064599"/>
                  <a:pt x="8498603" y="3051782"/>
                </a:cubicBezTo>
                <a:cubicBezTo>
                  <a:pt x="8494787" y="3045373"/>
                  <a:pt x="8499935" y="3040657"/>
                  <a:pt x="8506039" y="3040117"/>
                </a:cubicBezTo>
                <a:close/>
                <a:moveTo>
                  <a:pt x="8463824" y="3034899"/>
                </a:moveTo>
                <a:cubicBezTo>
                  <a:pt x="8466344" y="3034509"/>
                  <a:pt x="8468683" y="3035113"/>
                  <a:pt x="8470376" y="3037237"/>
                </a:cubicBezTo>
                <a:cubicBezTo>
                  <a:pt x="8477145" y="3045733"/>
                  <a:pt x="8452375" y="3059414"/>
                  <a:pt x="8448919" y="3050918"/>
                </a:cubicBezTo>
                <a:cubicBezTo>
                  <a:pt x="8447083" y="3046165"/>
                  <a:pt x="8456264" y="3036066"/>
                  <a:pt x="8463824" y="3034899"/>
                </a:cubicBezTo>
                <a:close/>
                <a:moveTo>
                  <a:pt x="5303543" y="3032859"/>
                </a:moveTo>
                <a:lnTo>
                  <a:pt x="5303409" y="3032917"/>
                </a:lnTo>
                <a:cubicBezTo>
                  <a:pt x="5303409" y="3037237"/>
                  <a:pt x="5299089" y="3043286"/>
                  <a:pt x="5310176" y="3053511"/>
                </a:cubicBezTo>
                <a:cubicBezTo>
                  <a:pt x="5321410" y="3063736"/>
                  <a:pt x="5330770" y="3067192"/>
                  <a:pt x="5334227" y="3078281"/>
                </a:cubicBezTo>
                <a:lnTo>
                  <a:pt x="5335883" y="3082283"/>
                </a:lnTo>
                <a:lnTo>
                  <a:pt x="5334370" y="3078138"/>
                </a:lnTo>
                <a:cubicBezTo>
                  <a:pt x="5330913" y="3067049"/>
                  <a:pt x="5321409" y="3063593"/>
                  <a:pt x="5310320" y="3053368"/>
                </a:cubicBezTo>
                <a:cubicBezTo>
                  <a:pt x="5304777" y="3048183"/>
                  <a:pt x="5303085" y="3044115"/>
                  <a:pt x="5302778" y="3040803"/>
                </a:cubicBezTo>
                <a:close/>
                <a:moveTo>
                  <a:pt x="4534546" y="3032233"/>
                </a:moveTo>
                <a:cubicBezTo>
                  <a:pt x="4532116" y="3032305"/>
                  <a:pt x="4530495" y="3033421"/>
                  <a:pt x="4530208" y="3036949"/>
                </a:cubicBezTo>
                <a:lnTo>
                  <a:pt x="4529866" y="3037440"/>
                </a:lnTo>
                <a:lnTo>
                  <a:pt x="4530208" y="3036949"/>
                </a:lnTo>
                <a:lnTo>
                  <a:pt x="4534592" y="3032241"/>
                </a:lnTo>
                <a:close/>
                <a:moveTo>
                  <a:pt x="4789828" y="3031495"/>
                </a:moveTo>
                <a:lnTo>
                  <a:pt x="4775459" y="3037237"/>
                </a:lnTo>
                <a:lnTo>
                  <a:pt x="4769317" y="3039372"/>
                </a:lnTo>
                <a:lnTo>
                  <a:pt x="4775316" y="3037381"/>
                </a:lnTo>
                <a:close/>
                <a:moveTo>
                  <a:pt x="4793569" y="3030000"/>
                </a:moveTo>
                <a:lnTo>
                  <a:pt x="4793461" y="3030043"/>
                </a:lnTo>
                <a:lnTo>
                  <a:pt x="4809590" y="3033061"/>
                </a:lnTo>
                <a:cubicBezTo>
                  <a:pt x="4811606" y="3035077"/>
                  <a:pt x="4813478" y="3035941"/>
                  <a:pt x="4814919" y="3035797"/>
                </a:cubicBezTo>
                <a:cubicBezTo>
                  <a:pt x="4821975" y="3051638"/>
                  <a:pt x="4825001" y="3075832"/>
                  <a:pt x="4825001" y="3080729"/>
                </a:cubicBezTo>
                <a:cubicBezTo>
                  <a:pt x="4825001" y="3087209"/>
                  <a:pt x="4813478" y="3092250"/>
                  <a:pt x="4814055" y="3100026"/>
                </a:cubicBezTo>
                <a:cubicBezTo>
                  <a:pt x="4814631" y="3107659"/>
                  <a:pt x="4803686" y="3123068"/>
                  <a:pt x="4803111" y="3128253"/>
                </a:cubicBezTo>
                <a:cubicBezTo>
                  <a:pt x="4802533" y="3133437"/>
                  <a:pt x="4811463" y="3155183"/>
                  <a:pt x="4815351" y="3160367"/>
                </a:cubicBezTo>
                <a:lnTo>
                  <a:pt x="4814936" y="3174206"/>
                </a:lnTo>
                <a:lnTo>
                  <a:pt x="4815495" y="3160367"/>
                </a:lnTo>
                <a:cubicBezTo>
                  <a:pt x="4811606" y="3155182"/>
                  <a:pt x="4802678" y="3133437"/>
                  <a:pt x="4803254" y="3128252"/>
                </a:cubicBezTo>
                <a:cubicBezTo>
                  <a:pt x="4803973" y="3123068"/>
                  <a:pt x="4814774" y="3107658"/>
                  <a:pt x="4814200" y="3100026"/>
                </a:cubicBezTo>
                <a:cubicBezTo>
                  <a:pt x="4813623" y="3092249"/>
                  <a:pt x="4825144" y="3087209"/>
                  <a:pt x="4825144" y="3080728"/>
                </a:cubicBezTo>
                <a:cubicBezTo>
                  <a:pt x="4825144" y="3075832"/>
                  <a:pt x="4822119" y="3051638"/>
                  <a:pt x="4815063" y="3035796"/>
                </a:cubicBezTo>
                <a:lnTo>
                  <a:pt x="4815482" y="3035261"/>
                </a:lnTo>
                <a:lnTo>
                  <a:pt x="4809735" y="3032916"/>
                </a:lnTo>
                <a:cubicBezTo>
                  <a:pt x="4807142" y="3030396"/>
                  <a:pt x="4800517" y="3029352"/>
                  <a:pt x="4793569" y="3030000"/>
                </a:cubicBezTo>
                <a:close/>
                <a:moveTo>
                  <a:pt x="4565965" y="3029506"/>
                </a:moveTo>
                <a:lnTo>
                  <a:pt x="4571909" y="3032927"/>
                </a:lnTo>
                <a:cubicBezTo>
                  <a:pt x="4574366" y="3035135"/>
                  <a:pt x="4577049" y="3038146"/>
                  <a:pt x="4579534" y="3041359"/>
                </a:cubicBezTo>
                <a:lnTo>
                  <a:pt x="4588335" y="3057629"/>
                </a:lnTo>
                <a:lnTo>
                  <a:pt x="4579586" y="3041360"/>
                </a:lnTo>
                <a:cubicBezTo>
                  <a:pt x="4577110" y="3038147"/>
                  <a:pt x="4574433" y="3035136"/>
                  <a:pt x="4571970" y="3032928"/>
                </a:cubicBezTo>
                <a:close/>
                <a:moveTo>
                  <a:pt x="4565152" y="3029439"/>
                </a:moveTo>
                <a:lnTo>
                  <a:pt x="4554906" y="3032035"/>
                </a:lnTo>
                <a:lnTo>
                  <a:pt x="4545046" y="3033577"/>
                </a:lnTo>
                <a:lnTo>
                  <a:pt x="4554960" y="3032034"/>
                </a:lnTo>
                <a:close/>
                <a:moveTo>
                  <a:pt x="6122449" y="3027727"/>
                </a:moveTo>
                <a:lnTo>
                  <a:pt x="6122513" y="3027841"/>
                </a:lnTo>
                <a:cubicBezTo>
                  <a:pt x="6126040" y="3033385"/>
                  <a:pt x="6129894" y="3038533"/>
                  <a:pt x="6132485" y="3039829"/>
                </a:cubicBezTo>
                <a:cubicBezTo>
                  <a:pt x="6137670" y="3042278"/>
                  <a:pt x="6146024" y="3055815"/>
                  <a:pt x="6151783" y="3057111"/>
                </a:cubicBezTo>
                <a:cubicBezTo>
                  <a:pt x="6157544" y="3058407"/>
                  <a:pt x="6189658" y="3069352"/>
                  <a:pt x="6210252" y="3077705"/>
                </a:cubicBezTo>
                <a:cubicBezTo>
                  <a:pt x="6230702" y="3086057"/>
                  <a:pt x="6243519" y="3086633"/>
                  <a:pt x="6249999" y="3086633"/>
                </a:cubicBezTo>
                <a:lnTo>
                  <a:pt x="6259644" y="3088199"/>
                </a:lnTo>
                <a:lnTo>
                  <a:pt x="6259612" y="3087857"/>
                </a:lnTo>
                <a:cubicBezTo>
                  <a:pt x="6257128" y="3086813"/>
                  <a:pt x="6253096" y="3086345"/>
                  <a:pt x="6249856" y="3086345"/>
                </a:cubicBezTo>
                <a:cubicBezTo>
                  <a:pt x="6243519" y="3086345"/>
                  <a:pt x="6230702" y="3085769"/>
                  <a:pt x="6210108" y="3077416"/>
                </a:cubicBezTo>
                <a:cubicBezTo>
                  <a:pt x="6189515" y="3069063"/>
                  <a:pt x="6157400" y="3058118"/>
                  <a:pt x="6151640" y="3056822"/>
                </a:cubicBezTo>
                <a:cubicBezTo>
                  <a:pt x="6145879" y="3055526"/>
                  <a:pt x="6137526" y="3042133"/>
                  <a:pt x="6132341" y="3039541"/>
                </a:cubicBezTo>
                <a:close/>
                <a:moveTo>
                  <a:pt x="4935578" y="3026133"/>
                </a:moveTo>
                <a:lnTo>
                  <a:pt x="4935611" y="3026168"/>
                </a:lnTo>
                <a:lnTo>
                  <a:pt x="4940553" y="3036482"/>
                </a:lnTo>
                <a:lnTo>
                  <a:pt x="4940345" y="3040588"/>
                </a:lnTo>
                <a:cubicBezTo>
                  <a:pt x="4939699" y="3043398"/>
                  <a:pt x="4939274" y="3045950"/>
                  <a:pt x="4941218" y="3047894"/>
                </a:cubicBezTo>
                <a:cubicBezTo>
                  <a:pt x="4943810" y="3050486"/>
                  <a:pt x="4944603" y="3054987"/>
                  <a:pt x="4944926" y="3060819"/>
                </a:cubicBezTo>
                <a:lnTo>
                  <a:pt x="4945756" y="3080124"/>
                </a:lnTo>
                <a:lnTo>
                  <a:pt x="4945053" y="3060980"/>
                </a:lnTo>
                <a:cubicBezTo>
                  <a:pt x="4944746" y="3055130"/>
                  <a:pt x="4943954" y="3050629"/>
                  <a:pt x="4941363" y="3048037"/>
                </a:cubicBezTo>
                <a:cubicBezTo>
                  <a:pt x="4938842" y="3045445"/>
                  <a:pt x="4940463" y="3041737"/>
                  <a:pt x="4941182" y="3037794"/>
                </a:cubicBezTo>
                <a:lnTo>
                  <a:pt x="4940553" y="3036482"/>
                </a:lnTo>
                <a:lnTo>
                  <a:pt x="4940794" y="3031733"/>
                </a:lnTo>
                <a:lnTo>
                  <a:pt x="4935611" y="3026168"/>
                </a:lnTo>
                <a:lnTo>
                  <a:pt x="4935601" y="3026148"/>
                </a:lnTo>
                <a:close/>
                <a:moveTo>
                  <a:pt x="4748513" y="3024414"/>
                </a:moveTo>
                <a:lnTo>
                  <a:pt x="4749681" y="3025428"/>
                </a:lnTo>
                <a:cubicBezTo>
                  <a:pt x="4750599" y="3026994"/>
                  <a:pt x="4753340" y="3030261"/>
                  <a:pt x="4756818" y="3033286"/>
                </a:cubicBezTo>
                <a:lnTo>
                  <a:pt x="4759254" y="3034635"/>
                </a:lnTo>
                <a:lnTo>
                  <a:pt x="4760752" y="3036120"/>
                </a:lnTo>
                <a:lnTo>
                  <a:pt x="4766852" y="3038842"/>
                </a:lnTo>
                <a:lnTo>
                  <a:pt x="4768373" y="3039685"/>
                </a:lnTo>
                <a:lnTo>
                  <a:pt x="4768584" y="3039615"/>
                </a:lnTo>
                <a:lnTo>
                  <a:pt x="4766852" y="3038842"/>
                </a:lnTo>
                <a:lnTo>
                  <a:pt x="4759254" y="3034635"/>
                </a:lnTo>
                <a:lnTo>
                  <a:pt x="4749826" y="3025284"/>
                </a:lnTo>
                <a:close/>
                <a:moveTo>
                  <a:pt x="4671770" y="3019381"/>
                </a:moveTo>
                <a:lnTo>
                  <a:pt x="4665591" y="3022942"/>
                </a:lnTo>
                <a:lnTo>
                  <a:pt x="4667198" y="3023502"/>
                </a:lnTo>
                <a:close/>
                <a:moveTo>
                  <a:pt x="4679044" y="3016680"/>
                </a:moveTo>
                <a:lnTo>
                  <a:pt x="4671796" y="3019371"/>
                </a:lnTo>
                <a:lnTo>
                  <a:pt x="4679043" y="3016734"/>
                </a:lnTo>
                <a:cubicBezTo>
                  <a:pt x="4681816" y="3018120"/>
                  <a:pt x="4684589" y="3021108"/>
                  <a:pt x="4686317" y="3023700"/>
                </a:cubicBezTo>
                <a:lnTo>
                  <a:pt x="4686334" y="3023701"/>
                </a:lnTo>
                <a:lnTo>
                  <a:pt x="4686317" y="3023700"/>
                </a:lnTo>
                <a:cubicBezTo>
                  <a:pt x="4684589" y="3021108"/>
                  <a:pt x="4681816" y="3018084"/>
                  <a:pt x="4679044" y="3016680"/>
                </a:cubicBezTo>
                <a:close/>
                <a:moveTo>
                  <a:pt x="5004652" y="3014681"/>
                </a:moveTo>
                <a:lnTo>
                  <a:pt x="5001303" y="3030933"/>
                </a:lnTo>
                <a:lnTo>
                  <a:pt x="5003944" y="3024209"/>
                </a:lnTo>
                <a:close/>
                <a:moveTo>
                  <a:pt x="4717134" y="3014195"/>
                </a:moveTo>
                <a:lnTo>
                  <a:pt x="4718682" y="3021108"/>
                </a:lnTo>
                <a:lnTo>
                  <a:pt x="4727044" y="3017777"/>
                </a:lnTo>
                <a:lnTo>
                  <a:pt x="4718737" y="3021054"/>
                </a:lnTo>
                <a:cubicBezTo>
                  <a:pt x="4717135" y="3020424"/>
                  <a:pt x="4716703" y="3018084"/>
                  <a:pt x="4717135" y="3014196"/>
                </a:cubicBezTo>
                <a:close/>
                <a:moveTo>
                  <a:pt x="3096786" y="3008669"/>
                </a:moveTo>
                <a:cubicBezTo>
                  <a:pt x="3102079" y="3006850"/>
                  <a:pt x="3109027" y="3006130"/>
                  <a:pt x="3112411" y="3009011"/>
                </a:cubicBezTo>
                <a:cubicBezTo>
                  <a:pt x="3119036" y="3014771"/>
                  <a:pt x="3119900" y="3023412"/>
                  <a:pt x="3113852" y="3025860"/>
                </a:cubicBezTo>
                <a:cubicBezTo>
                  <a:pt x="3107947" y="3028452"/>
                  <a:pt x="3095274" y="3031909"/>
                  <a:pt x="3091818" y="3028596"/>
                </a:cubicBezTo>
                <a:cubicBezTo>
                  <a:pt x="3087929" y="3024996"/>
                  <a:pt x="3097578" y="3017939"/>
                  <a:pt x="3091098" y="3014915"/>
                </a:cubicBezTo>
                <a:cubicBezTo>
                  <a:pt x="3087857" y="3013403"/>
                  <a:pt x="3091494" y="3010487"/>
                  <a:pt x="3096786" y="3008669"/>
                </a:cubicBezTo>
                <a:close/>
                <a:moveTo>
                  <a:pt x="8315630" y="3000568"/>
                </a:moveTo>
                <a:cubicBezTo>
                  <a:pt x="8317102" y="2999281"/>
                  <a:pt x="8318444" y="2999542"/>
                  <a:pt x="8319740" y="3002098"/>
                </a:cubicBezTo>
                <a:cubicBezTo>
                  <a:pt x="8324780" y="3012323"/>
                  <a:pt x="8327372" y="3021827"/>
                  <a:pt x="8311963" y="3032916"/>
                </a:cubicBezTo>
                <a:cubicBezTo>
                  <a:pt x="8296553" y="3044005"/>
                  <a:pt x="8264872" y="3091097"/>
                  <a:pt x="8259687" y="3081736"/>
                </a:cubicBezTo>
                <a:cubicBezTo>
                  <a:pt x="8255941" y="3074824"/>
                  <a:pt x="8284600" y="3049190"/>
                  <a:pt x="8296553" y="3033780"/>
                </a:cubicBezTo>
                <a:cubicBezTo>
                  <a:pt x="8305626" y="3022223"/>
                  <a:pt x="8311215" y="3004429"/>
                  <a:pt x="8315630" y="3000568"/>
                </a:cubicBezTo>
                <a:close/>
                <a:moveTo>
                  <a:pt x="4850597" y="2998534"/>
                </a:moveTo>
                <a:cubicBezTo>
                  <a:pt x="4833172" y="2997993"/>
                  <a:pt x="4815638" y="2998641"/>
                  <a:pt x="4813910" y="3001234"/>
                </a:cubicBezTo>
                <a:cubicBezTo>
                  <a:pt x="4810598" y="3006274"/>
                  <a:pt x="4819959" y="3025140"/>
                  <a:pt x="4819095" y="3030324"/>
                </a:cubicBezTo>
                <a:lnTo>
                  <a:pt x="4818366" y="3031583"/>
                </a:lnTo>
                <a:lnTo>
                  <a:pt x="4819239" y="3030468"/>
                </a:lnTo>
                <a:cubicBezTo>
                  <a:pt x="4820104" y="3025428"/>
                  <a:pt x="4810598" y="3006562"/>
                  <a:pt x="4814055" y="3001378"/>
                </a:cubicBezTo>
                <a:cubicBezTo>
                  <a:pt x="4817367" y="2996193"/>
                  <a:pt x="4884188" y="2998785"/>
                  <a:pt x="4886781" y="3003106"/>
                </a:cubicBezTo>
                <a:cubicBezTo>
                  <a:pt x="4887860" y="3004906"/>
                  <a:pt x="4888510" y="3003718"/>
                  <a:pt x="4889518" y="3001791"/>
                </a:cubicBezTo>
                <a:lnTo>
                  <a:pt x="4891656" y="2999282"/>
                </a:lnTo>
                <a:lnTo>
                  <a:pt x="4889968" y="3000423"/>
                </a:lnTo>
                <a:cubicBezTo>
                  <a:pt x="4888581" y="3002998"/>
                  <a:pt x="4887933" y="3005122"/>
                  <a:pt x="4886638" y="3002962"/>
                </a:cubicBezTo>
                <a:cubicBezTo>
                  <a:pt x="4885341" y="3000802"/>
                  <a:pt x="4868024" y="2999074"/>
                  <a:pt x="4850597" y="2998534"/>
                </a:cubicBezTo>
                <a:close/>
                <a:moveTo>
                  <a:pt x="6105124" y="2997779"/>
                </a:moveTo>
                <a:lnTo>
                  <a:pt x="6104580" y="2997959"/>
                </a:lnTo>
                <a:lnTo>
                  <a:pt x="6089238" y="2998773"/>
                </a:lnTo>
                <a:lnTo>
                  <a:pt x="6088970" y="2998683"/>
                </a:lnTo>
                <a:lnTo>
                  <a:pt x="6088994" y="2998786"/>
                </a:lnTo>
                <a:lnTo>
                  <a:pt x="6089238" y="2998773"/>
                </a:lnTo>
                <a:lnTo>
                  <a:pt x="6095636" y="3000912"/>
                </a:lnTo>
                <a:lnTo>
                  <a:pt x="6104580" y="2997959"/>
                </a:lnTo>
                <a:lnTo>
                  <a:pt x="6105267" y="2997922"/>
                </a:lnTo>
                <a:lnTo>
                  <a:pt x="6118364" y="3002471"/>
                </a:lnTo>
                <a:lnTo>
                  <a:pt x="6118397" y="3002390"/>
                </a:lnTo>
                <a:close/>
                <a:moveTo>
                  <a:pt x="4894725" y="2997211"/>
                </a:moveTo>
                <a:lnTo>
                  <a:pt x="4894663" y="2997252"/>
                </a:lnTo>
                <a:lnTo>
                  <a:pt x="4896862" y="3007876"/>
                </a:lnTo>
                <a:cubicBezTo>
                  <a:pt x="4897835" y="3011351"/>
                  <a:pt x="4898950" y="3013979"/>
                  <a:pt x="4900176" y="3014627"/>
                </a:cubicBezTo>
                <a:lnTo>
                  <a:pt x="4907214" y="3031867"/>
                </a:lnTo>
                <a:lnTo>
                  <a:pt x="4907230" y="3031620"/>
                </a:lnTo>
                <a:cubicBezTo>
                  <a:pt x="4907950" y="3022116"/>
                  <a:pt x="4904638" y="3016931"/>
                  <a:pt x="4900174" y="3014339"/>
                </a:cubicBezTo>
                <a:cubicBezTo>
                  <a:pt x="4899022" y="3013691"/>
                  <a:pt x="4897942" y="3011099"/>
                  <a:pt x="4896969" y="3007642"/>
                </a:cubicBezTo>
                <a:close/>
                <a:moveTo>
                  <a:pt x="5538868" y="2996051"/>
                </a:moveTo>
                <a:cubicBezTo>
                  <a:pt x="5532963" y="2992595"/>
                  <a:pt x="5521010" y="2999363"/>
                  <a:pt x="5514963" y="3005412"/>
                </a:cubicBezTo>
                <a:cubicBezTo>
                  <a:pt x="5508913" y="3011316"/>
                  <a:pt x="5513234" y="3014773"/>
                  <a:pt x="5508913" y="3019093"/>
                </a:cubicBezTo>
                <a:cubicBezTo>
                  <a:pt x="5504593" y="3023413"/>
                  <a:pt x="5490048" y="3036230"/>
                  <a:pt x="5480687" y="3048183"/>
                </a:cubicBezTo>
                <a:cubicBezTo>
                  <a:pt x="5471326" y="3060136"/>
                  <a:pt x="5447276" y="3052360"/>
                  <a:pt x="5439644" y="3056680"/>
                </a:cubicBezTo>
                <a:cubicBezTo>
                  <a:pt x="5431868" y="3061001"/>
                  <a:pt x="5443101" y="3067769"/>
                  <a:pt x="5437916" y="3072090"/>
                </a:cubicBezTo>
                <a:cubicBezTo>
                  <a:pt x="5432876" y="3076410"/>
                  <a:pt x="5417466" y="3083178"/>
                  <a:pt x="5412282" y="3085771"/>
                </a:cubicBezTo>
                <a:cubicBezTo>
                  <a:pt x="5407098" y="3088219"/>
                  <a:pt x="5386647" y="3087355"/>
                  <a:pt x="5380599" y="3095131"/>
                </a:cubicBezTo>
                <a:cubicBezTo>
                  <a:pt x="5374550" y="3102764"/>
                  <a:pt x="5367781" y="3086635"/>
                  <a:pt x="5361734" y="3095131"/>
                </a:cubicBezTo>
                <a:cubicBezTo>
                  <a:pt x="5358709" y="3099451"/>
                  <a:pt x="5355505" y="3101828"/>
                  <a:pt x="5352624" y="3102800"/>
                </a:cubicBezTo>
                <a:lnTo>
                  <a:pt x="5345641" y="3102063"/>
                </a:lnTo>
                <a:lnTo>
                  <a:pt x="5345747" y="3102187"/>
                </a:lnTo>
                <a:cubicBezTo>
                  <a:pt x="5349205" y="3104635"/>
                  <a:pt x="5355973" y="3103771"/>
                  <a:pt x="5362021" y="3095274"/>
                </a:cubicBezTo>
                <a:cubicBezTo>
                  <a:pt x="5368069" y="3086777"/>
                  <a:pt x="5374839" y="3102907"/>
                  <a:pt x="5380886" y="3095274"/>
                </a:cubicBezTo>
                <a:cubicBezTo>
                  <a:pt x="5386935" y="3087641"/>
                  <a:pt x="5407385" y="3088505"/>
                  <a:pt x="5412571" y="3085913"/>
                </a:cubicBezTo>
                <a:cubicBezTo>
                  <a:pt x="5417612" y="3083321"/>
                  <a:pt x="5433020" y="3076552"/>
                  <a:pt x="5438204" y="3072232"/>
                </a:cubicBezTo>
                <a:cubicBezTo>
                  <a:pt x="5443388" y="3067912"/>
                  <a:pt x="5432157" y="3061143"/>
                  <a:pt x="5439932" y="3056823"/>
                </a:cubicBezTo>
                <a:cubicBezTo>
                  <a:pt x="5447565" y="3052646"/>
                  <a:pt x="5471615" y="3060279"/>
                  <a:pt x="5480976" y="3048326"/>
                </a:cubicBezTo>
                <a:cubicBezTo>
                  <a:pt x="5490337" y="3036373"/>
                  <a:pt x="5504882" y="3023556"/>
                  <a:pt x="5509202" y="3019235"/>
                </a:cubicBezTo>
                <a:cubicBezTo>
                  <a:pt x="5513523" y="3015059"/>
                  <a:pt x="5509202" y="3011603"/>
                  <a:pt x="5515251" y="3005554"/>
                </a:cubicBezTo>
                <a:cubicBezTo>
                  <a:pt x="5521155" y="2999650"/>
                  <a:pt x="5533109" y="2992737"/>
                  <a:pt x="5539158" y="2996194"/>
                </a:cubicBezTo>
                <a:lnTo>
                  <a:pt x="5543663" y="2997224"/>
                </a:lnTo>
                <a:lnTo>
                  <a:pt x="5543582" y="2997128"/>
                </a:lnTo>
                <a:close/>
                <a:moveTo>
                  <a:pt x="4897726" y="2995185"/>
                </a:moveTo>
                <a:lnTo>
                  <a:pt x="4897678" y="2995217"/>
                </a:lnTo>
                <a:lnTo>
                  <a:pt x="4897793" y="2995198"/>
                </a:lnTo>
                <a:close/>
                <a:moveTo>
                  <a:pt x="4651619" y="2989011"/>
                </a:moveTo>
                <a:lnTo>
                  <a:pt x="4651034" y="2991009"/>
                </a:lnTo>
                <a:cubicBezTo>
                  <a:pt x="4645850" y="2992738"/>
                  <a:pt x="4644986" y="3001234"/>
                  <a:pt x="4651034" y="3001234"/>
                </a:cubicBezTo>
                <a:cubicBezTo>
                  <a:pt x="4657084" y="3001234"/>
                  <a:pt x="4654491" y="3012323"/>
                  <a:pt x="4657947" y="3017508"/>
                </a:cubicBezTo>
                <a:cubicBezTo>
                  <a:pt x="4658955" y="3018948"/>
                  <a:pt x="4660396" y="3020388"/>
                  <a:pt x="4661835" y="3021540"/>
                </a:cubicBezTo>
                <a:cubicBezTo>
                  <a:pt x="4659675" y="3031045"/>
                  <a:pt x="4657084" y="3041990"/>
                  <a:pt x="4661835" y="3044582"/>
                </a:cubicBezTo>
                <a:cubicBezTo>
                  <a:pt x="4667596" y="3047894"/>
                  <a:pt x="4668316" y="3054231"/>
                  <a:pt x="4667020" y="3058119"/>
                </a:cubicBezTo>
                <a:cubicBezTo>
                  <a:pt x="4665723" y="3062007"/>
                  <a:pt x="4676668" y="3071656"/>
                  <a:pt x="4672204" y="3076121"/>
                </a:cubicBezTo>
                <a:cubicBezTo>
                  <a:pt x="4667596" y="3080585"/>
                  <a:pt x="4661835" y="3071512"/>
                  <a:pt x="4658667" y="3077993"/>
                </a:cubicBezTo>
                <a:cubicBezTo>
                  <a:pt x="4655499" y="3084473"/>
                  <a:pt x="4665148" y="3090234"/>
                  <a:pt x="4661259" y="3095418"/>
                </a:cubicBezTo>
                <a:lnTo>
                  <a:pt x="4659136" y="3097821"/>
                </a:lnTo>
                <a:lnTo>
                  <a:pt x="4661402" y="3095562"/>
                </a:lnTo>
                <a:cubicBezTo>
                  <a:pt x="4665290" y="3090378"/>
                  <a:pt x="4655641" y="3084617"/>
                  <a:pt x="4658810" y="3078137"/>
                </a:cubicBezTo>
                <a:cubicBezTo>
                  <a:pt x="4662122" y="3071800"/>
                  <a:pt x="4667883" y="3080729"/>
                  <a:pt x="4672347" y="3076264"/>
                </a:cubicBezTo>
                <a:cubicBezTo>
                  <a:pt x="4676811" y="3071800"/>
                  <a:pt x="4665866" y="3062151"/>
                  <a:pt x="4667163" y="3058263"/>
                </a:cubicBezTo>
                <a:cubicBezTo>
                  <a:pt x="4668458" y="3054375"/>
                  <a:pt x="4667739" y="3047894"/>
                  <a:pt x="4661978" y="3044726"/>
                </a:cubicBezTo>
                <a:cubicBezTo>
                  <a:pt x="4657225" y="3042134"/>
                  <a:pt x="4659818" y="3031189"/>
                  <a:pt x="4661978" y="3021684"/>
                </a:cubicBezTo>
                <a:lnTo>
                  <a:pt x="4663662" y="3022271"/>
                </a:lnTo>
                <a:lnTo>
                  <a:pt x="4658090" y="3017652"/>
                </a:lnTo>
                <a:cubicBezTo>
                  <a:pt x="4654634" y="3012467"/>
                  <a:pt x="4657227" y="3001378"/>
                  <a:pt x="4651179" y="3001378"/>
                </a:cubicBezTo>
                <a:cubicBezTo>
                  <a:pt x="4645129" y="3001378"/>
                  <a:pt x="4645993" y="2992882"/>
                  <a:pt x="4651179" y="2991154"/>
                </a:cubicBezTo>
                <a:cubicBezTo>
                  <a:pt x="4652474" y="2990722"/>
                  <a:pt x="4652484" y="2990028"/>
                  <a:pt x="4651767" y="2989137"/>
                </a:cubicBezTo>
                <a:close/>
                <a:moveTo>
                  <a:pt x="5546542" y="2983882"/>
                </a:moveTo>
                <a:lnTo>
                  <a:pt x="5543045" y="2996051"/>
                </a:lnTo>
                <a:lnTo>
                  <a:pt x="5543134" y="2996170"/>
                </a:lnTo>
                <a:lnTo>
                  <a:pt x="5546644" y="2983953"/>
                </a:lnTo>
                <a:close/>
                <a:moveTo>
                  <a:pt x="4490661" y="2979947"/>
                </a:moveTo>
                <a:lnTo>
                  <a:pt x="4485308" y="2980387"/>
                </a:lnTo>
                <a:lnTo>
                  <a:pt x="4490622" y="2979992"/>
                </a:lnTo>
                <a:close/>
                <a:moveTo>
                  <a:pt x="8396067" y="2978048"/>
                </a:moveTo>
                <a:cubicBezTo>
                  <a:pt x="8408885" y="2975455"/>
                  <a:pt x="8442294" y="3002098"/>
                  <a:pt x="8439702" y="3012323"/>
                </a:cubicBezTo>
                <a:cubicBezTo>
                  <a:pt x="8437109" y="3022691"/>
                  <a:pt x="8447335" y="3009730"/>
                  <a:pt x="8450791" y="3017507"/>
                </a:cubicBezTo>
                <a:cubicBezTo>
                  <a:pt x="8454247" y="3025284"/>
                  <a:pt x="8431925" y="3066327"/>
                  <a:pt x="8419972" y="3063735"/>
                </a:cubicBezTo>
                <a:cubicBezTo>
                  <a:pt x="8407876" y="3061143"/>
                  <a:pt x="8407876" y="3039829"/>
                  <a:pt x="8415653" y="3032052"/>
                </a:cubicBezTo>
                <a:cubicBezTo>
                  <a:pt x="8423285" y="3024419"/>
                  <a:pt x="8413923" y="3000514"/>
                  <a:pt x="8413060" y="3009010"/>
                </a:cubicBezTo>
                <a:cubicBezTo>
                  <a:pt x="8412197" y="3017507"/>
                  <a:pt x="8401971" y="3016643"/>
                  <a:pt x="8397650" y="3017507"/>
                </a:cubicBezTo>
                <a:cubicBezTo>
                  <a:pt x="8387568" y="3019523"/>
                  <a:pt x="8383105" y="2980784"/>
                  <a:pt x="8396067" y="2978048"/>
                </a:cubicBezTo>
                <a:close/>
                <a:moveTo>
                  <a:pt x="4991972" y="2971288"/>
                </a:moveTo>
                <a:lnTo>
                  <a:pt x="4992056" y="2971423"/>
                </a:lnTo>
                <a:lnTo>
                  <a:pt x="4994750" y="2971591"/>
                </a:lnTo>
                <a:close/>
                <a:moveTo>
                  <a:pt x="7832515" y="2970470"/>
                </a:moveTo>
                <a:lnTo>
                  <a:pt x="7832538" y="2971160"/>
                </a:lnTo>
                <a:lnTo>
                  <a:pt x="7832546" y="2971137"/>
                </a:lnTo>
                <a:close/>
                <a:moveTo>
                  <a:pt x="5002128" y="2969586"/>
                </a:moveTo>
                <a:lnTo>
                  <a:pt x="5000939" y="2971978"/>
                </a:lnTo>
                <a:lnTo>
                  <a:pt x="5000991" y="2971981"/>
                </a:lnTo>
                <a:close/>
                <a:moveTo>
                  <a:pt x="4985964" y="2962047"/>
                </a:moveTo>
                <a:lnTo>
                  <a:pt x="4987623" y="2964230"/>
                </a:lnTo>
                <a:lnTo>
                  <a:pt x="4987554" y="2964116"/>
                </a:lnTo>
                <a:close/>
                <a:moveTo>
                  <a:pt x="4564923" y="2958945"/>
                </a:moveTo>
                <a:lnTo>
                  <a:pt x="4564763" y="2959003"/>
                </a:lnTo>
                <a:lnTo>
                  <a:pt x="4564626" y="2963503"/>
                </a:lnTo>
                <a:cubicBezTo>
                  <a:pt x="4564626" y="2963503"/>
                  <a:pt x="4565455" y="2967139"/>
                  <a:pt x="4566931" y="2969929"/>
                </a:cubicBezTo>
                <a:lnTo>
                  <a:pt x="4567088" y="2969964"/>
                </a:lnTo>
                <a:lnTo>
                  <a:pt x="4564770" y="2963647"/>
                </a:lnTo>
                <a:close/>
                <a:moveTo>
                  <a:pt x="2803047" y="2958638"/>
                </a:moveTo>
                <a:cubicBezTo>
                  <a:pt x="2805639" y="2957671"/>
                  <a:pt x="2808376" y="2957707"/>
                  <a:pt x="2811435" y="2959471"/>
                </a:cubicBezTo>
                <a:cubicBezTo>
                  <a:pt x="2823677" y="2966528"/>
                  <a:pt x="2817195" y="2974880"/>
                  <a:pt x="2804379" y="2977472"/>
                </a:cubicBezTo>
                <a:cubicBezTo>
                  <a:pt x="2800346" y="2978193"/>
                  <a:pt x="2798331" y="2980353"/>
                  <a:pt x="2797322" y="2983089"/>
                </a:cubicBezTo>
                <a:lnTo>
                  <a:pt x="2792552" y="2986139"/>
                </a:lnTo>
                <a:lnTo>
                  <a:pt x="2797609" y="2983088"/>
                </a:lnTo>
                <a:cubicBezTo>
                  <a:pt x="2795449" y="2989137"/>
                  <a:pt x="2798760" y="2998210"/>
                  <a:pt x="2801496" y="3003106"/>
                </a:cubicBezTo>
                <a:cubicBezTo>
                  <a:pt x="2805384" y="3010163"/>
                  <a:pt x="2782919" y="3028740"/>
                  <a:pt x="2788680" y="3040981"/>
                </a:cubicBezTo>
                <a:cubicBezTo>
                  <a:pt x="2794439" y="3053078"/>
                  <a:pt x="2813738" y="3062727"/>
                  <a:pt x="2819499" y="3051206"/>
                </a:cubicBezTo>
                <a:cubicBezTo>
                  <a:pt x="2825258" y="3039685"/>
                  <a:pt x="2807977" y="3020387"/>
                  <a:pt x="2809850" y="3008867"/>
                </a:cubicBezTo>
                <a:cubicBezTo>
                  <a:pt x="2811722" y="2997346"/>
                  <a:pt x="2840668" y="2990289"/>
                  <a:pt x="2849020" y="2986400"/>
                </a:cubicBezTo>
                <a:cubicBezTo>
                  <a:pt x="2857374" y="2982656"/>
                  <a:pt x="2845133" y="2967823"/>
                  <a:pt x="2857374" y="2967823"/>
                </a:cubicBezTo>
                <a:cubicBezTo>
                  <a:pt x="2869471" y="2967823"/>
                  <a:pt x="2865726" y="2985248"/>
                  <a:pt x="2881712" y="2983952"/>
                </a:cubicBezTo>
                <a:cubicBezTo>
                  <a:pt x="2897697" y="2982656"/>
                  <a:pt x="2904753" y="2993601"/>
                  <a:pt x="2904177" y="3006418"/>
                </a:cubicBezTo>
                <a:cubicBezTo>
                  <a:pt x="2903458" y="3019379"/>
                  <a:pt x="2926067" y="3019379"/>
                  <a:pt x="2942053" y="3012899"/>
                </a:cubicBezTo>
                <a:cubicBezTo>
                  <a:pt x="2958038" y="3006418"/>
                  <a:pt x="2982520" y="3036661"/>
                  <a:pt x="2996634" y="3028884"/>
                </a:cubicBezTo>
                <a:cubicBezTo>
                  <a:pt x="3010746" y="3021251"/>
                  <a:pt x="3035228" y="3011603"/>
                  <a:pt x="3052510" y="3009010"/>
                </a:cubicBezTo>
                <a:cubicBezTo>
                  <a:pt x="3069791" y="3006418"/>
                  <a:pt x="3089665" y="3015347"/>
                  <a:pt x="3076849" y="3016067"/>
                </a:cubicBezTo>
                <a:cubicBezTo>
                  <a:pt x="3064032" y="3016643"/>
                  <a:pt x="3060719" y="3029460"/>
                  <a:pt x="3072961" y="3032052"/>
                </a:cubicBezTo>
                <a:cubicBezTo>
                  <a:pt x="3085201" y="3034501"/>
                  <a:pt x="3116596" y="3036517"/>
                  <a:pt x="3116020" y="3048038"/>
                </a:cubicBezTo>
                <a:cubicBezTo>
                  <a:pt x="3115443" y="3059559"/>
                  <a:pt x="3097443" y="3072376"/>
                  <a:pt x="3108388" y="3071800"/>
                </a:cubicBezTo>
                <a:cubicBezTo>
                  <a:pt x="3116740" y="3071368"/>
                  <a:pt x="3136613" y="3070936"/>
                  <a:pt x="3150438" y="3076120"/>
                </a:cubicBezTo>
                <a:lnTo>
                  <a:pt x="3150253" y="3076362"/>
                </a:lnTo>
                <a:lnTo>
                  <a:pt x="3160521" y="3082744"/>
                </a:lnTo>
                <a:cubicBezTo>
                  <a:pt x="3171465" y="3094841"/>
                  <a:pt x="3191339" y="3096138"/>
                  <a:pt x="3189467" y="3107082"/>
                </a:cubicBezTo>
                <a:cubicBezTo>
                  <a:pt x="3187594" y="3117883"/>
                  <a:pt x="3196667" y="3124364"/>
                  <a:pt x="3204301" y="3124364"/>
                </a:cubicBezTo>
                <a:cubicBezTo>
                  <a:pt x="3209376" y="3124364"/>
                  <a:pt x="3217369" y="3137406"/>
                  <a:pt x="3224390" y="3144231"/>
                </a:cubicBezTo>
                <a:lnTo>
                  <a:pt x="3230895" y="3148241"/>
                </a:lnTo>
                <a:lnTo>
                  <a:pt x="3233678" y="3147406"/>
                </a:lnTo>
                <a:cubicBezTo>
                  <a:pt x="3241455" y="3140925"/>
                  <a:pt x="3249807" y="3139629"/>
                  <a:pt x="3255568" y="3147982"/>
                </a:cubicBezTo>
                <a:cubicBezTo>
                  <a:pt x="3261471" y="3156334"/>
                  <a:pt x="3277459" y="3149278"/>
                  <a:pt x="3292867" y="3147406"/>
                </a:cubicBezTo>
                <a:cubicBezTo>
                  <a:pt x="3301509" y="3146398"/>
                  <a:pt x="3311446" y="3149998"/>
                  <a:pt x="3321803" y="3154030"/>
                </a:cubicBezTo>
                <a:cubicBezTo>
                  <a:pt x="3319499" y="3162095"/>
                  <a:pt x="3317483" y="3167711"/>
                  <a:pt x="3316198" y="3168863"/>
                </a:cubicBezTo>
                <a:cubicBezTo>
                  <a:pt x="3313102" y="3171456"/>
                  <a:pt x="3310510" y="3176892"/>
                  <a:pt x="3309340" y="3183247"/>
                </a:cubicBezTo>
                <a:lnTo>
                  <a:pt x="3310097" y="3192255"/>
                </a:lnTo>
                <a:lnTo>
                  <a:pt x="3309356" y="3183319"/>
                </a:lnTo>
                <a:cubicBezTo>
                  <a:pt x="3310544" y="3176929"/>
                  <a:pt x="3313172" y="3171456"/>
                  <a:pt x="3316341" y="3168864"/>
                </a:cubicBezTo>
                <a:cubicBezTo>
                  <a:pt x="3317626" y="3167712"/>
                  <a:pt x="3319642" y="3162096"/>
                  <a:pt x="3321946" y="3154031"/>
                </a:cubicBezTo>
                <a:cubicBezTo>
                  <a:pt x="3329867" y="3157199"/>
                  <a:pt x="3338220" y="3160512"/>
                  <a:pt x="3346284" y="3162240"/>
                </a:cubicBezTo>
                <a:cubicBezTo>
                  <a:pt x="3364862" y="3166128"/>
                  <a:pt x="3383440" y="3195650"/>
                  <a:pt x="3395680" y="3200835"/>
                </a:cubicBezTo>
                <a:lnTo>
                  <a:pt x="3395861" y="3200956"/>
                </a:lnTo>
                <a:lnTo>
                  <a:pt x="3395969" y="3200835"/>
                </a:lnTo>
                <a:cubicBezTo>
                  <a:pt x="3407634" y="3206595"/>
                  <a:pt x="3405329" y="3243751"/>
                  <a:pt x="3416706" y="3256424"/>
                </a:cubicBezTo>
                <a:cubicBezTo>
                  <a:pt x="3428227" y="3269241"/>
                  <a:pt x="3447525" y="3271833"/>
                  <a:pt x="3440468" y="3287242"/>
                </a:cubicBezTo>
                <a:cubicBezTo>
                  <a:pt x="3433412" y="3302651"/>
                  <a:pt x="3421747" y="3323965"/>
                  <a:pt x="3411522" y="3323245"/>
                </a:cubicBezTo>
                <a:cubicBezTo>
                  <a:pt x="3401153" y="3322669"/>
                  <a:pt x="3390928" y="3339951"/>
                  <a:pt x="3403745" y="3347007"/>
                </a:cubicBezTo>
                <a:cubicBezTo>
                  <a:pt x="3416562" y="3354064"/>
                  <a:pt x="3406338" y="3331022"/>
                  <a:pt x="3422323" y="3324541"/>
                </a:cubicBezTo>
                <a:cubicBezTo>
                  <a:pt x="3438452" y="3318061"/>
                  <a:pt x="3484680" y="3327710"/>
                  <a:pt x="3480792" y="3339951"/>
                </a:cubicBezTo>
                <a:cubicBezTo>
                  <a:pt x="3476903" y="3352192"/>
                  <a:pt x="3466679" y="3366881"/>
                  <a:pt x="3455734" y="3373361"/>
                </a:cubicBezTo>
                <a:cubicBezTo>
                  <a:pt x="3444933" y="3379842"/>
                  <a:pt x="3461638" y="3392659"/>
                  <a:pt x="3470567" y="3372785"/>
                </a:cubicBezTo>
                <a:cubicBezTo>
                  <a:pt x="3479640" y="3352912"/>
                  <a:pt x="3491161" y="3377250"/>
                  <a:pt x="3491161" y="3358672"/>
                </a:cubicBezTo>
                <a:cubicBezTo>
                  <a:pt x="3491161" y="3340095"/>
                  <a:pt x="3503978" y="3334334"/>
                  <a:pt x="3533500" y="3345855"/>
                </a:cubicBezTo>
                <a:cubicBezTo>
                  <a:pt x="3563023" y="3357376"/>
                  <a:pt x="3602195" y="3374657"/>
                  <a:pt x="3601619" y="3386899"/>
                </a:cubicBezTo>
                <a:cubicBezTo>
                  <a:pt x="3601043" y="3399139"/>
                  <a:pt x="3585633" y="3418437"/>
                  <a:pt x="3595858" y="3414549"/>
                </a:cubicBezTo>
                <a:cubicBezTo>
                  <a:pt x="3606083" y="3410804"/>
                  <a:pt x="3619620" y="3392803"/>
                  <a:pt x="3633733" y="3395971"/>
                </a:cubicBezTo>
                <a:cubicBezTo>
                  <a:pt x="3647846" y="3399283"/>
                  <a:pt x="3669736" y="3415269"/>
                  <a:pt x="3690906" y="3409508"/>
                </a:cubicBezTo>
                <a:cubicBezTo>
                  <a:pt x="3712076" y="3403748"/>
                  <a:pt x="3743471" y="3401156"/>
                  <a:pt x="3775585" y="3435863"/>
                </a:cubicBezTo>
                <a:cubicBezTo>
                  <a:pt x="3807700" y="3470569"/>
                  <a:pt x="3832182" y="3473738"/>
                  <a:pt x="3844999" y="3473162"/>
                </a:cubicBezTo>
                <a:cubicBezTo>
                  <a:pt x="3857816" y="3472442"/>
                  <a:pt x="3864873" y="3467977"/>
                  <a:pt x="3870057" y="3489867"/>
                </a:cubicBezTo>
                <a:cubicBezTo>
                  <a:pt x="3875097" y="3511757"/>
                  <a:pt x="3888058" y="3542575"/>
                  <a:pt x="3875818" y="3573970"/>
                </a:cubicBezTo>
                <a:cubicBezTo>
                  <a:pt x="3863577" y="3605509"/>
                  <a:pt x="3844279" y="3627254"/>
                  <a:pt x="3835350" y="3631143"/>
                </a:cubicBezTo>
                <a:cubicBezTo>
                  <a:pt x="3826278" y="3635031"/>
                  <a:pt x="3814756" y="3634311"/>
                  <a:pt x="3807700" y="3652313"/>
                </a:cubicBezTo>
                <a:cubicBezTo>
                  <a:pt x="3800499" y="3670314"/>
                  <a:pt x="3792867" y="3692060"/>
                  <a:pt x="3784514" y="3697244"/>
                </a:cubicBezTo>
                <a:cubicBezTo>
                  <a:pt x="3776161" y="3702429"/>
                  <a:pt x="3770977" y="3692780"/>
                  <a:pt x="3766513" y="3691484"/>
                </a:cubicBezTo>
                <a:cubicBezTo>
                  <a:pt x="3761904" y="3690188"/>
                  <a:pt x="3756144" y="3697244"/>
                  <a:pt x="3761328" y="3699836"/>
                </a:cubicBezTo>
                <a:cubicBezTo>
                  <a:pt x="3766369" y="3702429"/>
                  <a:pt x="3769681" y="3705597"/>
                  <a:pt x="3763200" y="3711358"/>
                </a:cubicBezTo>
                <a:cubicBezTo>
                  <a:pt x="3756720" y="3717118"/>
                  <a:pt x="3756720" y="3735696"/>
                  <a:pt x="3756720" y="3753697"/>
                </a:cubicBezTo>
                <a:cubicBezTo>
                  <a:pt x="3756720" y="3771699"/>
                  <a:pt x="3763776" y="3790276"/>
                  <a:pt x="3756720" y="3810150"/>
                </a:cubicBezTo>
                <a:cubicBezTo>
                  <a:pt x="3749663" y="3830167"/>
                  <a:pt x="3758016" y="3839096"/>
                  <a:pt x="3753551" y="3846153"/>
                </a:cubicBezTo>
                <a:cubicBezTo>
                  <a:pt x="3748943" y="3853209"/>
                  <a:pt x="3738718" y="3851913"/>
                  <a:pt x="3738718" y="3861562"/>
                </a:cubicBezTo>
                <a:cubicBezTo>
                  <a:pt x="3738718" y="3871211"/>
                  <a:pt x="3734254" y="3884604"/>
                  <a:pt x="3734254" y="3896845"/>
                </a:cubicBezTo>
                <a:cubicBezTo>
                  <a:pt x="3734254" y="3909086"/>
                  <a:pt x="3725901" y="3903902"/>
                  <a:pt x="3723309" y="3912254"/>
                </a:cubicBezTo>
                <a:cubicBezTo>
                  <a:pt x="3720717" y="3920607"/>
                  <a:pt x="3719565" y="3933424"/>
                  <a:pt x="3711788" y="3939185"/>
                </a:cubicBezTo>
                <a:cubicBezTo>
                  <a:pt x="3704155" y="3944945"/>
                  <a:pt x="3700267" y="3952721"/>
                  <a:pt x="3700267" y="3965539"/>
                </a:cubicBezTo>
                <a:cubicBezTo>
                  <a:pt x="3700267" y="3978356"/>
                  <a:pt x="3696378" y="3980948"/>
                  <a:pt x="3687450" y="3980948"/>
                </a:cubicBezTo>
                <a:cubicBezTo>
                  <a:pt x="3678521" y="3980948"/>
                  <a:pt x="3671465" y="3988724"/>
                  <a:pt x="3671465" y="3998373"/>
                </a:cubicBezTo>
                <a:cubicBezTo>
                  <a:pt x="3671465" y="4008022"/>
                  <a:pt x="3661240" y="4006726"/>
                  <a:pt x="3645830" y="4006726"/>
                </a:cubicBezTo>
                <a:cubicBezTo>
                  <a:pt x="3630421" y="4006726"/>
                  <a:pt x="3604211" y="4000390"/>
                  <a:pt x="3597730" y="4006150"/>
                </a:cubicBezTo>
                <a:cubicBezTo>
                  <a:pt x="3591250" y="4011911"/>
                  <a:pt x="3584913" y="4020839"/>
                  <a:pt x="3575265" y="4023431"/>
                </a:cubicBezTo>
                <a:cubicBezTo>
                  <a:pt x="3565760" y="4025880"/>
                  <a:pt x="3573968" y="4031064"/>
                  <a:pt x="3559279" y="4032360"/>
                </a:cubicBezTo>
                <a:cubicBezTo>
                  <a:pt x="3544589" y="4033656"/>
                  <a:pt x="3535516" y="4034953"/>
                  <a:pt x="3521403" y="4049065"/>
                </a:cubicBezTo>
                <a:cubicBezTo>
                  <a:pt x="3507290" y="4063179"/>
                  <a:pt x="3493753" y="4076716"/>
                  <a:pt x="3484824" y="4076716"/>
                </a:cubicBezTo>
                <a:cubicBezTo>
                  <a:pt x="3475895" y="4076716"/>
                  <a:pt x="3482952" y="4086941"/>
                  <a:pt x="3475895" y="4097886"/>
                </a:cubicBezTo>
                <a:cubicBezTo>
                  <a:pt x="3468839" y="4108831"/>
                  <a:pt x="3474023" y="4124240"/>
                  <a:pt x="3475319" y="4140945"/>
                </a:cubicBezTo>
                <a:cubicBezTo>
                  <a:pt x="3476615" y="4157651"/>
                  <a:pt x="3476615" y="4181412"/>
                  <a:pt x="3466966" y="4182709"/>
                </a:cubicBezTo>
                <a:cubicBezTo>
                  <a:pt x="3457318" y="4184005"/>
                  <a:pt x="3448965" y="4191061"/>
                  <a:pt x="3438020" y="4213527"/>
                </a:cubicBezTo>
                <a:cubicBezTo>
                  <a:pt x="3427075" y="4235994"/>
                  <a:pt x="3420019" y="4255867"/>
                  <a:pt x="3400721" y="4269980"/>
                </a:cubicBezTo>
                <a:cubicBezTo>
                  <a:pt x="3381567" y="4284093"/>
                  <a:pt x="3384016" y="4278910"/>
                  <a:pt x="3398849" y="4260331"/>
                </a:cubicBezTo>
                <a:cubicBezTo>
                  <a:pt x="3413682" y="4241755"/>
                  <a:pt x="3416274" y="4225624"/>
                  <a:pt x="3398273" y="4233977"/>
                </a:cubicBezTo>
                <a:cubicBezTo>
                  <a:pt x="3380271" y="4242330"/>
                  <a:pt x="3396977" y="4251258"/>
                  <a:pt x="3382864" y="4264796"/>
                </a:cubicBezTo>
                <a:cubicBezTo>
                  <a:pt x="3368750" y="4278189"/>
                  <a:pt x="3375807" y="4284669"/>
                  <a:pt x="3367454" y="4300079"/>
                </a:cubicBezTo>
                <a:cubicBezTo>
                  <a:pt x="3359102" y="4315489"/>
                  <a:pt x="3363566" y="4323264"/>
                  <a:pt x="3345564" y="4336082"/>
                </a:cubicBezTo>
                <a:cubicBezTo>
                  <a:pt x="3339948" y="4340114"/>
                  <a:pt x="3335772" y="4344722"/>
                  <a:pt x="3332027" y="4349043"/>
                </a:cubicBezTo>
                <a:lnTo>
                  <a:pt x="3327659" y="4324897"/>
                </a:lnTo>
                <a:lnTo>
                  <a:pt x="3327636" y="4325228"/>
                </a:lnTo>
                <a:cubicBezTo>
                  <a:pt x="3327420" y="4333059"/>
                  <a:pt x="3328140" y="4341627"/>
                  <a:pt x="3331884" y="4349476"/>
                </a:cubicBezTo>
                <a:cubicBezTo>
                  <a:pt x="3324107" y="4359701"/>
                  <a:pt x="3318923" y="4370357"/>
                  <a:pt x="3308852" y="4376551"/>
                </a:cubicBezTo>
                <a:cubicBezTo>
                  <a:pt x="3294164" y="4385479"/>
                  <a:pt x="3278754" y="4384183"/>
                  <a:pt x="3265217" y="4382310"/>
                </a:cubicBezTo>
                <a:cubicBezTo>
                  <a:pt x="3251679" y="4380438"/>
                  <a:pt x="3256864" y="4388791"/>
                  <a:pt x="3242751" y="4382310"/>
                </a:cubicBezTo>
                <a:cubicBezTo>
                  <a:pt x="3228492" y="4375830"/>
                  <a:pt x="3216972" y="4371365"/>
                  <a:pt x="3205452" y="4372661"/>
                </a:cubicBezTo>
                <a:lnTo>
                  <a:pt x="3194652" y="4367330"/>
                </a:lnTo>
                <a:lnTo>
                  <a:pt x="3194652" y="4367333"/>
                </a:lnTo>
                <a:cubicBezTo>
                  <a:pt x="3192058" y="4365028"/>
                  <a:pt x="3189610" y="4364164"/>
                  <a:pt x="3184282" y="4369062"/>
                </a:cubicBezTo>
                <a:cubicBezTo>
                  <a:pt x="3173481" y="4379287"/>
                  <a:pt x="3192636" y="4387638"/>
                  <a:pt x="3204876" y="4388934"/>
                </a:cubicBezTo>
                <a:cubicBezTo>
                  <a:pt x="3216972" y="4390087"/>
                  <a:pt x="3227917" y="4397863"/>
                  <a:pt x="3220861" y="4406216"/>
                </a:cubicBezTo>
                <a:cubicBezTo>
                  <a:pt x="3213804" y="4414569"/>
                  <a:pt x="3213228" y="4429402"/>
                  <a:pt x="3226045" y="4431275"/>
                </a:cubicBezTo>
                <a:cubicBezTo>
                  <a:pt x="3238862" y="4433290"/>
                  <a:pt x="3242751" y="4442795"/>
                  <a:pt x="3238286" y="4450572"/>
                </a:cubicBezTo>
                <a:cubicBezTo>
                  <a:pt x="3233822" y="4458204"/>
                  <a:pt x="3213804" y="4479518"/>
                  <a:pt x="3211933" y="4488447"/>
                </a:cubicBezTo>
                <a:cubicBezTo>
                  <a:pt x="3210060" y="4497376"/>
                  <a:pt x="3188170" y="4508897"/>
                  <a:pt x="3156775" y="4515378"/>
                </a:cubicBezTo>
                <a:cubicBezTo>
                  <a:pt x="3125381" y="4521713"/>
                  <a:pt x="3087506" y="4525026"/>
                  <a:pt x="3082320" y="4519841"/>
                </a:cubicBezTo>
                <a:cubicBezTo>
                  <a:pt x="3077282" y="4514657"/>
                  <a:pt x="3068928" y="4521137"/>
                  <a:pt x="3072095" y="4531362"/>
                </a:cubicBezTo>
                <a:cubicBezTo>
                  <a:pt x="3075265" y="4541731"/>
                  <a:pt x="3084913" y="4544179"/>
                  <a:pt x="3073392" y="4551956"/>
                </a:cubicBezTo>
                <a:cubicBezTo>
                  <a:pt x="3061872" y="4559733"/>
                  <a:pt x="3070800" y="4572550"/>
                  <a:pt x="3070800" y="4579607"/>
                </a:cubicBezTo>
                <a:cubicBezTo>
                  <a:pt x="3070800" y="4586663"/>
                  <a:pt x="3056687" y="4597608"/>
                  <a:pt x="3037389" y="4596312"/>
                </a:cubicBezTo>
                <a:cubicBezTo>
                  <a:pt x="3018092" y="4595016"/>
                  <a:pt x="2996346" y="4577014"/>
                  <a:pt x="2991161" y="4584072"/>
                </a:cubicBezTo>
                <a:cubicBezTo>
                  <a:pt x="2985977" y="4591127"/>
                  <a:pt x="2989866" y="4605241"/>
                  <a:pt x="2992457" y="4611001"/>
                </a:cubicBezTo>
                <a:cubicBezTo>
                  <a:pt x="2995050" y="4616906"/>
                  <a:pt x="2991161" y="4632891"/>
                  <a:pt x="2996922" y="4632891"/>
                </a:cubicBezTo>
                <a:cubicBezTo>
                  <a:pt x="3002682" y="4632891"/>
                  <a:pt x="3007147" y="4641965"/>
                  <a:pt x="3012907" y="4640668"/>
                </a:cubicBezTo>
                <a:cubicBezTo>
                  <a:pt x="3018668" y="4639372"/>
                  <a:pt x="3021836" y="4627130"/>
                  <a:pt x="3032781" y="4635484"/>
                </a:cubicBezTo>
                <a:cubicBezTo>
                  <a:pt x="3043727" y="4643836"/>
                  <a:pt x="3029613" y="4657949"/>
                  <a:pt x="3021259" y="4657949"/>
                </a:cubicBezTo>
                <a:cubicBezTo>
                  <a:pt x="3013052" y="4657949"/>
                  <a:pt x="3016795" y="4647004"/>
                  <a:pt x="3005274" y="4648300"/>
                </a:cubicBezTo>
                <a:cubicBezTo>
                  <a:pt x="2993754" y="4649596"/>
                  <a:pt x="2996922" y="4657949"/>
                  <a:pt x="3003979" y="4659821"/>
                </a:cubicBezTo>
                <a:cubicBezTo>
                  <a:pt x="3011034" y="4661694"/>
                  <a:pt x="3007722" y="4668175"/>
                  <a:pt x="2996202" y="4669471"/>
                </a:cubicBezTo>
                <a:cubicBezTo>
                  <a:pt x="2984681" y="4670766"/>
                  <a:pt x="2984681" y="4688048"/>
                  <a:pt x="2984681" y="4698993"/>
                </a:cubicBezTo>
                <a:cubicBezTo>
                  <a:pt x="2984681" y="4708641"/>
                  <a:pt x="2983385" y="4714978"/>
                  <a:pt x="2976904" y="4718866"/>
                </a:cubicBezTo>
                <a:cubicBezTo>
                  <a:pt x="2970424" y="4722754"/>
                  <a:pt x="2977625" y="4733699"/>
                  <a:pt x="2969847" y="4734275"/>
                </a:cubicBezTo>
                <a:cubicBezTo>
                  <a:pt x="2962070" y="4734851"/>
                  <a:pt x="2935140" y="4737444"/>
                  <a:pt x="2922323" y="4761206"/>
                </a:cubicBezTo>
                <a:cubicBezTo>
                  <a:pt x="2909506" y="4784967"/>
                  <a:pt x="2935140" y="4802969"/>
                  <a:pt x="2942196" y="4805561"/>
                </a:cubicBezTo>
                <a:cubicBezTo>
                  <a:pt x="2949253" y="4808155"/>
                  <a:pt x="2971143" y="4806857"/>
                  <a:pt x="2971143" y="4813338"/>
                </a:cubicBezTo>
                <a:cubicBezTo>
                  <a:pt x="2971143" y="4819674"/>
                  <a:pt x="2962791" y="4836380"/>
                  <a:pt x="2965960" y="4841564"/>
                </a:cubicBezTo>
                <a:cubicBezTo>
                  <a:pt x="2969271" y="4846750"/>
                  <a:pt x="2945941" y="4857838"/>
                  <a:pt x="2931971" y="4869791"/>
                </a:cubicBezTo>
                <a:cubicBezTo>
                  <a:pt x="2919156" y="4880735"/>
                  <a:pt x="2911955" y="4886496"/>
                  <a:pt x="2911379" y="4901905"/>
                </a:cubicBezTo>
                <a:cubicBezTo>
                  <a:pt x="2910658" y="4917314"/>
                  <a:pt x="2899137" y="4923795"/>
                  <a:pt x="2893376" y="4922499"/>
                </a:cubicBezTo>
                <a:cubicBezTo>
                  <a:pt x="2887617" y="4921203"/>
                  <a:pt x="2886896" y="4927539"/>
                  <a:pt x="2877968" y="4934020"/>
                </a:cubicBezTo>
                <a:cubicBezTo>
                  <a:pt x="2869040" y="4940356"/>
                  <a:pt x="2872207" y="4954471"/>
                  <a:pt x="2872207" y="4960950"/>
                </a:cubicBezTo>
                <a:cubicBezTo>
                  <a:pt x="2872207" y="4967431"/>
                  <a:pt x="2875951" y="4977079"/>
                  <a:pt x="2875375" y="4982840"/>
                </a:cubicBezTo>
                <a:cubicBezTo>
                  <a:pt x="2874799" y="4988601"/>
                  <a:pt x="2895249" y="5005306"/>
                  <a:pt x="2890784" y="5009770"/>
                </a:cubicBezTo>
                <a:cubicBezTo>
                  <a:pt x="2887040" y="5013515"/>
                  <a:pt x="2870767" y="5002858"/>
                  <a:pt x="2863279" y="5006170"/>
                </a:cubicBezTo>
                <a:lnTo>
                  <a:pt x="2862827" y="5005908"/>
                </a:lnTo>
                <a:lnTo>
                  <a:pt x="2859534" y="5010203"/>
                </a:lnTo>
                <a:cubicBezTo>
                  <a:pt x="2856367" y="5023019"/>
                  <a:pt x="2874943" y="5021147"/>
                  <a:pt x="2883296" y="5021147"/>
                </a:cubicBezTo>
                <a:cubicBezTo>
                  <a:pt x="2883871" y="5021147"/>
                  <a:pt x="2884592" y="5021435"/>
                  <a:pt x="2885311" y="5021579"/>
                </a:cubicBezTo>
                <a:cubicBezTo>
                  <a:pt x="2884447" y="5039150"/>
                  <a:pt x="2880848" y="5116196"/>
                  <a:pt x="2885456" y="5116915"/>
                </a:cubicBezTo>
                <a:cubicBezTo>
                  <a:pt x="2890208" y="5117780"/>
                  <a:pt x="2924195" y="5112884"/>
                  <a:pt x="2934276" y="5119508"/>
                </a:cubicBezTo>
                <a:cubicBezTo>
                  <a:pt x="2931971" y="5118787"/>
                  <a:pt x="2930244" y="5118787"/>
                  <a:pt x="2929524" y="5121380"/>
                </a:cubicBezTo>
                <a:cubicBezTo>
                  <a:pt x="2927507" y="5128436"/>
                  <a:pt x="2919875" y="5127140"/>
                  <a:pt x="2910226" y="5123972"/>
                </a:cubicBezTo>
                <a:cubicBezTo>
                  <a:pt x="2900577" y="5120804"/>
                  <a:pt x="2886464" y="5116339"/>
                  <a:pt x="2893520" y="5123972"/>
                </a:cubicBezTo>
                <a:cubicBezTo>
                  <a:pt x="2900577" y="5131749"/>
                  <a:pt x="2907058" y="5145862"/>
                  <a:pt x="2897409" y="5143269"/>
                </a:cubicBezTo>
                <a:cubicBezTo>
                  <a:pt x="2887760" y="5140677"/>
                  <a:pt x="2876095" y="5114899"/>
                  <a:pt x="2867166" y="5121380"/>
                </a:cubicBezTo>
                <a:cubicBezTo>
                  <a:pt x="2858237" y="5127716"/>
                  <a:pt x="2876815" y="5138086"/>
                  <a:pt x="2856941" y="5131605"/>
                </a:cubicBezTo>
                <a:cubicBezTo>
                  <a:pt x="2836924" y="5125268"/>
                  <a:pt x="2845277" y="5102802"/>
                  <a:pt x="2836348" y="5104675"/>
                </a:cubicBezTo>
                <a:cubicBezTo>
                  <a:pt x="2827419" y="5106547"/>
                  <a:pt x="2834476" y="5133620"/>
                  <a:pt x="2826122" y="5127140"/>
                </a:cubicBezTo>
                <a:cubicBezTo>
                  <a:pt x="2817770" y="5120804"/>
                  <a:pt x="2822810" y="5104099"/>
                  <a:pt x="2811290" y="5101506"/>
                </a:cubicBezTo>
                <a:cubicBezTo>
                  <a:pt x="2799768" y="5098914"/>
                  <a:pt x="2790120" y="5109283"/>
                  <a:pt x="2790120" y="5097043"/>
                </a:cubicBezTo>
                <a:cubicBezTo>
                  <a:pt x="2790120" y="5084946"/>
                  <a:pt x="2812586" y="5093298"/>
                  <a:pt x="2804809" y="5085521"/>
                </a:cubicBezTo>
                <a:cubicBezTo>
                  <a:pt x="2797177" y="5077744"/>
                  <a:pt x="2806105" y="5067520"/>
                  <a:pt x="2812586" y="5074577"/>
                </a:cubicBezTo>
                <a:cubicBezTo>
                  <a:pt x="2818922" y="5081632"/>
                  <a:pt x="2833180" y="5094450"/>
                  <a:pt x="2826699" y="5079760"/>
                </a:cubicBezTo>
                <a:cubicBezTo>
                  <a:pt x="2820219" y="5064927"/>
                  <a:pt x="2825979" y="5059168"/>
                  <a:pt x="2832459" y="5061759"/>
                </a:cubicBezTo>
                <a:cubicBezTo>
                  <a:pt x="2838940" y="5064352"/>
                  <a:pt x="2833756" y="5090705"/>
                  <a:pt x="2844701" y="5085521"/>
                </a:cubicBezTo>
                <a:cubicBezTo>
                  <a:pt x="2855645" y="5080336"/>
                  <a:pt x="2840235" y="5071984"/>
                  <a:pt x="2843405" y="5064927"/>
                </a:cubicBezTo>
                <a:cubicBezTo>
                  <a:pt x="2846572" y="5057871"/>
                  <a:pt x="2866446" y="5059168"/>
                  <a:pt x="2859389" y="5052110"/>
                </a:cubicBezTo>
                <a:cubicBezTo>
                  <a:pt x="2852333" y="5045053"/>
                  <a:pt x="2841388" y="5059744"/>
                  <a:pt x="2833036" y="5050814"/>
                </a:cubicBezTo>
                <a:cubicBezTo>
                  <a:pt x="2824683" y="5041886"/>
                  <a:pt x="2826555" y="5038574"/>
                  <a:pt x="2837500" y="5034109"/>
                </a:cubicBezTo>
                <a:cubicBezTo>
                  <a:pt x="2848444" y="5029644"/>
                  <a:pt x="2856222" y="5014811"/>
                  <a:pt x="2841388" y="5019996"/>
                </a:cubicBezTo>
                <a:cubicBezTo>
                  <a:pt x="2826699" y="5025180"/>
                  <a:pt x="2811866" y="5032236"/>
                  <a:pt x="2815754" y="5047646"/>
                </a:cubicBezTo>
                <a:cubicBezTo>
                  <a:pt x="2819641" y="5063055"/>
                  <a:pt x="2805529" y="5074001"/>
                  <a:pt x="2793287" y="5068239"/>
                </a:cubicBezTo>
                <a:cubicBezTo>
                  <a:pt x="2781191" y="5062479"/>
                  <a:pt x="2776583" y="5073424"/>
                  <a:pt x="2781767" y="5076592"/>
                </a:cubicBezTo>
                <a:cubicBezTo>
                  <a:pt x="2786952" y="5079760"/>
                  <a:pt x="2794728" y="5079184"/>
                  <a:pt x="2786952" y="5086241"/>
                </a:cubicBezTo>
                <a:cubicBezTo>
                  <a:pt x="2779319" y="5093298"/>
                  <a:pt x="2779319" y="5085521"/>
                  <a:pt x="2768374" y="5078465"/>
                </a:cubicBezTo>
                <a:cubicBezTo>
                  <a:pt x="2757429" y="5071408"/>
                  <a:pt x="2752245" y="5082352"/>
                  <a:pt x="2743316" y="5072704"/>
                </a:cubicBezTo>
                <a:cubicBezTo>
                  <a:pt x="2734387" y="5063055"/>
                  <a:pt x="2729922" y="5052110"/>
                  <a:pt x="2740148" y="5053406"/>
                </a:cubicBezTo>
                <a:cubicBezTo>
                  <a:pt x="2750372" y="5054702"/>
                  <a:pt x="2771541" y="5066943"/>
                  <a:pt x="2770966" y="5057295"/>
                </a:cubicBezTo>
                <a:cubicBezTo>
                  <a:pt x="2770389" y="5047646"/>
                  <a:pt x="2778743" y="5036701"/>
                  <a:pt x="2785800" y="5043181"/>
                </a:cubicBezTo>
                <a:cubicBezTo>
                  <a:pt x="2792856" y="5049518"/>
                  <a:pt x="2812874" y="5041165"/>
                  <a:pt x="2807689" y="5030940"/>
                </a:cubicBezTo>
                <a:cubicBezTo>
                  <a:pt x="2802649" y="5020715"/>
                  <a:pt x="2793000" y="5038717"/>
                  <a:pt x="2774998" y="5037421"/>
                </a:cubicBezTo>
                <a:cubicBezTo>
                  <a:pt x="2756997" y="5036125"/>
                  <a:pt x="2760165" y="5051534"/>
                  <a:pt x="2748644" y="5048367"/>
                </a:cubicBezTo>
                <a:cubicBezTo>
                  <a:pt x="2737123" y="5045198"/>
                  <a:pt x="2747493" y="5045198"/>
                  <a:pt x="2748068" y="5036845"/>
                </a:cubicBezTo>
                <a:cubicBezTo>
                  <a:pt x="2748644" y="5028492"/>
                  <a:pt x="2762181" y="5021435"/>
                  <a:pt x="2764053" y="5026620"/>
                </a:cubicBezTo>
                <a:cubicBezTo>
                  <a:pt x="2766069" y="5031804"/>
                  <a:pt x="2780183" y="5027916"/>
                  <a:pt x="2782054" y="5023451"/>
                </a:cubicBezTo>
                <a:cubicBezTo>
                  <a:pt x="2784070" y="5018988"/>
                  <a:pt x="2802649" y="5025324"/>
                  <a:pt x="2800056" y="5017691"/>
                </a:cubicBezTo>
                <a:cubicBezTo>
                  <a:pt x="2797465" y="5009914"/>
                  <a:pt x="2762758" y="5008042"/>
                  <a:pt x="2755701" y="5015099"/>
                </a:cubicBezTo>
                <a:cubicBezTo>
                  <a:pt x="2748644" y="5022155"/>
                  <a:pt x="2741011" y="5030508"/>
                  <a:pt x="2734530" y="5022155"/>
                </a:cubicBezTo>
                <a:cubicBezTo>
                  <a:pt x="2728051" y="5013803"/>
                  <a:pt x="2733235" y="5003003"/>
                  <a:pt x="2742884" y="5004874"/>
                </a:cubicBezTo>
                <a:cubicBezTo>
                  <a:pt x="2752532" y="5006891"/>
                  <a:pt x="2771110" y="5002282"/>
                  <a:pt x="2768518" y="4994649"/>
                </a:cubicBezTo>
                <a:cubicBezTo>
                  <a:pt x="2765926" y="4986873"/>
                  <a:pt x="2750517" y="4979241"/>
                  <a:pt x="2749941" y="4988169"/>
                </a:cubicBezTo>
                <a:cubicBezTo>
                  <a:pt x="2749221" y="4997098"/>
                  <a:pt x="2742884" y="4999691"/>
                  <a:pt x="2740291" y="4991338"/>
                </a:cubicBezTo>
                <a:cubicBezTo>
                  <a:pt x="2737843" y="4982985"/>
                  <a:pt x="2726899" y="4990761"/>
                  <a:pt x="2723010" y="4989466"/>
                </a:cubicBezTo>
                <a:cubicBezTo>
                  <a:pt x="2719266" y="4988169"/>
                  <a:pt x="2728195" y="4978520"/>
                  <a:pt x="2736546" y="4975928"/>
                </a:cubicBezTo>
                <a:cubicBezTo>
                  <a:pt x="2744900" y="4973336"/>
                  <a:pt x="2739716" y="4962390"/>
                  <a:pt x="2730787" y="4966279"/>
                </a:cubicBezTo>
                <a:cubicBezTo>
                  <a:pt x="2721714" y="4970167"/>
                  <a:pt x="2723010" y="4968295"/>
                  <a:pt x="2715953" y="4965703"/>
                </a:cubicBezTo>
                <a:cubicBezTo>
                  <a:pt x="2708896" y="4963110"/>
                  <a:pt x="2705008" y="4975351"/>
                  <a:pt x="2700543" y="4970167"/>
                </a:cubicBezTo>
                <a:cubicBezTo>
                  <a:pt x="2695937" y="4965128"/>
                  <a:pt x="2709473" y="4958070"/>
                  <a:pt x="2701121" y="4952886"/>
                </a:cubicBezTo>
                <a:cubicBezTo>
                  <a:pt x="2692768" y="4947701"/>
                  <a:pt x="2711344" y="4952886"/>
                  <a:pt x="2710769" y="4945110"/>
                </a:cubicBezTo>
                <a:cubicBezTo>
                  <a:pt x="2710048" y="4937333"/>
                  <a:pt x="2718401" y="4941221"/>
                  <a:pt x="2718401" y="4934164"/>
                </a:cubicBezTo>
                <a:cubicBezTo>
                  <a:pt x="2718401" y="4927107"/>
                  <a:pt x="2722865" y="4918755"/>
                  <a:pt x="2722865" y="4912274"/>
                </a:cubicBezTo>
                <a:cubicBezTo>
                  <a:pt x="2722865" y="4905794"/>
                  <a:pt x="2734387" y="4898737"/>
                  <a:pt x="2726754" y="4891681"/>
                </a:cubicBezTo>
                <a:cubicBezTo>
                  <a:pt x="2718977" y="4884624"/>
                  <a:pt x="2712642" y="4898737"/>
                  <a:pt x="2714513" y="4905218"/>
                </a:cubicBezTo>
                <a:cubicBezTo>
                  <a:pt x="2716529" y="4911554"/>
                  <a:pt x="2713938" y="4917891"/>
                  <a:pt x="2705584" y="4916738"/>
                </a:cubicBezTo>
                <a:cubicBezTo>
                  <a:pt x="2696656" y="4915442"/>
                  <a:pt x="2705008" y="4904643"/>
                  <a:pt x="2698527" y="4907810"/>
                </a:cubicBezTo>
                <a:cubicBezTo>
                  <a:pt x="2692049" y="4910978"/>
                  <a:pt x="2684271" y="4901330"/>
                  <a:pt x="2692049" y="4895570"/>
                </a:cubicBezTo>
                <a:cubicBezTo>
                  <a:pt x="2699680" y="4889808"/>
                  <a:pt x="2704865" y="4884768"/>
                  <a:pt x="2707456" y="4878287"/>
                </a:cubicBezTo>
                <a:cubicBezTo>
                  <a:pt x="2710048" y="4871807"/>
                  <a:pt x="2722865" y="4877568"/>
                  <a:pt x="2722290" y="4866046"/>
                </a:cubicBezTo>
                <a:cubicBezTo>
                  <a:pt x="2721570" y="4854526"/>
                  <a:pt x="2712642" y="4859567"/>
                  <a:pt x="2710048" y="4864750"/>
                </a:cubicBezTo>
                <a:cubicBezTo>
                  <a:pt x="2707456" y="4869791"/>
                  <a:pt x="2700401" y="4873103"/>
                  <a:pt x="2695937" y="4873680"/>
                </a:cubicBezTo>
                <a:cubicBezTo>
                  <a:pt x="2691472" y="4874399"/>
                  <a:pt x="2692049" y="4866046"/>
                  <a:pt x="2684990" y="4860862"/>
                </a:cubicBezTo>
                <a:cubicBezTo>
                  <a:pt x="2677934" y="4855677"/>
                  <a:pt x="2698527" y="4842140"/>
                  <a:pt x="2704289" y="4844733"/>
                </a:cubicBezTo>
                <a:cubicBezTo>
                  <a:pt x="2710048" y="4847325"/>
                  <a:pt x="2717105" y="4851069"/>
                  <a:pt x="2721570" y="4843436"/>
                </a:cubicBezTo>
                <a:cubicBezTo>
                  <a:pt x="2726035" y="4835660"/>
                  <a:pt x="2736404" y="4843436"/>
                  <a:pt x="2740868" y="4847902"/>
                </a:cubicBezTo>
                <a:cubicBezTo>
                  <a:pt x="2745475" y="4852365"/>
                  <a:pt x="2748068" y="4838972"/>
                  <a:pt x="2740291" y="4836380"/>
                </a:cubicBezTo>
                <a:cubicBezTo>
                  <a:pt x="2732659" y="4833788"/>
                  <a:pt x="2714657" y="4843436"/>
                  <a:pt x="2713362" y="4833788"/>
                </a:cubicBezTo>
                <a:cubicBezTo>
                  <a:pt x="2712065" y="4824139"/>
                  <a:pt x="2717105" y="4815210"/>
                  <a:pt x="2722290" y="4815787"/>
                </a:cubicBezTo>
                <a:cubicBezTo>
                  <a:pt x="2727474" y="4816362"/>
                  <a:pt x="2728626" y="4802825"/>
                  <a:pt x="2719698" y="4800954"/>
                </a:cubicBezTo>
                <a:cubicBezTo>
                  <a:pt x="2710769" y="4799081"/>
                  <a:pt x="2706161" y="4807433"/>
                  <a:pt x="2702992" y="4799081"/>
                </a:cubicBezTo>
                <a:cubicBezTo>
                  <a:pt x="2699680" y="4790728"/>
                  <a:pt x="2689455" y="4792600"/>
                  <a:pt x="2689455" y="4799081"/>
                </a:cubicBezTo>
                <a:cubicBezTo>
                  <a:pt x="2689455" y="4805561"/>
                  <a:pt x="2681822" y="4804266"/>
                  <a:pt x="2682399" y="4797785"/>
                </a:cubicBezTo>
                <a:cubicBezTo>
                  <a:pt x="2683119" y="4791448"/>
                  <a:pt x="2693920" y="4782375"/>
                  <a:pt x="2700401" y="4780503"/>
                </a:cubicBezTo>
                <a:cubicBezTo>
                  <a:pt x="2706881" y="4778631"/>
                  <a:pt x="2693343" y="4772871"/>
                  <a:pt x="2699104" y="4766390"/>
                </a:cubicBezTo>
                <a:cubicBezTo>
                  <a:pt x="2704865" y="4759910"/>
                  <a:pt x="2716386" y="4763078"/>
                  <a:pt x="2715809" y="4754149"/>
                </a:cubicBezTo>
                <a:cubicBezTo>
                  <a:pt x="2715234" y="4745221"/>
                  <a:pt x="2731218" y="4755445"/>
                  <a:pt x="2731218" y="4747093"/>
                </a:cubicBezTo>
                <a:cubicBezTo>
                  <a:pt x="2731218" y="4738740"/>
                  <a:pt x="2711922" y="4727795"/>
                  <a:pt x="2721570" y="4723907"/>
                </a:cubicBezTo>
                <a:cubicBezTo>
                  <a:pt x="2731218" y="4720018"/>
                  <a:pt x="2742740" y="4737444"/>
                  <a:pt x="2736978" y="4745076"/>
                </a:cubicBezTo>
                <a:cubicBezTo>
                  <a:pt x="2731218" y="4752854"/>
                  <a:pt x="2719698" y="4760487"/>
                  <a:pt x="2724162" y="4764375"/>
                </a:cubicBezTo>
                <a:cubicBezTo>
                  <a:pt x="2728626" y="4768262"/>
                  <a:pt x="2738852" y="4779207"/>
                  <a:pt x="2742740" y="4772151"/>
                </a:cubicBezTo>
                <a:cubicBezTo>
                  <a:pt x="2746628" y="4765094"/>
                  <a:pt x="2733666" y="4758037"/>
                  <a:pt x="2740148" y="4752854"/>
                </a:cubicBezTo>
                <a:cubicBezTo>
                  <a:pt x="2746628" y="4747668"/>
                  <a:pt x="2758868" y="4752133"/>
                  <a:pt x="2754980" y="4744500"/>
                </a:cubicBezTo>
                <a:cubicBezTo>
                  <a:pt x="2751092" y="4736868"/>
                  <a:pt x="2747203" y="4728515"/>
                  <a:pt x="2753686" y="4727219"/>
                </a:cubicBezTo>
                <a:cubicBezTo>
                  <a:pt x="2760021" y="4725923"/>
                  <a:pt x="2749797" y="4717571"/>
                  <a:pt x="2754261" y="4714978"/>
                </a:cubicBezTo>
                <a:cubicBezTo>
                  <a:pt x="2758725" y="4712385"/>
                  <a:pt x="2752389" y="4711810"/>
                  <a:pt x="2752965" y="4700865"/>
                </a:cubicBezTo>
                <a:cubicBezTo>
                  <a:pt x="2753686" y="4690065"/>
                  <a:pt x="2762038" y="4690640"/>
                  <a:pt x="2758149" y="4682287"/>
                </a:cubicBezTo>
                <a:cubicBezTo>
                  <a:pt x="2754261" y="4673934"/>
                  <a:pt x="2760741" y="4666159"/>
                  <a:pt x="2765206" y="4659101"/>
                </a:cubicBezTo>
                <a:cubicBezTo>
                  <a:pt x="2769669" y="4652045"/>
                  <a:pt x="2758868" y="4640524"/>
                  <a:pt x="2767798" y="4634763"/>
                </a:cubicBezTo>
                <a:cubicBezTo>
                  <a:pt x="2776871" y="4629003"/>
                  <a:pt x="2772406" y="4623818"/>
                  <a:pt x="2765926" y="4621946"/>
                </a:cubicBezTo>
                <a:cubicBezTo>
                  <a:pt x="2759446" y="4619930"/>
                  <a:pt x="2767798" y="4608409"/>
                  <a:pt x="2758149" y="4611001"/>
                </a:cubicBezTo>
                <a:cubicBezTo>
                  <a:pt x="2748500" y="4613593"/>
                  <a:pt x="2756853" y="4621946"/>
                  <a:pt x="2747203" y="4621946"/>
                </a:cubicBezTo>
                <a:cubicBezTo>
                  <a:pt x="2737556" y="4621946"/>
                  <a:pt x="2749797" y="4672638"/>
                  <a:pt x="2734387" y="4673934"/>
                </a:cubicBezTo>
                <a:cubicBezTo>
                  <a:pt x="2718977" y="4675230"/>
                  <a:pt x="2718257" y="4675807"/>
                  <a:pt x="2720850" y="4654637"/>
                </a:cubicBezTo>
                <a:cubicBezTo>
                  <a:pt x="2723443" y="4633468"/>
                  <a:pt x="2726610" y="4623242"/>
                  <a:pt x="2733090" y="4623242"/>
                </a:cubicBezTo>
                <a:cubicBezTo>
                  <a:pt x="2739571" y="4623242"/>
                  <a:pt x="2740868" y="4618634"/>
                  <a:pt x="2735683" y="4605817"/>
                </a:cubicBezTo>
                <a:cubicBezTo>
                  <a:pt x="2730642" y="4593000"/>
                  <a:pt x="2739571" y="4583351"/>
                  <a:pt x="2739571" y="4571830"/>
                </a:cubicBezTo>
                <a:cubicBezTo>
                  <a:pt x="2739571" y="4560309"/>
                  <a:pt x="2744612" y="4559733"/>
                  <a:pt x="2748500" y="4547493"/>
                </a:cubicBezTo>
                <a:cubicBezTo>
                  <a:pt x="2752389" y="4535251"/>
                  <a:pt x="2754837" y="4530787"/>
                  <a:pt x="2747203" y="4517969"/>
                </a:cubicBezTo>
                <a:cubicBezTo>
                  <a:pt x="2739427" y="4505152"/>
                  <a:pt x="2749077" y="4494207"/>
                  <a:pt x="2743316" y="4481390"/>
                </a:cubicBezTo>
                <a:cubicBezTo>
                  <a:pt x="2737556" y="4468574"/>
                  <a:pt x="2739427" y="4460221"/>
                  <a:pt x="2747203" y="4460221"/>
                </a:cubicBezTo>
                <a:cubicBezTo>
                  <a:pt x="2754980" y="4460221"/>
                  <a:pt x="2754980" y="4451868"/>
                  <a:pt x="2760741" y="4437035"/>
                </a:cubicBezTo>
                <a:cubicBezTo>
                  <a:pt x="2766502" y="4422201"/>
                  <a:pt x="2781335" y="4394695"/>
                  <a:pt x="2783207" y="4375397"/>
                </a:cubicBezTo>
                <a:cubicBezTo>
                  <a:pt x="2785080" y="4356100"/>
                  <a:pt x="2795304" y="4352932"/>
                  <a:pt x="2793432" y="4339394"/>
                </a:cubicBezTo>
                <a:cubicBezTo>
                  <a:pt x="2791559" y="4326001"/>
                  <a:pt x="2799913" y="4326578"/>
                  <a:pt x="2799913" y="4319521"/>
                </a:cubicBezTo>
                <a:cubicBezTo>
                  <a:pt x="2799913" y="4312464"/>
                  <a:pt x="2803944" y="4276893"/>
                  <a:pt x="2799913" y="4256012"/>
                </a:cubicBezTo>
                <a:cubicBezTo>
                  <a:pt x="2796745" y="4239306"/>
                  <a:pt x="2810282" y="4234698"/>
                  <a:pt x="2810858" y="4224473"/>
                </a:cubicBezTo>
                <a:cubicBezTo>
                  <a:pt x="2811434" y="4214248"/>
                  <a:pt x="2792856" y="4195527"/>
                  <a:pt x="2799913" y="4189766"/>
                </a:cubicBezTo>
                <a:cubicBezTo>
                  <a:pt x="2806969" y="4184005"/>
                  <a:pt x="2814026" y="4176948"/>
                  <a:pt x="2812730" y="4164707"/>
                </a:cubicBezTo>
                <a:cubicBezTo>
                  <a:pt x="2811434" y="4152466"/>
                  <a:pt x="2819786" y="4145409"/>
                  <a:pt x="2820362" y="4134465"/>
                </a:cubicBezTo>
                <a:cubicBezTo>
                  <a:pt x="2820938" y="4123520"/>
                  <a:pt x="2833180" y="4088957"/>
                  <a:pt x="2833180" y="4068363"/>
                </a:cubicBezTo>
                <a:cubicBezTo>
                  <a:pt x="2833180" y="4047913"/>
                  <a:pt x="2831162" y="4035096"/>
                  <a:pt x="2836348" y="4029912"/>
                </a:cubicBezTo>
                <a:cubicBezTo>
                  <a:pt x="2841388" y="4024727"/>
                  <a:pt x="2828571" y="4024151"/>
                  <a:pt x="2832459" y="4013206"/>
                </a:cubicBezTo>
                <a:cubicBezTo>
                  <a:pt x="2836204" y="4002261"/>
                  <a:pt x="2840092" y="3987572"/>
                  <a:pt x="2843981" y="3969571"/>
                </a:cubicBezTo>
                <a:cubicBezTo>
                  <a:pt x="2847870" y="3951569"/>
                  <a:pt x="2845996" y="3904765"/>
                  <a:pt x="2842108" y="3895116"/>
                </a:cubicBezTo>
                <a:cubicBezTo>
                  <a:pt x="2839372" y="3888060"/>
                  <a:pt x="2841820" y="3876107"/>
                  <a:pt x="2841820" y="3869050"/>
                </a:cubicBezTo>
                <a:lnTo>
                  <a:pt x="2842060" y="3868876"/>
                </a:lnTo>
                <a:lnTo>
                  <a:pt x="2840525" y="3863578"/>
                </a:lnTo>
                <a:cubicBezTo>
                  <a:pt x="2836061" y="3860985"/>
                  <a:pt x="2812875" y="3849465"/>
                  <a:pt x="2805818" y="3837223"/>
                </a:cubicBezTo>
                <a:cubicBezTo>
                  <a:pt x="2798762" y="3824982"/>
                  <a:pt x="2749222" y="3799348"/>
                  <a:pt x="2722291" y="3785811"/>
                </a:cubicBezTo>
                <a:cubicBezTo>
                  <a:pt x="2695217" y="3772274"/>
                  <a:pt x="2686864" y="3760753"/>
                  <a:pt x="2676639" y="3753697"/>
                </a:cubicBezTo>
                <a:cubicBezTo>
                  <a:pt x="2666271" y="3746640"/>
                  <a:pt x="2662526" y="3732527"/>
                  <a:pt x="2665694" y="3727342"/>
                </a:cubicBezTo>
                <a:cubicBezTo>
                  <a:pt x="2669005" y="3722158"/>
                  <a:pt x="2662526" y="3708045"/>
                  <a:pt x="2648413" y="3690043"/>
                </a:cubicBezTo>
                <a:cubicBezTo>
                  <a:pt x="2634299" y="3672042"/>
                  <a:pt x="2613706" y="3629702"/>
                  <a:pt x="2603480" y="3604644"/>
                </a:cubicBezTo>
                <a:cubicBezTo>
                  <a:pt x="2593111" y="3579586"/>
                  <a:pt x="2592536" y="3570513"/>
                  <a:pt x="2582887" y="3560288"/>
                </a:cubicBezTo>
                <a:cubicBezTo>
                  <a:pt x="2573237" y="3550064"/>
                  <a:pt x="2564165" y="3528318"/>
                  <a:pt x="2553940" y="3520541"/>
                </a:cubicBezTo>
                <a:cubicBezTo>
                  <a:pt x="2543716" y="3512764"/>
                  <a:pt x="2521249" y="3502540"/>
                  <a:pt x="2522545" y="3495483"/>
                </a:cubicBezTo>
                <a:cubicBezTo>
                  <a:pt x="2523698" y="3488426"/>
                  <a:pt x="2533347" y="3495483"/>
                  <a:pt x="2531474" y="3487850"/>
                </a:cubicBezTo>
                <a:cubicBezTo>
                  <a:pt x="2529458" y="3480218"/>
                  <a:pt x="2515344" y="3459048"/>
                  <a:pt x="2520529" y="3448103"/>
                </a:cubicBezTo>
                <a:cubicBezTo>
                  <a:pt x="2525281" y="3437878"/>
                  <a:pt x="2534930" y="3424773"/>
                  <a:pt x="2544435" y="3422757"/>
                </a:cubicBezTo>
                <a:cubicBezTo>
                  <a:pt x="2549763" y="3428230"/>
                  <a:pt x="2552644" y="3433990"/>
                  <a:pt x="2550051" y="3437590"/>
                </a:cubicBezTo>
                <a:cubicBezTo>
                  <a:pt x="2545299" y="3444215"/>
                  <a:pt x="2541411" y="3444215"/>
                  <a:pt x="2550051" y="3452279"/>
                </a:cubicBezTo>
                <a:cubicBezTo>
                  <a:pt x="2552212" y="3454295"/>
                  <a:pt x="2554210" y="3455051"/>
                  <a:pt x="2556106" y="3455209"/>
                </a:cubicBezTo>
                <a:lnTo>
                  <a:pt x="2556220" y="3455195"/>
                </a:lnTo>
                <a:lnTo>
                  <a:pt x="2550196" y="3452280"/>
                </a:lnTo>
                <a:cubicBezTo>
                  <a:pt x="2541556" y="3444360"/>
                  <a:pt x="2545444" y="3444360"/>
                  <a:pt x="2550196" y="3437591"/>
                </a:cubicBezTo>
                <a:cubicBezTo>
                  <a:pt x="2552788" y="3433991"/>
                  <a:pt x="2549908" y="3428374"/>
                  <a:pt x="2544579" y="3422758"/>
                </a:cubicBezTo>
                <a:cubicBezTo>
                  <a:pt x="2545299" y="3422614"/>
                  <a:pt x="2546163" y="3422326"/>
                  <a:pt x="2546883" y="3422326"/>
                </a:cubicBezTo>
                <a:cubicBezTo>
                  <a:pt x="2557109" y="3422326"/>
                  <a:pt x="2563589" y="3410805"/>
                  <a:pt x="2559700" y="3404324"/>
                </a:cubicBezTo>
                <a:cubicBezTo>
                  <a:pt x="2555813" y="3397988"/>
                  <a:pt x="2554516" y="3409509"/>
                  <a:pt x="2545587" y="3401156"/>
                </a:cubicBezTo>
                <a:cubicBezTo>
                  <a:pt x="2536659" y="3392802"/>
                  <a:pt x="2527587" y="3390786"/>
                  <a:pt x="2528882" y="3386322"/>
                </a:cubicBezTo>
                <a:cubicBezTo>
                  <a:pt x="2530178" y="3381714"/>
                  <a:pt x="2535939" y="3374657"/>
                  <a:pt x="2530754" y="3367024"/>
                </a:cubicBezTo>
                <a:cubicBezTo>
                  <a:pt x="2525714" y="3359392"/>
                  <a:pt x="2528307" y="3351615"/>
                  <a:pt x="2537235" y="3347151"/>
                </a:cubicBezTo>
                <a:cubicBezTo>
                  <a:pt x="2546307" y="3342686"/>
                  <a:pt x="2541123" y="3340670"/>
                  <a:pt x="2545011" y="3331741"/>
                </a:cubicBezTo>
                <a:cubicBezTo>
                  <a:pt x="2548900" y="3322813"/>
                  <a:pt x="2557828" y="3322813"/>
                  <a:pt x="2557828" y="3314460"/>
                </a:cubicBezTo>
                <a:cubicBezTo>
                  <a:pt x="2557828" y="3306107"/>
                  <a:pt x="2556532" y="3293866"/>
                  <a:pt x="2567478" y="3293290"/>
                </a:cubicBezTo>
                <a:cubicBezTo>
                  <a:pt x="2578422" y="3292714"/>
                  <a:pt x="2587927" y="3288826"/>
                  <a:pt x="2587352" y="3283065"/>
                </a:cubicBezTo>
                <a:lnTo>
                  <a:pt x="2587352" y="3279518"/>
                </a:lnTo>
                <a:lnTo>
                  <a:pt x="2587063" y="3279323"/>
                </a:lnTo>
                <a:cubicBezTo>
                  <a:pt x="2587495" y="3273706"/>
                  <a:pt x="2589799" y="3267226"/>
                  <a:pt x="2592823" y="3267226"/>
                </a:cubicBezTo>
                <a:cubicBezTo>
                  <a:pt x="2596713" y="3267226"/>
                  <a:pt x="2596136" y="3249367"/>
                  <a:pt x="2607658" y="3248647"/>
                </a:cubicBezTo>
                <a:cubicBezTo>
                  <a:pt x="2619178" y="3247927"/>
                  <a:pt x="2624939" y="3242167"/>
                  <a:pt x="2631419" y="3229350"/>
                </a:cubicBezTo>
                <a:cubicBezTo>
                  <a:pt x="2637899" y="3216532"/>
                  <a:pt x="2643661" y="3210772"/>
                  <a:pt x="2637899" y="3204291"/>
                </a:cubicBezTo>
                <a:cubicBezTo>
                  <a:pt x="2632140" y="3197811"/>
                  <a:pt x="2627531" y="3162528"/>
                  <a:pt x="2632716" y="3159360"/>
                </a:cubicBezTo>
                <a:cubicBezTo>
                  <a:pt x="2637899" y="3156191"/>
                  <a:pt x="2635307" y="3148559"/>
                  <a:pt x="2632716" y="3143374"/>
                </a:cubicBezTo>
                <a:cubicBezTo>
                  <a:pt x="2630123" y="3138190"/>
                  <a:pt x="2635884" y="3130557"/>
                  <a:pt x="2626955" y="3120909"/>
                </a:cubicBezTo>
                <a:cubicBezTo>
                  <a:pt x="2624650" y="3118460"/>
                  <a:pt x="2621338" y="3115292"/>
                  <a:pt x="2617738" y="3111836"/>
                </a:cubicBezTo>
                <a:cubicBezTo>
                  <a:pt x="2625226" y="3104059"/>
                  <a:pt x="2633724" y="3095418"/>
                  <a:pt x="2637324" y="3092826"/>
                </a:cubicBezTo>
                <a:cubicBezTo>
                  <a:pt x="2639340" y="3091386"/>
                  <a:pt x="2640492" y="3087930"/>
                  <a:pt x="2641356" y="3083753"/>
                </a:cubicBezTo>
                <a:cubicBezTo>
                  <a:pt x="2643661" y="3084906"/>
                  <a:pt x="2645677" y="3084617"/>
                  <a:pt x="2647693" y="3082313"/>
                </a:cubicBezTo>
                <a:cubicBezTo>
                  <a:pt x="2654173" y="3074537"/>
                  <a:pt x="2662526" y="3057831"/>
                  <a:pt x="2676639" y="3048903"/>
                </a:cubicBezTo>
                <a:cubicBezTo>
                  <a:pt x="2690752" y="3039830"/>
                  <a:pt x="2687440" y="3030901"/>
                  <a:pt x="2686864" y="3021252"/>
                </a:cubicBezTo>
                <a:cubicBezTo>
                  <a:pt x="2686144" y="3011603"/>
                  <a:pt x="2706019" y="2994322"/>
                  <a:pt x="2713795" y="2996194"/>
                </a:cubicBezTo>
                <a:cubicBezTo>
                  <a:pt x="2721571" y="2998066"/>
                  <a:pt x="2726611" y="3006419"/>
                  <a:pt x="2727332" y="2998066"/>
                </a:cubicBezTo>
                <a:cubicBezTo>
                  <a:pt x="2728052" y="2990290"/>
                  <a:pt x="2744757" y="2994178"/>
                  <a:pt x="2753686" y="2989714"/>
                </a:cubicBezTo>
                <a:cubicBezTo>
                  <a:pt x="2762759" y="2985105"/>
                  <a:pt x="2765208" y="2976752"/>
                  <a:pt x="2778744" y="2974880"/>
                </a:cubicBezTo>
                <a:cubicBezTo>
                  <a:pt x="2788789" y="2973476"/>
                  <a:pt x="2795270" y="2961541"/>
                  <a:pt x="2803047" y="2958638"/>
                </a:cubicBezTo>
                <a:close/>
                <a:moveTo>
                  <a:pt x="4982549" y="2957600"/>
                </a:moveTo>
                <a:cubicBezTo>
                  <a:pt x="4974053" y="2955008"/>
                  <a:pt x="4970596" y="2964224"/>
                  <a:pt x="4972181" y="2970993"/>
                </a:cubicBezTo>
                <a:lnTo>
                  <a:pt x="4972181" y="2970992"/>
                </a:lnTo>
                <a:lnTo>
                  <a:pt x="4972181" y="2971279"/>
                </a:lnTo>
                <a:cubicBezTo>
                  <a:pt x="4973764" y="2978048"/>
                  <a:pt x="4967859" y="2978048"/>
                  <a:pt x="4964403" y="2982368"/>
                </a:cubicBezTo>
                <a:cubicBezTo>
                  <a:pt x="4961092" y="2986688"/>
                  <a:pt x="4945681" y="2987553"/>
                  <a:pt x="4940498" y="2987553"/>
                </a:cubicBezTo>
                <a:cubicBezTo>
                  <a:pt x="4935312" y="2987553"/>
                  <a:pt x="4929409" y="2996913"/>
                  <a:pt x="4924224" y="2998642"/>
                </a:cubicBezTo>
                <a:lnTo>
                  <a:pt x="4914467" y="2998024"/>
                </a:lnTo>
                <a:lnTo>
                  <a:pt x="4919759" y="2998930"/>
                </a:lnTo>
                <a:cubicBezTo>
                  <a:pt x="4920335" y="3010235"/>
                  <a:pt x="4921560" y="3015456"/>
                  <a:pt x="4923990" y="3018624"/>
                </a:cubicBezTo>
                <a:lnTo>
                  <a:pt x="4924107" y="3018698"/>
                </a:lnTo>
                <a:lnTo>
                  <a:pt x="4921324" y="3011971"/>
                </a:lnTo>
                <a:cubicBezTo>
                  <a:pt x="4920642" y="3008857"/>
                  <a:pt x="4920192" y="3004725"/>
                  <a:pt x="4919905" y="2999073"/>
                </a:cubicBezTo>
                <a:cubicBezTo>
                  <a:pt x="4921777" y="2999217"/>
                  <a:pt x="4923360" y="2999217"/>
                  <a:pt x="4924513" y="2998785"/>
                </a:cubicBezTo>
                <a:cubicBezTo>
                  <a:pt x="4929698" y="2997201"/>
                  <a:pt x="4935601" y="2987697"/>
                  <a:pt x="4940785" y="2987697"/>
                </a:cubicBezTo>
                <a:cubicBezTo>
                  <a:pt x="4945826" y="2987697"/>
                  <a:pt x="4961235" y="2986832"/>
                  <a:pt x="4964693" y="2982512"/>
                </a:cubicBezTo>
                <a:cubicBezTo>
                  <a:pt x="4968148" y="2978192"/>
                  <a:pt x="4974197" y="2978192"/>
                  <a:pt x="4972468" y="2971423"/>
                </a:cubicBezTo>
                <a:cubicBezTo>
                  <a:pt x="4971604" y="2967967"/>
                  <a:pt x="4972000" y="2963899"/>
                  <a:pt x="4973693" y="2961018"/>
                </a:cubicBezTo>
                <a:lnTo>
                  <a:pt x="4982667" y="2957752"/>
                </a:lnTo>
                <a:close/>
                <a:moveTo>
                  <a:pt x="4629865" y="2956015"/>
                </a:moveTo>
                <a:lnTo>
                  <a:pt x="4629842" y="2956030"/>
                </a:lnTo>
                <a:lnTo>
                  <a:pt x="4636507" y="2964709"/>
                </a:lnTo>
                <a:cubicBezTo>
                  <a:pt x="4638866" y="2969228"/>
                  <a:pt x="4640810" y="2974376"/>
                  <a:pt x="4640810" y="2977328"/>
                </a:cubicBezTo>
                <a:cubicBezTo>
                  <a:pt x="4640810" y="2980352"/>
                  <a:pt x="4644662" y="2983341"/>
                  <a:pt x="4647867" y="2985789"/>
                </a:cubicBezTo>
                <a:lnTo>
                  <a:pt x="4647945" y="2985856"/>
                </a:lnTo>
                <a:lnTo>
                  <a:pt x="4640953" y="2977472"/>
                </a:lnTo>
                <a:cubicBezTo>
                  <a:pt x="4640953" y="2971424"/>
                  <a:pt x="4633320" y="2956879"/>
                  <a:pt x="4629865" y="2956015"/>
                </a:cubicBezTo>
                <a:close/>
                <a:moveTo>
                  <a:pt x="4429381" y="2955978"/>
                </a:moveTo>
                <a:lnTo>
                  <a:pt x="4432855" y="2959471"/>
                </a:lnTo>
                <a:lnTo>
                  <a:pt x="4432857" y="2959471"/>
                </a:lnTo>
                <a:lnTo>
                  <a:pt x="4429417" y="2955979"/>
                </a:lnTo>
                <a:close/>
                <a:moveTo>
                  <a:pt x="4498330" y="2952275"/>
                </a:moveTo>
                <a:lnTo>
                  <a:pt x="4492823" y="2961660"/>
                </a:lnTo>
                <a:lnTo>
                  <a:pt x="4498075" y="2954754"/>
                </a:lnTo>
                <a:close/>
                <a:moveTo>
                  <a:pt x="4508729" y="2951595"/>
                </a:moveTo>
                <a:lnTo>
                  <a:pt x="4519262" y="2957311"/>
                </a:lnTo>
                <a:cubicBezTo>
                  <a:pt x="4519586" y="2958427"/>
                  <a:pt x="4521467" y="2959471"/>
                  <a:pt x="4524339" y="2960328"/>
                </a:cubicBezTo>
                <a:lnTo>
                  <a:pt x="4524428" y="2960344"/>
                </a:lnTo>
                <a:lnTo>
                  <a:pt x="4519550" y="2957455"/>
                </a:lnTo>
                <a:cubicBezTo>
                  <a:pt x="4518902" y="2955223"/>
                  <a:pt x="4513753" y="2953135"/>
                  <a:pt x="4508768" y="2951605"/>
                </a:cubicBezTo>
                <a:close/>
                <a:moveTo>
                  <a:pt x="6440221" y="2951479"/>
                </a:moveTo>
                <a:cubicBezTo>
                  <a:pt x="6449060" y="2950975"/>
                  <a:pt x="6459106" y="2952343"/>
                  <a:pt x="6458530" y="2954287"/>
                </a:cubicBezTo>
                <a:cubicBezTo>
                  <a:pt x="6457666" y="2958320"/>
                  <a:pt x="6438799" y="2969841"/>
                  <a:pt x="6429150" y="2959904"/>
                </a:cubicBezTo>
                <a:cubicBezTo>
                  <a:pt x="6423750" y="2954359"/>
                  <a:pt x="6431384" y="2951983"/>
                  <a:pt x="6440221" y="2951479"/>
                </a:cubicBezTo>
                <a:close/>
                <a:moveTo>
                  <a:pt x="5533056" y="2951298"/>
                </a:moveTo>
                <a:lnTo>
                  <a:pt x="5532388" y="2965665"/>
                </a:lnTo>
                <a:lnTo>
                  <a:pt x="5532407" y="2965696"/>
                </a:lnTo>
                <a:lnTo>
                  <a:pt x="5533071" y="2951316"/>
                </a:lnTo>
                <a:close/>
                <a:moveTo>
                  <a:pt x="4958499" y="2949687"/>
                </a:moveTo>
                <a:lnTo>
                  <a:pt x="4958949" y="2958372"/>
                </a:lnTo>
                <a:cubicBezTo>
                  <a:pt x="4958931" y="2962135"/>
                  <a:pt x="4959076" y="2965663"/>
                  <a:pt x="4960371" y="2965663"/>
                </a:cubicBezTo>
                <a:lnTo>
                  <a:pt x="4960371" y="2965663"/>
                </a:lnTo>
                <a:lnTo>
                  <a:pt x="4959003" y="2958374"/>
                </a:lnTo>
                <a:close/>
                <a:moveTo>
                  <a:pt x="4958444" y="2949687"/>
                </a:moveTo>
                <a:lnTo>
                  <a:pt x="4952540" y="2950561"/>
                </a:lnTo>
                <a:lnTo>
                  <a:pt x="4943756" y="2951541"/>
                </a:lnTo>
                <a:lnTo>
                  <a:pt x="4952540" y="2950668"/>
                </a:lnTo>
                <a:close/>
                <a:moveTo>
                  <a:pt x="4932295" y="2941445"/>
                </a:moveTo>
                <a:lnTo>
                  <a:pt x="4937635" y="2945735"/>
                </a:lnTo>
                <a:cubicBezTo>
                  <a:pt x="4939309" y="2948058"/>
                  <a:pt x="4941073" y="2950614"/>
                  <a:pt x="4943665" y="2951550"/>
                </a:cubicBezTo>
                <a:lnTo>
                  <a:pt x="4937690" y="2945737"/>
                </a:lnTo>
                <a:close/>
                <a:moveTo>
                  <a:pt x="8349693" y="2934556"/>
                </a:moveTo>
                <a:cubicBezTo>
                  <a:pt x="8347821" y="2925915"/>
                  <a:pt x="8395923" y="2959326"/>
                  <a:pt x="8377056" y="2965375"/>
                </a:cubicBezTo>
                <a:cubicBezTo>
                  <a:pt x="8358190" y="2971423"/>
                  <a:pt x="8352285" y="2946509"/>
                  <a:pt x="8349693" y="2934556"/>
                </a:cubicBezTo>
                <a:close/>
                <a:moveTo>
                  <a:pt x="5299828" y="2932154"/>
                </a:moveTo>
                <a:lnTo>
                  <a:pt x="5305235" y="2936006"/>
                </a:lnTo>
                <a:lnTo>
                  <a:pt x="5306721" y="2936141"/>
                </a:lnTo>
                <a:cubicBezTo>
                  <a:pt x="5315361" y="2936141"/>
                  <a:pt x="5325586" y="2955727"/>
                  <a:pt x="5324722" y="2963503"/>
                </a:cubicBezTo>
                <a:cubicBezTo>
                  <a:pt x="5323858" y="2971136"/>
                  <a:pt x="5329042" y="2975456"/>
                  <a:pt x="5328179" y="2989137"/>
                </a:cubicBezTo>
                <a:cubicBezTo>
                  <a:pt x="5327315" y="3002819"/>
                  <a:pt x="5335811" y="3022548"/>
                  <a:pt x="5340131" y="3025140"/>
                </a:cubicBezTo>
                <a:lnTo>
                  <a:pt x="5339630" y="3028463"/>
                </a:lnTo>
                <a:lnTo>
                  <a:pt x="5339753" y="3028454"/>
                </a:lnTo>
                <a:cubicBezTo>
                  <a:pt x="5342003" y="3027590"/>
                  <a:pt x="5342435" y="3026294"/>
                  <a:pt x="5340276" y="3024998"/>
                </a:cubicBezTo>
                <a:cubicBezTo>
                  <a:pt x="5335954" y="3022405"/>
                  <a:pt x="5327457" y="3002676"/>
                  <a:pt x="5328322" y="2988995"/>
                </a:cubicBezTo>
                <a:cubicBezTo>
                  <a:pt x="5329186" y="2975313"/>
                  <a:pt x="5324001" y="2971137"/>
                  <a:pt x="5324865" y="2963360"/>
                </a:cubicBezTo>
                <a:cubicBezTo>
                  <a:pt x="5325729" y="2955728"/>
                  <a:pt x="5315360" y="2935998"/>
                  <a:pt x="5306864" y="2935998"/>
                </a:cubicBezTo>
                <a:close/>
                <a:moveTo>
                  <a:pt x="4493122" y="2928535"/>
                </a:moveTo>
                <a:lnTo>
                  <a:pt x="4495646" y="2929228"/>
                </a:lnTo>
                <a:cubicBezTo>
                  <a:pt x="4495646" y="2929228"/>
                  <a:pt x="4493342" y="2930740"/>
                  <a:pt x="4489958" y="2932108"/>
                </a:cubicBezTo>
                <a:lnTo>
                  <a:pt x="4478096" y="2934073"/>
                </a:lnTo>
                <a:lnTo>
                  <a:pt x="4478219" y="2934126"/>
                </a:lnTo>
                <a:cubicBezTo>
                  <a:pt x="4486859" y="2935133"/>
                  <a:pt x="4496076" y="2929229"/>
                  <a:pt x="4496076" y="2929229"/>
                </a:cubicBezTo>
                <a:cubicBezTo>
                  <a:pt x="4496076" y="2929229"/>
                  <a:pt x="4495680" y="2928977"/>
                  <a:pt x="4493520" y="2928581"/>
                </a:cubicBezTo>
                <a:close/>
                <a:moveTo>
                  <a:pt x="4783813" y="2925196"/>
                </a:moveTo>
                <a:cubicBezTo>
                  <a:pt x="4779998" y="2923036"/>
                  <a:pt x="4777658" y="2928364"/>
                  <a:pt x="4776270" y="2934233"/>
                </a:cubicBezTo>
                <a:lnTo>
                  <a:pt x="4775532" y="2938543"/>
                </a:lnTo>
                <a:lnTo>
                  <a:pt x="4775507" y="2938626"/>
                </a:lnTo>
                <a:lnTo>
                  <a:pt x="4775483" y="2938834"/>
                </a:lnTo>
                <a:lnTo>
                  <a:pt x="4774843" y="2942572"/>
                </a:lnTo>
                <a:cubicBezTo>
                  <a:pt x="4774560" y="2944908"/>
                  <a:pt x="4774452" y="2946510"/>
                  <a:pt x="4774452" y="2946510"/>
                </a:cubicBezTo>
                <a:cubicBezTo>
                  <a:pt x="4774452" y="2946510"/>
                  <a:pt x="4769412" y="2952558"/>
                  <a:pt x="4765091" y="2964511"/>
                </a:cubicBezTo>
                <a:cubicBezTo>
                  <a:pt x="4760771" y="2976464"/>
                  <a:pt x="4746226" y="2973008"/>
                  <a:pt x="4741906" y="2974736"/>
                </a:cubicBezTo>
                <a:cubicBezTo>
                  <a:pt x="4737586" y="2976464"/>
                  <a:pt x="4746226" y="2988417"/>
                  <a:pt x="4743633" y="2993602"/>
                </a:cubicBezTo>
                <a:cubicBezTo>
                  <a:pt x="4742049" y="2996770"/>
                  <a:pt x="4738594" y="3005987"/>
                  <a:pt x="4735569" y="3015924"/>
                </a:cubicBezTo>
                <a:lnTo>
                  <a:pt x="4727365" y="3017651"/>
                </a:lnTo>
                <a:lnTo>
                  <a:pt x="4738384" y="3017696"/>
                </a:lnTo>
                <a:lnTo>
                  <a:pt x="4735712" y="3015923"/>
                </a:lnTo>
                <a:cubicBezTo>
                  <a:pt x="4738737" y="3005986"/>
                  <a:pt x="4742193" y="2996769"/>
                  <a:pt x="4743777" y="2993601"/>
                </a:cubicBezTo>
                <a:cubicBezTo>
                  <a:pt x="4746369" y="2988417"/>
                  <a:pt x="4737729" y="2976464"/>
                  <a:pt x="4742049" y="2974735"/>
                </a:cubicBezTo>
                <a:cubicBezTo>
                  <a:pt x="4746369" y="2973007"/>
                  <a:pt x="4760914" y="2976464"/>
                  <a:pt x="4765234" y="2964511"/>
                </a:cubicBezTo>
                <a:cubicBezTo>
                  <a:pt x="4769412" y="2952558"/>
                  <a:pt x="4774595" y="2946509"/>
                  <a:pt x="4774595" y="2946509"/>
                </a:cubicBezTo>
                <a:lnTo>
                  <a:pt x="4775483" y="2938834"/>
                </a:lnTo>
                <a:lnTo>
                  <a:pt x="4775532" y="2938543"/>
                </a:lnTo>
                <a:lnTo>
                  <a:pt x="4779212" y="2926703"/>
                </a:lnTo>
                <a:lnTo>
                  <a:pt x="4783867" y="2925223"/>
                </a:lnTo>
                <a:close/>
                <a:moveTo>
                  <a:pt x="5293394" y="2923407"/>
                </a:moveTo>
                <a:lnTo>
                  <a:pt x="5294191" y="2924332"/>
                </a:lnTo>
                <a:lnTo>
                  <a:pt x="5297675" y="2929735"/>
                </a:lnTo>
                <a:lnTo>
                  <a:pt x="5294046" y="2924044"/>
                </a:lnTo>
                <a:close/>
                <a:moveTo>
                  <a:pt x="4922595" y="2922774"/>
                </a:moveTo>
                <a:lnTo>
                  <a:pt x="4926960" y="2930380"/>
                </a:lnTo>
                <a:lnTo>
                  <a:pt x="4931259" y="2939456"/>
                </a:lnTo>
                <a:lnTo>
                  <a:pt x="4932145" y="2941325"/>
                </a:lnTo>
                <a:lnTo>
                  <a:pt x="4932145" y="2941325"/>
                </a:lnTo>
                <a:lnTo>
                  <a:pt x="4931259" y="2939456"/>
                </a:lnTo>
                <a:lnTo>
                  <a:pt x="4926961" y="2930381"/>
                </a:lnTo>
                <a:close/>
                <a:moveTo>
                  <a:pt x="5524963" y="2921948"/>
                </a:moveTo>
                <a:lnTo>
                  <a:pt x="5523460" y="2928078"/>
                </a:lnTo>
                <a:cubicBezTo>
                  <a:pt x="5519859" y="2931678"/>
                  <a:pt x="5518527" y="2935710"/>
                  <a:pt x="5519211" y="2938842"/>
                </a:cubicBezTo>
                <a:lnTo>
                  <a:pt x="5519328" y="2938923"/>
                </a:lnTo>
                <a:lnTo>
                  <a:pt x="5523459" y="2928508"/>
                </a:lnTo>
                <a:cubicBezTo>
                  <a:pt x="5525260" y="2926708"/>
                  <a:pt x="5525493" y="2924467"/>
                  <a:pt x="5525027" y="2922118"/>
                </a:cubicBezTo>
                <a:close/>
                <a:moveTo>
                  <a:pt x="5067228" y="2916268"/>
                </a:moveTo>
                <a:cubicBezTo>
                  <a:pt x="5060316" y="2910364"/>
                  <a:pt x="5056139" y="2923181"/>
                  <a:pt x="5050092" y="2922317"/>
                </a:cubicBezTo>
                <a:cubicBezTo>
                  <a:pt x="5044187" y="2921453"/>
                  <a:pt x="5028777" y="2917996"/>
                  <a:pt x="5023593" y="2922317"/>
                </a:cubicBezTo>
                <a:lnTo>
                  <a:pt x="5023547" y="2922445"/>
                </a:lnTo>
                <a:lnTo>
                  <a:pt x="5036319" y="2920516"/>
                </a:lnTo>
                <a:cubicBezTo>
                  <a:pt x="5041557" y="2920948"/>
                  <a:pt x="5046923" y="2922028"/>
                  <a:pt x="5049946" y="2922460"/>
                </a:cubicBezTo>
                <a:cubicBezTo>
                  <a:pt x="5055994" y="2923324"/>
                  <a:pt x="5060171" y="2910363"/>
                  <a:pt x="5067084" y="2916411"/>
                </a:cubicBezTo>
                <a:cubicBezTo>
                  <a:pt x="5073996" y="2922460"/>
                  <a:pt x="5085085" y="2917275"/>
                  <a:pt x="5090269" y="2923324"/>
                </a:cubicBezTo>
                <a:cubicBezTo>
                  <a:pt x="5095454" y="2929372"/>
                  <a:pt x="5098046" y="2943917"/>
                  <a:pt x="5106543" y="2938733"/>
                </a:cubicBezTo>
                <a:cubicBezTo>
                  <a:pt x="5115039" y="2933693"/>
                  <a:pt x="5125264" y="2931964"/>
                  <a:pt x="5130449" y="2931964"/>
                </a:cubicBezTo>
                <a:cubicBezTo>
                  <a:pt x="5135633" y="2931964"/>
                  <a:pt x="5147586" y="2942189"/>
                  <a:pt x="5152771" y="2943917"/>
                </a:cubicBezTo>
                <a:cubicBezTo>
                  <a:pt x="5157955" y="2945646"/>
                  <a:pt x="5174949" y="2947374"/>
                  <a:pt x="5180997" y="2943917"/>
                </a:cubicBezTo>
                <a:cubicBezTo>
                  <a:pt x="5187045" y="2940461"/>
                  <a:pt x="5194823" y="2929372"/>
                  <a:pt x="5202455" y="2930236"/>
                </a:cubicBezTo>
                <a:cubicBezTo>
                  <a:pt x="5210232" y="2931100"/>
                  <a:pt x="5234138" y="2928508"/>
                  <a:pt x="5239323" y="2931100"/>
                </a:cubicBezTo>
                <a:cubicBezTo>
                  <a:pt x="5244508" y="2933693"/>
                  <a:pt x="5255596" y="2939741"/>
                  <a:pt x="5263373" y="2937149"/>
                </a:cubicBezTo>
                <a:cubicBezTo>
                  <a:pt x="5271150" y="2934557"/>
                  <a:pt x="5277918" y="2920011"/>
                  <a:pt x="5283967" y="2918283"/>
                </a:cubicBezTo>
                <a:lnTo>
                  <a:pt x="5288859" y="2918977"/>
                </a:lnTo>
                <a:lnTo>
                  <a:pt x="5287868" y="2918010"/>
                </a:lnTo>
                <a:lnTo>
                  <a:pt x="5284110" y="2918141"/>
                </a:lnTo>
                <a:cubicBezTo>
                  <a:pt x="5278062" y="2919869"/>
                  <a:pt x="5271294" y="2934414"/>
                  <a:pt x="5263517" y="2937006"/>
                </a:cubicBezTo>
                <a:cubicBezTo>
                  <a:pt x="5255740" y="2939454"/>
                  <a:pt x="5244651" y="2933550"/>
                  <a:pt x="5239468" y="2930958"/>
                </a:cubicBezTo>
                <a:cubicBezTo>
                  <a:pt x="5234282" y="2928365"/>
                  <a:pt x="5210376" y="2930958"/>
                  <a:pt x="5202600" y="2930094"/>
                </a:cubicBezTo>
                <a:cubicBezTo>
                  <a:pt x="5194823" y="2929229"/>
                  <a:pt x="5187191" y="2940318"/>
                  <a:pt x="5181142" y="2943775"/>
                </a:cubicBezTo>
                <a:cubicBezTo>
                  <a:pt x="5175094" y="2947231"/>
                  <a:pt x="5158101" y="2945503"/>
                  <a:pt x="5152915" y="2943775"/>
                </a:cubicBezTo>
                <a:cubicBezTo>
                  <a:pt x="5147731" y="2942046"/>
                  <a:pt x="5135779" y="2931822"/>
                  <a:pt x="5130594" y="2931822"/>
                </a:cubicBezTo>
                <a:cubicBezTo>
                  <a:pt x="5125553" y="2931822"/>
                  <a:pt x="5115185" y="2933406"/>
                  <a:pt x="5106689" y="2938590"/>
                </a:cubicBezTo>
                <a:cubicBezTo>
                  <a:pt x="5098047" y="2943775"/>
                  <a:pt x="5095599" y="2929229"/>
                  <a:pt x="5090415" y="2923181"/>
                </a:cubicBezTo>
                <a:cubicBezTo>
                  <a:pt x="5085230" y="2917132"/>
                  <a:pt x="5074141" y="2922317"/>
                  <a:pt x="5067228" y="2916268"/>
                </a:cubicBezTo>
                <a:close/>
                <a:moveTo>
                  <a:pt x="4460289" y="2914330"/>
                </a:moveTo>
                <a:lnTo>
                  <a:pt x="4459962" y="2914364"/>
                </a:lnTo>
                <a:lnTo>
                  <a:pt x="4468301" y="2921223"/>
                </a:lnTo>
                <a:cubicBezTo>
                  <a:pt x="4471206" y="2924017"/>
                  <a:pt x="4474656" y="2926636"/>
                  <a:pt x="4479948" y="2927068"/>
                </a:cubicBezTo>
                <a:lnTo>
                  <a:pt x="4491815" y="2928385"/>
                </a:lnTo>
                <a:lnTo>
                  <a:pt x="4480379" y="2927069"/>
                </a:lnTo>
                <a:cubicBezTo>
                  <a:pt x="4469794" y="2926205"/>
                  <a:pt x="4466499" y="2916592"/>
                  <a:pt x="4460289" y="2914330"/>
                </a:cubicBezTo>
                <a:close/>
                <a:moveTo>
                  <a:pt x="7917914" y="2911354"/>
                </a:moveTo>
                <a:lnTo>
                  <a:pt x="7921704" y="2914689"/>
                </a:lnTo>
                <a:lnTo>
                  <a:pt x="7919296" y="2911965"/>
                </a:lnTo>
                <a:close/>
                <a:moveTo>
                  <a:pt x="4820231" y="2904764"/>
                </a:moveTo>
                <a:cubicBezTo>
                  <a:pt x="4817873" y="2905502"/>
                  <a:pt x="4815928" y="2907626"/>
                  <a:pt x="4814631" y="2912379"/>
                </a:cubicBezTo>
                <a:cubicBezTo>
                  <a:pt x="4812039" y="2921740"/>
                  <a:pt x="4802678" y="2915835"/>
                  <a:pt x="4801814" y="2926060"/>
                </a:cubicBezTo>
                <a:lnTo>
                  <a:pt x="4795462" y="2931038"/>
                </a:lnTo>
                <a:lnTo>
                  <a:pt x="4795549" y="2931082"/>
                </a:lnTo>
                <a:cubicBezTo>
                  <a:pt x="4798969" y="2932036"/>
                  <a:pt x="4801526" y="2931172"/>
                  <a:pt x="4801958" y="2926060"/>
                </a:cubicBezTo>
                <a:cubicBezTo>
                  <a:pt x="4802822" y="2915835"/>
                  <a:pt x="4812182" y="2921739"/>
                  <a:pt x="4814774" y="2912378"/>
                </a:cubicBezTo>
                <a:lnTo>
                  <a:pt x="4820278" y="2904768"/>
                </a:lnTo>
                <a:close/>
                <a:moveTo>
                  <a:pt x="2288095" y="2898554"/>
                </a:moveTo>
                <a:cubicBezTo>
                  <a:pt x="2292559" y="2900282"/>
                  <a:pt x="2297024" y="2902298"/>
                  <a:pt x="2300623" y="2904746"/>
                </a:cubicBezTo>
                <a:cubicBezTo>
                  <a:pt x="2314305" y="2913963"/>
                  <a:pt x="2327409" y="2906042"/>
                  <a:pt x="2332307" y="2912811"/>
                </a:cubicBezTo>
                <a:cubicBezTo>
                  <a:pt x="2334035" y="2915115"/>
                  <a:pt x="2333459" y="2922748"/>
                  <a:pt x="2332019" y="2931533"/>
                </a:cubicBezTo>
                <a:cubicBezTo>
                  <a:pt x="2329859" y="2933261"/>
                  <a:pt x="2327409" y="2935421"/>
                  <a:pt x="2322657" y="2935421"/>
                </a:cubicBezTo>
                <a:cubicBezTo>
                  <a:pt x="2312720" y="2935421"/>
                  <a:pt x="2276286" y="2924044"/>
                  <a:pt x="2266491" y="2916267"/>
                </a:cubicBezTo>
                <a:cubicBezTo>
                  <a:pt x="2275133" y="2908059"/>
                  <a:pt x="2284206" y="2899994"/>
                  <a:pt x="2287086" y="2899130"/>
                </a:cubicBezTo>
                <a:cubicBezTo>
                  <a:pt x="2287518" y="2898986"/>
                  <a:pt x="2287806" y="2898698"/>
                  <a:pt x="2288095" y="2898554"/>
                </a:cubicBezTo>
                <a:close/>
                <a:moveTo>
                  <a:pt x="6042622" y="2893945"/>
                </a:moveTo>
                <a:cubicBezTo>
                  <a:pt x="6039526" y="2893513"/>
                  <a:pt x="6033442" y="2893981"/>
                  <a:pt x="6027573" y="2894323"/>
                </a:cubicBezTo>
                <a:lnTo>
                  <a:pt x="6013828" y="2893945"/>
                </a:lnTo>
                <a:lnTo>
                  <a:pt x="6014108" y="2894089"/>
                </a:lnTo>
                <a:cubicBezTo>
                  <a:pt x="6016340" y="2895025"/>
                  <a:pt x="6021956" y="2894809"/>
                  <a:pt x="6027806" y="2894467"/>
                </a:cubicBezTo>
                <a:lnTo>
                  <a:pt x="6042808" y="2894091"/>
                </a:lnTo>
                <a:close/>
                <a:moveTo>
                  <a:pt x="6009158" y="2891569"/>
                </a:moveTo>
                <a:cubicBezTo>
                  <a:pt x="6007699" y="2891244"/>
                  <a:pt x="6005684" y="2891712"/>
                  <a:pt x="6001148" y="2893945"/>
                </a:cubicBezTo>
                <a:lnTo>
                  <a:pt x="5990872" y="2893693"/>
                </a:lnTo>
                <a:lnTo>
                  <a:pt x="5991030" y="2893837"/>
                </a:lnTo>
                <a:cubicBezTo>
                  <a:pt x="5993730" y="2895637"/>
                  <a:pt x="5996898" y="2896321"/>
                  <a:pt x="6001434" y="2894089"/>
                </a:cubicBezTo>
                <a:lnTo>
                  <a:pt x="6009462" y="2891724"/>
                </a:lnTo>
                <a:close/>
                <a:moveTo>
                  <a:pt x="4537172" y="2889182"/>
                </a:moveTo>
                <a:lnTo>
                  <a:pt x="4537135" y="2889190"/>
                </a:lnTo>
                <a:lnTo>
                  <a:pt x="4537980" y="2891248"/>
                </a:lnTo>
                <a:close/>
                <a:moveTo>
                  <a:pt x="4903621" y="2882800"/>
                </a:moveTo>
                <a:lnTo>
                  <a:pt x="4902623" y="2892540"/>
                </a:lnTo>
                <a:cubicBezTo>
                  <a:pt x="4902551" y="2895457"/>
                  <a:pt x="4902838" y="2897689"/>
                  <a:pt x="4903774" y="2898265"/>
                </a:cubicBezTo>
                <a:lnTo>
                  <a:pt x="4903775" y="2898267"/>
                </a:lnTo>
                <a:lnTo>
                  <a:pt x="4902730" y="2892542"/>
                </a:lnTo>
                <a:lnTo>
                  <a:pt x="4903624" y="2882800"/>
                </a:lnTo>
                <a:close/>
                <a:moveTo>
                  <a:pt x="4877433" y="2879958"/>
                </a:moveTo>
                <a:lnTo>
                  <a:pt x="4877421" y="2879958"/>
                </a:lnTo>
                <a:cubicBezTo>
                  <a:pt x="4874001" y="2881884"/>
                  <a:pt x="4869716" y="2885304"/>
                  <a:pt x="4864173" y="2889193"/>
                </a:cubicBezTo>
                <a:cubicBezTo>
                  <a:pt x="4853082" y="2896826"/>
                  <a:pt x="4839401" y="2894234"/>
                  <a:pt x="4839401" y="2899418"/>
                </a:cubicBezTo>
                <a:lnTo>
                  <a:pt x="4839335" y="2899531"/>
                </a:lnTo>
                <a:lnTo>
                  <a:pt x="4828472" y="2905457"/>
                </a:lnTo>
                <a:lnTo>
                  <a:pt x="4828402" y="2905461"/>
                </a:lnTo>
                <a:lnTo>
                  <a:pt x="4828456" y="2905466"/>
                </a:lnTo>
                <a:lnTo>
                  <a:pt x="4828472" y="2905457"/>
                </a:lnTo>
                <a:lnTo>
                  <a:pt x="4836125" y="2905034"/>
                </a:lnTo>
                <a:lnTo>
                  <a:pt x="4839335" y="2899531"/>
                </a:lnTo>
                <a:lnTo>
                  <a:pt x="4839545" y="2899417"/>
                </a:lnTo>
                <a:cubicBezTo>
                  <a:pt x="4839545" y="2894377"/>
                  <a:pt x="4853226" y="2896969"/>
                  <a:pt x="4864316" y="2889192"/>
                </a:cubicBezTo>
                <a:close/>
                <a:moveTo>
                  <a:pt x="4885485" y="2879688"/>
                </a:moveTo>
                <a:lnTo>
                  <a:pt x="4884936" y="2879706"/>
                </a:lnTo>
                <a:lnTo>
                  <a:pt x="4885496" y="2879691"/>
                </a:lnTo>
                <a:close/>
                <a:moveTo>
                  <a:pt x="4931831" y="2876257"/>
                </a:moveTo>
                <a:lnTo>
                  <a:pt x="4931678" y="2876286"/>
                </a:lnTo>
                <a:cubicBezTo>
                  <a:pt x="4927718" y="2878212"/>
                  <a:pt x="4924513" y="2880552"/>
                  <a:pt x="4922353" y="2881416"/>
                </a:cubicBezTo>
                <a:lnTo>
                  <a:pt x="4919852" y="2881798"/>
                </a:lnTo>
                <a:lnTo>
                  <a:pt x="4922496" y="2881417"/>
                </a:lnTo>
                <a:close/>
                <a:moveTo>
                  <a:pt x="2217096" y="2850166"/>
                </a:moveTo>
                <a:lnTo>
                  <a:pt x="2217088" y="2850175"/>
                </a:lnTo>
                <a:lnTo>
                  <a:pt x="2236034" y="2850814"/>
                </a:lnTo>
                <a:lnTo>
                  <a:pt x="2236060" y="2850807"/>
                </a:lnTo>
                <a:close/>
                <a:moveTo>
                  <a:pt x="4427816" y="2836773"/>
                </a:moveTo>
                <a:cubicBezTo>
                  <a:pt x="4422702" y="2835765"/>
                  <a:pt x="4420650" y="2838825"/>
                  <a:pt x="4418868" y="2842407"/>
                </a:cubicBezTo>
                <a:lnTo>
                  <a:pt x="4411653" y="2851040"/>
                </a:lnTo>
                <a:lnTo>
                  <a:pt x="4411685" y="2851030"/>
                </a:lnTo>
                <a:cubicBezTo>
                  <a:pt x="4415717" y="2850022"/>
                  <a:pt x="4417230" y="2845953"/>
                  <a:pt x="4419012" y="2842389"/>
                </a:cubicBezTo>
                <a:lnTo>
                  <a:pt x="4427949" y="2836779"/>
                </a:lnTo>
                <a:close/>
                <a:moveTo>
                  <a:pt x="4462449" y="2834253"/>
                </a:moveTo>
                <a:cubicBezTo>
                  <a:pt x="4457877" y="2835261"/>
                  <a:pt x="4454313" y="2836773"/>
                  <a:pt x="4454313" y="2836773"/>
                </a:cubicBezTo>
                <a:lnTo>
                  <a:pt x="4444957" y="2837524"/>
                </a:lnTo>
                <a:lnTo>
                  <a:pt x="4445042" y="2837528"/>
                </a:lnTo>
                <a:cubicBezTo>
                  <a:pt x="4450388" y="2837276"/>
                  <a:pt x="4454457" y="2836772"/>
                  <a:pt x="4454457" y="2836772"/>
                </a:cubicBezTo>
                <a:lnTo>
                  <a:pt x="4462529" y="2834255"/>
                </a:lnTo>
                <a:close/>
                <a:moveTo>
                  <a:pt x="5018832" y="2832220"/>
                </a:moveTo>
                <a:lnTo>
                  <a:pt x="5018266" y="2835045"/>
                </a:lnTo>
                <a:cubicBezTo>
                  <a:pt x="5014954" y="2837637"/>
                  <a:pt x="5012361" y="2853046"/>
                  <a:pt x="5008904" y="2856502"/>
                </a:cubicBezTo>
                <a:cubicBezTo>
                  <a:pt x="5005448" y="2859959"/>
                  <a:pt x="5001129" y="2869320"/>
                  <a:pt x="4990903" y="2869320"/>
                </a:cubicBezTo>
                <a:cubicBezTo>
                  <a:pt x="4980678" y="2869320"/>
                  <a:pt x="4955764" y="2875368"/>
                  <a:pt x="4945539" y="2873640"/>
                </a:cubicBezTo>
                <a:lnTo>
                  <a:pt x="4936827" y="2875303"/>
                </a:lnTo>
                <a:lnTo>
                  <a:pt x="4945682" y="2873641"/>
                </a:lnTo>
                <a:cubicBezTo>
                  <a:pt x="4955907" y="2875369"/>
                  <a:pt x="4980821" y="2869321"/>
                  <a:pt x="4991046" y="2869321"/>
                </a:cubicBezTo>
                <a:cubicBezTo>
                  <a:pt x="5001272" y="2869321"/>
                  <a:pt x="5005591" y="2859960"/>
                  <a:pt x="5009048" y="2856503"/>
                </a:cubicBezTo>
                <a:cubicBezTo>
                  <a:pt x="5012361" y="2853047"/>
                  <a:pt x="5014952" y="2837637"/>
                  <a:pt x="5018409" y="2835045"/>
                </a:cubicBezTo>
                <a:close/>
                <a:moveTo>
                  <a:pt x="5577352" y="2825026"/>
                </a:moveTo>
                <a:lnTo>
                  <a:pt x="5577362" y="2825292"/>
                </a:lnTo>
                <a:cubicBezTo>
                  <a:pt x="5577598" y="2833434"/>
                  <a:pt x="5577572" y="2849878"/>
                  <a:pt x="5573575" y="2851174"/>
                </a:cubicBezTo>
                <a:cubicBezTo>
                  <a:pt x="5568102" y="2853046"/>
                  <a:pt x="5548517" y="2858375"/>
                  <a:pt x="5548517" y="2867303"/>
                </a:cubicBezTo>
                <a:cubicBezTo>
                  <a:pt x="5548517" y="2876232"/>
                  <a:pt x="5546790" y="2883433"/>
                  <a:pt x="5537860" y="2885161"/>
                </a:cubicBezTo>
                <a:cubicBezTo>
                  <a:pt x="5528931" y="2887033"/>
                  <a:pt x="5537860" y="2906619"/>
                  <a:pt x="5525331" y="2906619"/>
                </a:cubicBezTo>
                <a:cubicBezTo>
                  <a:pt x="5522199" y="2906619"/>
                  <a:pt x="5520966" y="2907510"/>
                  <a:pt x="5520767" y="2908960"/>
                </a:cubicBezTo>
                <a:lnTo>
                  <a:pt x="5520873" y="2909335"/>
                </a:lnTo>
                <a:lnTo>
                  <a:pt x="5525331" y="2907050"/>
                </a:lnTo>
                <a:cubicBezTo>
                  <a:pt x="5537860" y="2907050"/>
                  <a:pt x="5528930" y="2887321"/>
                  <a:pt x="5537860" y="2885592"/>
                </a:cubicBezTo>
                <a:cubicBezTo>
                  <a:pt x="5546789" y="2883864"/>
                  <a:pt x="5548516" y="2876664"/>
                  <a:pt x="5548516" y="2867735"/>
                </a:cubicBezTo>
                <a:cubicBezTo>
                  <a:pt x="5548516" y="2858806"/>
                  <a:pt x="5568247" y="2853334"/>
                  <a:pt x="5573574" y="2851606"/>
                </a:cubicBezTo>
                <a:cubicBezTo>
                  <a:pt x="5577680" y="2850202"/>
                  <a:pt x="5577652" y="2833812"/>
                  <a:pt x="5577383" y="2825704"/>
                </a:cubicBezTo>
                <a:close/>
                <a:moveTo>
                  <a:pt x="5954364" y="2820994"/>
                </a:moveTo>
                <a:lnTo>
                  <a:pt x="5954090" y="2821165"/>
                </a:lnTo>
                <a:cubicBezTo>
                  <a:pt x="5950490" y="2823415"/>
                  <a:pt x="5947791" y="2826116"/>
                  <a:pt x="5948726" y="2830580"/>
                </a:cubicBezTo>
                <a:cubicBezTo>
                  <a:pt x="5950454" y="2839509"/>
                  <a:pt x="5946854" y="2848437"/>
                  <a:pt x="5937926" y="2859238"/>
                </a:cubicBezTo>
                <a:cubicBezTo>
                  <a:pt x="5928996" y="2869895"/>
                  <a:pt x="5934325" y="2886025"/>
                  <a:pt x="5936196" y="2898554"/>
                </a:cubicBezTo>
                <a:cubicBezTo>
                  <a:pt x="5937926" y="2911083"/>
                  <a:pt x="5925395" y="2925340"/>
                  <a:pt x="5925395" y="2932541"/>
                </a:cubicBezTo>
                <a:cubicBezTo>
                  <a:pt x="5925395" y="2939741"/>
                  <a:pt x="5918195" y="2946942"/>
                  <a:pt x="5912866" y="2946942"/>
                </a:cubicBezTo>
                <a:cubicBezTo>
                  <a:pt x="5907538" y="2946942"/>
                  <a:pt x="5902210" y="2961199"/>
                  <a:pt x="5895009" y="2968399"/>
                </a:cubicBezTo>
                <a:cubicBezTo>
                  <a:pt x="5887808" y="2975600"/>
                  <a:pt x="5893281" y="2991729"/>
                  <a:pt x="5886080" y="2997059"/>
                </a:cubicBezTo>
                <a:cubicBezTo>
                  <a:pt x="5878880" y="3002387"/>
                  <a:pt x="5868224" y="3004259"/>
                  <a:pt x="5873551" y="3009588"/>
                </a:cubicBezTo>
                <a:cubicBezTo>
                  <a:pt x="5878880" y="3014916"/>
                  <a:pt x="5864622" y="3025573"/>
                  <a:pt x="5864622" y="3036374"/>
                </a:cubicBezTo>
                <a:cubicBezTo>
                  <a:pt x="5864622" y="3047175"/>
                  <a:pt x="5862751" y="3066905"/>
                  <a:pt x="5861023" y="3068633"/>
                </a:cubicBezTo>
                <a:cubicBezTo>
                  <a:pt x="5859150" y="3070361"/>
                  <a:pt x="5837692" y="3065033"/>
                  <a:pt x="5837692" y="3073961"/>
                </a:cubicBezTo>
                <a:cubicBezTo>
                  <a:pt x="5837692" y="3082890"/>
                  <a:pt x="5828763" y="3082890"/>
                  <a:pt x="5832364" y="3090091"/>
                </a:cubicBezTo>
                <a:cubicBezTo>
                  <a:pt x="5835964" y="3097147"/>
                  <a:pt x="5855694" y="3095419"/>
                  <a:pt x="5859294" y="3104348"/>
                </a:cubicBezTo>
                <a:cubicBezTo>
                  <a:pt x="5862894" y="3113277"/>
                  <a:pt x="5879024" y="3122349"/>
                  <a:pt x="5884352" y="3136607"/>
                </a:cubicBezTo>
                <a:cubicBezTo>
                  <a:pt x="5889682" y="3150864"/>
                  <a:pt x="5903938" y="3158064"/>
                  <a:pt x="5911138" y="3158064"/>
                </a:cubicBezTo>
                <a:cubicBezTo>
                  <a:pt x="5913803" y="3158064"/>
                  <a:pt x="5914235" y="3160332"/>
                  <a:pt x="5913731" y="3164653"/>
                </a:cubicBezTo>
                <a:lnTo>
                  <a:pt x="5910877" y="3182487"/>
                </a:lnTo>
                <a:lnTo>
                  <a:pt x="5911122" y="3182609"/>
                </a:lnTo>
                <a:lnTo>
                  <a:pt x="5914020" y="3164454"/>
                </a:lnTo>
                <a:cubicBezTo>
                  <a:pt x="5914524" y="3160152"/>
                  <a:pt x="5914092" y="3157920"/>
                  <a:pt x="5911427" y="3157920"/>
                </a:cubicBezTo>
                <a:cubicBezTo>
                  <a:pt x="5904370" y="3157920"/>
                  <a:pt x="5889968" y="3150863"/>
                  <a:pt x="5884640" y="3136462"/>
                </a:cubicBezTo>
                <a:cubicBezTo>
                  <a:pt x="5879311" y="3122061"/>
                  <a:pt x="5863182" y="3113132"/>
                  <a:pt x="5859582" y="3104204"/>
                </a:cubicBezTo>
                <a:cubicBezTo>
                  <a:pt x="5855982" y="3095275"/>
                  <a:pt x="5836252" y="3097003"/>
                  <a:pt x="5832796" y="3090090"/>
                </a:cubicBezTo>
                <a:cubicBezTo>
                  <a:pt x="5829195" y="3082889"/>
                  <a:pt x="5838124" y="3082889"/>
                  <a:pt x="5838124" y="3073960"/>
                </a:cubicBezTo>
                <a:cubicBezTo>
                  <a:pt x="5838124" y="3065031"/>
                  <a:pt x="5859726" y="3070504"/>
                  <a:pt x="5861454" y="3068632"/>
                </a:cubicBezTo>
                <a:cubicBezTo>
                  <a:pt x="5863182" y="3066760"/>
                  <a:pt x="5865054" y="3047174"/>
                  <a:pt x="5865054" y="3036373"/>
                </a:cubicBezTo>
                <a:cubicBezTo>
                  <a:pt x="5865054" y="3025716"/>
                  <a:pt x="5879311" y="3014915"/>
                  <a:pt x="5873983" y="3009587"/>
                </a:cubicBezTo>
                <a:cubicBezTo>
                  <a:pt x="5868656" y="3004258"/>
                  <a:pt x="5879311" y="3002386"/>
                  <a:pt x="5886512" y="2997058"/>
                </a:cubicBezTo>
                <a:cubicBezTo>
                  <a:pt x="5893713" y="2991729"/>
                  <a:pt x="5888240" y="2975600"/>
                  <a:pt x="5895442" y="2968399"/>
                </a:cubicBezTo>
                <a:cubicBezTo>
                  <a:pt x="5902497" y="2961199"/>
                  <a:pt x="5907970" y="2946942"/>
                  <a:pt x="5913298" y="2946942"/>
                </a:cubicBezTo>
                <a:cubicBezTo>
                  <a:pt x="5918626" y="2946942"/>
                  <a:pt x="5925827" y="2939741"/>
                  <a:pt x="5925827" y="2932540"/>
                </a:cubicBezTo>
                <a:cubicBezTo>
                  <a:pt x="5925827" y="2925484"/>
                  <a:pt x="5938357" y="2911083"/>
                  <a:pt x="5936628" y="2898554"/>
                </a:cubicBezTo>
                <a:cubicBezTo>
                  <a:pt x="5936628" y="2898409"/>
                  <a:pt x="5936628" y="2898266"/>
                  <a:pt x="5936628" y="2898266"/>
                </a:cubicBezTo>
                <a:cubicBezTo>
                  <a:pt x="5947430" y="2897545"/>
                  <a:pt x="5958519" y="2897401"/>
                  <a:pt x="5960823" y="2899562"/>
                </a:cubicBezTo>
                <a:cubicBezTo>
                  <a:pt x="5965432" y="2904026"/>
                  <a:pt x="5967160" y="2899562"/>
                  <a:pt x="5969896" y="2890489"/>
                </a:cubicBezTo>
                <a:cubicBezTo>
                  <a:pt x="5971264" y="2885952"/>
                  <a:pt x="5973280" y="2883936"/>
                  <a:pt x="5975638" y="2883612"/>
                </a:cubicBezTo>
                <a:lnTo>
                  <a:pt x="5983194" y="2886789"/>
                </a:lnTo>
                <a:lnTo>
                  <a:pt x="5983145" y="2886744"/>
                </a:lnTo>
                <a:cubicBezTo>
                  <a:pt x="5977672" y="2882280"/>
                  <a:pt x="5972344" y="2881272"/>
                  <a:pt x="5969607" y="2890345"/>
                </a:cubicBezTo>
                <a:cubicBezTo>
                  <a:pt x="5966871" y="2899417"/>
                  <a:pt x="5964999" y="2903882"/>
                  <a:pt x="5960534" y="2899417"/>
                </a:cubicBezTo>
                <a:cubicBezTo>
                  <a:pt x="5958374" y="2897113"/>
                  <a:pt x="5947142" y="2897401"/>
                  <a:pt x="5936340" y="2898121"/>
                </a:cubicBezTo>
                <a:cubicBezTo>
                  <a:pt x="5934612" y="2885592"/>
                  <a:pt x="5929284" y="2869607"/>
                  <a:pt x="5938212" y="2858950"/>
                </a:cubicBezTo>
                <a:cubicBezTo>
                  <a:pt x="5947142" y="2848149"/>
                  <a:pt x="5950742" y="2839220"/>
                  <a:pt x="5949014" y="2830292"/>
                </a:cubicBezTo>
                <a:close/>
                <a:moveTo>
                  <a:pt x="5978703" y="2803561"/>
                </a:moveTo>
                <a:lnTo>
                  <a:pt x="5976286" y="2806168"/>
                </a:lnTo>
                <a:lnTo>
                  <a:pt x="5976484" y="2806025"/>
                </a:lnTo>
                <a:close/>
                <a:moveTo>
                  <a:pt x="2296560" y="2796164"/>
                </a:moveTo>
                <a:lnTo>
                  <a:pt x="2289897" y="2796588"/>
                </a:lnTo>
                <a:lnTo>
                  <a:pt x="2292271" y="2796593"/>
                </a:lnTo>
                <a:lnTo>
                  <a:pt x="2290830" y="2855062"/>
                </a:lnTo>
                <a:lnTo>
                  <a:pt x="2290979" y="2855043"/>
                </a:lnTo>
                <a:lnTo>
                  <a:pt x="2292414" y="2796737"/>
                </a:lnTo>
                <a:cubicBezTo>
                  <a:pt x="2294573" y="2796593"/>
                  <a:pt x="2296014" y="2796449"/>
                  <a:pt x="2296445" y="2796305"/>
                </a:cubicBezTo>
                <a:close/>
                <a:moveTo>
                  <a:pt x="2243881" y="2796162"/>
                </a:moveTo>
                <a:lnTo>
                  <a:pt x="2243879" y="2796166"/>
                </a:lnTo>
                <a:lnTo>
                  <a:pt x="2257913" y="2796412"/>
                </a:lnTo>
                <a:close/>
                <a:moveTo>
                  <a:pt x="7913479" y="2794625"/>
                </a:moveTo>
                <a:lnTo>
                  <a:pt x="7919386" y="2804082"/>
                </a:lnTo>
                <a:cubicBezTo>
                  <a:pt x="7923132" y="2813299"/>
                  <a:pt x="7939692" y="2824388"/>
                  <a:pt x="7943294" y="2835333"/>
                </a:cubicBezTo>
                <a:cubicBezTo>
                  <a:pt x="7947038" y="2846421"/>
                  <a:pt x="7961726" y="2851894"/>
                  <a:pt x="7967198" y="2857366"/>
                </a:cubicBezTo>
                <a:cubicBezTo>
                  <a:pt x="7972671" y="2862839"/>
                  <a:pt x="7974544" y="2875800"/>
                  <a:pt x="7972671" y="2886745"/>
                </a:cubicBezTo>
                <a:lnTo>
                  <a:pt x="7971824" y="2898188"/>
                </a:lnTo>
                <a:lnTo>
                  <a:pt x="7972648" y="2901129"/>
                </a:lnTo>
                <a:lnTo>
                  <a:pt x="7972815" y="2886600"/>
                </a:lnTo>
                <a:cubicBezTo>
                  <a:pt x="7974688" y="2875511"/>
                  <a:pt x="7972815" y="2862694"/>
                  <a:pt x="7967342" y="2857222"/>
                </a:cubicBezTo>
                <a:cubicBezTo>
                  <a:pt x="7961726" y="2851749"/>
                  <a:pt x="7947038" y="2846133"/>
                  <a:pt x="7943437" y="2835188"/>
                </a:cubicBezTo>
                <a:cubicBezTo>
                  <a:pt x="7939692" y="2824099"/>
                  <a:pt x="7923276" y="2813154"/>
                  <a:pt x="7919530" y="2803937"/>
                </a:cubicBezTo>
                <a:close/>
                <a:moveTo>
                  <a:pt x="7840925" y="2791949"/>
                </a:moveTo>
                <a:lnTo>
                  <a:pt x="7835046" y="2796327"/>
                </a:lnTo>
                <a:lnTo>
                  <a:pt x="7835123" y="2796341"/>
                </a:lnTo>
                <a:close/>
                <a:moveTo>
                  <a:pt x="7817012" y="2790599"/>
                </a:moveTo>
                <a:lnTo>
                  <a:pt x="7814428" y="2791660"/>
                </a:lnTo>
                <a:lnTo>
                  <a:pt x="7817034" y="2790611"/>
                </a:lnTo>
                <a:close/>
                <a:moveTo>
                  <a:pt x="8363402" y="2780938"/>
                </a:moveTo>
                <a:cubicBezTo>
                  <a:pt x="8375364" y="2781768"/>
                  <a:pt x="8390485" y="2788816"/>
                  <a:pt x="8394914" y="2786224"/>
                </a:cubicBezTo>
                <a:cubicBezTo>
                  <a:pt x="8400961" y="2782767"/>
                  <a:pt x="8401826" y="2786224"/>
                  <a:pt x="8400098" y="2796449"/>
                </a:cubicBezTo>
                <a:cubicBezTo>
                  <a:pt x="8398370" y="2806673"/>
                  <a:pt x="8413780" y="2829859"/>
                  <a:pt x="8401826" y="2843540"/>
                </a:cubicBezTo>
                <a:cubicBezTo>
                  <a:pt x="8389873" y="2857222"/>
                  <a:pt x="8371873" y="2873495"/>
                  <a:pt x="8382097" y="2884584"/>
                </a:cubicBezTo>
                <a:cubicBezTo>
                  <a:pt x="8392321" y="2895673"/>
                  <a:pt x="8382097" y="2919723"/>
                  <a:pt x="8396642" y="2911082"/>
                </a:cubicBezTo>
                <a:cubicBezTo>
                  <a:pt x="8411189" y="2902585"/>
                  <a:pt x="8435957" y="2910218"/>
                  <a:pt x="8436821" y="2917995"/>
                </a:cubicBezTo>
                <a:cubicBezTo>
                  <a:pt x="8437686" y="2925627"/>
                  <a:pt x="8456552" y="2929948"/>
                  <a:pt x="8456552" y="2943629"/>
                </a:cubicBezTo>
                <a:cubicBezTo>
                  <a:pt x="8456552" y="2957454"/>
                  <a:pt x="8482330" y="2952270"/>
                  <a:pt x="8489098" y="2966815"/>
                </a:cubicBezTo>
                <a:cubicBezTo>
                  <a:pt x="8496011" y="2981360"/>
                  <a:pt x="8507963" y="2994177"/>
                  <a:pt x="8496875" y="3001954"/>
                </a:cubicBezTo>
                <a:cubicBezTo>
                  <a:pt x="8485786" y="3009730"/>
                  <a:pt x="8482330" y="3008866"/>
                  <a:pt x="8484058" y="3019091"/>
                </a:cubicBezTo>
                <a:cubicBezTo>
                  <a:pt x="8485643" y="3029460"/>
                  <a:pt x="8477145" y="3040549"/>
                  <a:pt x="8474553" y="3026868"/>
                </a:cubicBezTo>
                <a:cubicBezTo>
                  <a:pt x="8471959" y="3013187"/>
                  <a:pt x="8452231" y="3001954"/>
                  <a:pt x="8460008" y="2990865"/>
                </a:cubicBezTo>
                <a:cubicBezTo>
                  <a:pt x="8467784" y="2979776"/>
                  <a:pt x="8455831" y="2971279"/>
                  <a:pt x="8448055" y="2978048"/>
                </a:cubicBezTo>
                <a:cubicBezTo>
                  <a:pt x="8440422" y="2984960"/>
                  <a:pt x="8436101" y="2960046"/>
                  <a:pt x="8439558" y="2952413"/>
                </a:cubicBezTo>
                <a:cubicBezTo>
                  <a:pt x="8443015" y="2944781"/>
                  <a:pt x="8420692" y="2924187"/>
                  <a:pt x="8404419" y="2926779"/>
                </a:cubicBezTo>
                <a:cubicBezTo>
                  <a:pt x="8388145" y="2929372"/>
                  <a:pt x="8394194" y="2912234"/>
                  <a:pt x="8377920" y="2917995"/>
                </a:cubicBezTo>
                <a:cubicBezTo>
                  <a:pt x="8361646" y="2924043"/>
                  <a:pt x="8344509" y="2922315"/>
                  <a:pt x="8348829" y="2908634"/>
                </a:cubicBezTo>
                <a:cubicBezTo>
                  <a:pt x="8353006" y="2894809"/>
                  <a:pt x="8347965" y="2886312"/>
                  <a:pt x="8341053" y="2886312"/>
                </a:cubicBezTo>
                <a:cubicBezTo>
                  <a:pt x="8334142" y="2886312"/>
                  <a:pt x="8330684" y="2854629"/>
                  <a:pt x="8333276" y="2846997"/>
                </a:cubicBezTo>
                <a:cubicBezTo>
                  <a:pt x="8335148" y="2841236"/>
                  <a:pt x="8341774" y="2854773"/>
                  <a:pt x="8346958" y="2850453"/>
                </a:cubicBezTo>
                <a:cubicBezTo>
                  <a:pt x="8352142" y="2846133"/>
                  <a:pt x="8341917" y="2789680"/>
                  <a:pt x="8353006" y="2782767"/>
                </a:cubicBezTo>
                <a:cubicBezTo>
                  <a:pt x="8355779" y="2781075"/>
                  <a:pt x="8359414" y="2780661"/>
                  <a:pt x="8363402" y="2780938"/>
                </a:cubicBezTo>
                <a:close/>
                <a:moveTo>
                  <a:pt x="2611914" y="2777431"/>
                </a:moveTo>
                <a:cubicBezTo>
                  <a:pt x="2628845" y="2776026"/>
                  <a:pt x="2667567" y="2783776"/>
                  <a:pt x="2663679" y="2792417"/>
                </a:cubicBezTo>
                <a:cubicBezTo>
                  <a:pt x="2658637" y="2804082"/>
                  <a:pt x="2609816" y="2791121"/>
                  <a:pt x="2604632" y="2782192"/>
                </a:cubicBezTo>
                <a:cubicBezTo>
                  <a:pt x="2603048" y="2779384"/>
                  <a:pt x="2606270" y="2777899"/>
                  <a:pt x="2611914" y="2777431"/>
                </a:cubicBezTo>
                <a:close/>
                <a:moveTo>
                  <a:pt x="2955986" y="2773137"/>
                </a:moveTo>
                <a:cubicBezTo>
                  <a:pt x="2969956" y="2773767"/>
                  <a:pt x="2984753" y="2778231"/>
                  <a:pt x="2982233" y="2784640"/>
                </a:cubicBezTo>
                <a:cubicBezTo>
                  <a:pt x="2979353" y="2791840"/>
                  <a:pt x="2946229" y="2802641"/>
                  <a:pt x="2934708" y="2784640"/>
                </a:cubicBezTo>
                <a:cubicBezTo>
                  <a:pt x="2928875" y="2775711"/>
                  <a:pt x="2942016" y="2772507"/>
                  <a:pt x="2955986" y="2773137"/>
                </a:cubicBezTo>
                <a:close/>
                <a:moveTo>
                  <a:pt x="5020284" y="2758265"/>
                </a:moveTo>
                <a:lnTo>
                  <a:pt x="5020140" y="2758295"/>
                </a:lnTo>
                <a:lnTo>
                  <a:pt x="5020351" y="2778684"/>
                </a:lnTo>
                <a:cubicBezTo>
                  <a:pt x="5020429" y="2790771"/>
                  <a:pt x="5020420" y="2804483"/>
                  <a:pt x="5020136" y="2815362"/>
                </a:cubicBezTo>
                <a:lnTo>
                  <a:pt x="5019555" y="2827399"/>
                </a:lnTo>
                <a:lnTo>
                  <a:pt x="5019895" y="2825133"/>
                </a:lnTo>
                <a:cubicBezTo>
                  <a:pt x="5020549" y="2813805"/>
                  <a:pt x="5020597" y="2794800"/>
                  <a:pt x="5020494" y="2778684"/>
                </a:cubicBezTo>
                <a:close/>
                <a:moveTo>
                  <a:pt x="7895722" y="2737867"/>
                </a:moveTo>
                <a:lnTo>
                  <a:pt x="7886102" y="2744245"/>
                </a:lnTo>
                <a:cubicBezTo>
                  <a:pt x="7881044" y="2745145"/>
                  <a:pt x="7875536" y="2746045"/>
                  <a:pt x="7873736" y="2750654"/>
                </a:cubicBezTo>
                <a:lnTo>
                  <a:pt x="7873788" y="2750769"/>
                </a:lnTo>
                <a:lnTo>
                  <a:pt x="7886155" y="2744442"/>
                </a:lnTo>
                <a:cubicBezTo>
                  <a:pt x="7891196" y="2743524"/>
                  <a:pt x="7895768" y="2742588"/>
                  <a:pt x="7895768" y="2737980"/>
                </a:cubicBezTo>
                <a:close/>
                <a:moveTo>
                  <a:pt x="6455027" y="2737508"/>
                </a:moveTo>
                <a:lnTo>
                  <a:pt x="6429548" y="2745998"/>
                </a:lnTo>
                <a:lnTo>
                  <a:pt x="6442399" y="2741869"/>
                </a:lnTo>
                <a:close/>
                <a:moveTo>
                  <a:pt x="8060428" y="2734109"/>
                </a:moveTo>
                <a:cubicBezTo>
                  <a:pt x="8067828" y="2733983"/>
                  <a:pt x="8074056" y="2734595"/>
                  <a:pt x="8074920" y="2737548"/>
                </a:cubicBezTo>
                <a:cubicBezTo>
                  <a:pt x="8077080" y="2745325"/>
                  <a:pt x="8060374" y="2761598"/>
                  <a:pt x="8059512" y="2771823"/>
                </a:cubicBezTo>
                <a:cubicBezTo>
                  <a:pt x="8058648" y="2782192"/>
                  <a:pt x="8021779" y="2797601"/>
                  <a:pt x="8010690" y="2774415"/>
                </a:cubicBezTo>
                <a:cubicBezTo>
                  <a:pt x="7999458" y="2751373"/>
                  <a:pt x="8027829" y="2735100"/>
                  <a:pt x="8038918" y="2735100"/>
                </a:cubicBezTo>
                <a:cubicBezTo>
                  <a:pt x="8044461" y="2735100"/>
                  <a:pt x="8053031" y="2734236"/>
                  <a:pt x="8060428" y="2734109"/>
                </a:cubicBezTo>
                <a:close/>
                <a:moveTo>
                  <a:pt x="356746" y="2730059"/>
                </a:moveTo>
                <a:cubicBezTo>
                  <a:pt x="372877" y="2728187"/>
                  <a:pt x="383389" y="2745468"/>
                  <a:pt x="378925" y="2753677"/>
                </a:cubicBezTo>
                <a:cubicBezTo>
                  <a:pt x="375612" y="2759870"/>
                  <a:pt x="364380" y="2760734"/>
                  <a:pt x="358187" y="2765486"/>
                </a:cubicBezTo>
                <a:cubicBezTo>
                  <a:pt x="349546" y="2772111"/>
                  <a:pt x="340617" y="2731931"/>
                  <a:pt x="356746" y="2730059"/>
                </a:cubicBezTo>
                <a:close/>
                <a:moveTo>
                  <a:pt x="6475040" y="2729935"/>
                </a:moveTo>
                <a:lnTo>
                  <a:pt x="6457864" y="2736529"/>
                </a:lnTo>
                <a:lnTo>
                  <a:pt x="6464752" y="2734150"/>
                </a:lnTo>
                <a:close/>
                <a:moveTo>
                  <a:pt x="2776532" y="2729448"/>
                </a:moveTo>
                <a:cubicBezTo>
                  <a:pt x="2784829" y="2731752"/>
                  <a:pt x="2794010" y="2735388"/>
                  <a:pt x="2802219" y="2737404"/>
                </a:cubicBezTo>
                <a:lnTo>
                  <a:pt x="2802184" y="2737706"/>
                </a:lnTo>
                <a:lnTo>
                  <a:pt x="2817771" y="2738556"/>
                </a:lnTo>
                <a:cubicBezTo>
                  <a:pt x="2833180" y="2733372"/>
                  <a:pt x="2894817" y="2752669"/>
                  <a:pt x="2894817" y="2770671"/>
                </a:cubicBezTo>
                <a:cubicBezTo>
                  <a:pt x="2894817" y="2788673"/>
                  <a:pt x="2857661" y="2774416"/>
                  <a:pt x="2834476" y="2782193"/>
                </a:cubicBezTo>
                <a:cubicBezTo>
                  <a:pt x="2811434" y="2789825"/>
                  <a:pt x="2808842" y="2800050"/>
                  <a:pt x="2798328" y="2795154"/>
                </a:cubicBezTo>
                <a:cubicBezTo>
                  <a:pt x="2797609" y="2794722"/>
                  <a:pt x="2796889" y="2794434"/>
                  <a:pt x="2796168" y="2794002"/>
                </a:cubicBezTo>
                <a:lnTo>
                  <a:pt x="2796203" y="2793612"/>
                </a:lnTo>
                <a:lnTo>
                  <a:pt x="2779392" y="2786891"/>
                </a:lnTo>
                <a:cubicBezTo>
                  <a:pt x="2772840" y="2785433"/>
                  <a:pt x="2765279" y="2785361"/>
                  <a:pt x="2756278" y="2788385"/>
                </a:cubicBezTo>
                <a:cubicBezTo>
                  <a:pt x="2736979" y="2794866"/>
                  <a:pt x="2716386" y="2785937"/>
                  <a:pt x="2718978" y="2779457"/>
                </a:cubicBezTo>
                <a:cubicBezTo>
                  <a:pt x="2723875" y="2767072"/>
                  <a:pt x="2775432" y="2780753"/>
                  <a:pt x="2775432" y="2769232"/>
                </a:cubicBezTo>
                <a:cubicBezTo>
                  <a:pt x="2775432" y="2757710"/>
                  <a:pt x="2743317" y="2738412"/>
                  <a:pt x="2756134" y="2729484"/>
                </a:cubicBezTo>
                <a:cubicBezTo>
                  <a:pt x="2760815" y="2726171"/>
                  <a:pt x="2768232" y="2727143"/>
                  <a:pt x="2776532" y="2729448"/>
                </a:cubicBezTo>
                <a:close/>
                <a:moveTo>
                  <a:pt x="5576888" y="2726748"/>
                </a:moveTo>
                <a:lnTo>
                  <a:pt x="5576888" y="2741792"/>
                </a:lnTo>
                <a:lnTo>
                  <a:pt x="5577031" y="2741869"/>
                </a:lnTo>
                <a:lnTo>
                  <a:pt x="5577175" y="2741869"/>
                </a:lnTo>
                <a:lnTo>
                  <a:pt x="5577175" y="2726748"/>
                </a:lnTo>
                <a:close/>
                <a:moveTo>
                  <a:pt x="335577" y="2705577"/>
                </a:moveTo>
                <a:cubicBezTo>
                  <a:pt x="344937" y="2704137"/>
                  <a:pt x="348826" y="2712202"/>
                  <a:pt x="338457" y="2719690"/>
                </a:cubicBezTo>
                <a:cubicBezTo>
                  <a:pt x="332264" y="2724155"/>
                  <a:pt x="326072" y="2707017"/>
                  <a:pt x="335577" y="2705577"/>
                </a:cubicBezTo>
                <a:close/>
                <a:moveTo>
                  <a:pt x="4927605" y="2693972"/>
                </a:moveTo>
                <a:lnTo>
                  <a:pt x="4930562" y="2696217"/>
                </a:lnTo>
                <a:cubicBezTo>
                  <a:pt x="4938627" y="2704426"/>
                  <a:pt x="4948852" y="2722715"/>
                  <a:pt x="4948852" y="2722715"/>
                </a:cubicBezTo>
                <a:cubicBezTo>
                  <a:pt x="4948852" y="2722715"/>
                  <a:pt x="4967141" y="2724731"/>
                  <a:pt x="4981398" y="2732940"/>
                </a:cubicBezTo>
                <a:cubicBezTo>
                  <a:pt x="4988526" y="2737044"/>
                  <a:pt x="4992091" y="2744677"/>
                  <a:pt x="4993873" y="2751284"/>
                </a:cubicBezTo>
                <a:lnTo>
                  <a:pt x="4994602" y="2755292"/>
                </a:lnTo>
                <a:lnTo>
                  <a:pt x="4995551" y="2761781"/>
                </a:lnTo>
                <a:lnTo>
                  <a:pt x="4995655" y="2763471"/>
                </a:lnTo>
                <a:lnTo>
                  <a:pt x="4995793" y="2763440"/>
                </a:lnTo>
                <a:lnTo>
                  <a:pt x="4995551" y="2761781"/>
                </a:lnTo>
                <a:lnTo>
                  <a:pt x="4995433" y="2759855"/>
                </a:lnTo>
                <a:lnTo>
                  <a:pt x="4994602" y="2755292"/>
                </a:lnTo>
                <a:lnTo>
                  <a:pt x="4994016" y="2751284"/>
                </a:lnTo>
                <a:cubicBezTo>
                  <a:pt x="4992234" y="2744677"/>
                  <a:pt x="4988669" y="2737045"/>
                  <a:pt x="4981541" y="2732941"/>
                </a:cubicBezTo>
                <a:cubicBezTo>
                  <a:pt x="4967284" y="2724732"/>
                  <a:pt x="4948995" y="2722716"/>
                  <a:pt x="4948995" y="2722716"/>
                </a:cubicBezTo>
                <a:cubicBezTo>
                  <a:pt x="4948995" y="2722716"/>
                  <a:pt x="4938913" y="2704282"/>
                  <a:pt x="4930705" y="2696218"/>
                </a:cubicBezTo>
                <a:close/>
                <a:moveTo>
                  <a:pt x="6490552" y="2687338"/>
                </a:moveTo>
                <a:lnTo>
                  <a:pt x="6486593" y="2700664"/>
                </a:lnTo>
                <a:lnTo>
                  <a:pt x="6479956" y="2719900"/>
                </a:lnTo>
                <a:lnTo>
                  <a:pt x="6479957" y="2719900"/>
                </a:lnTo>
                <a:cubicBezTo>
                  <a:pt x="6482016" y="2714538"/>
                  <a:pt x="6484371" y="2707638"/>
                  <a:pt x="6486594" y="2700663"/>
                </a:cubicBezTo>
                <a:close/>
                <a:moveTo>
                  <a:pt x="289043" y="2686477"/>
                </a:moveTo>
                <a:cubicBezTo>
                  <a:pt x="295074" y="2687503"/>
                  <a:pt x="301374" y="2690959"/>
                  <a:pt x="298854" y="2695208"/>
                </a:cubicBezTo>
                <a:cubicBezTo>
                  <a:pt x="293669" y="2703705"/>
                  <a:pt x="287045" y="2701833"/>
                  <a:pt x="280852" y="2692328"/>
                </a:cubicBezTo>
                <a:cubicBezTo>
                  <a:pt x="277252" y="2686855"/>
                  <a:pt x="283013" y="2685451"/>
                  <a:pt x="289043" y="2686477"/>
                </a:cubicBezTo>
                <a:close/>
                <a:moveTo>
                  <a:pt x="7785728" y="2685497"/>
                </a:moveTo>
                <a:lnTo>
                  <a:pt x="7787816" y="2687405"/>
                </a:lnTo>
                <a:lnTo>
                  <a:pt x="7786031" y="2685559"/>
                </a:lnTo>
                <a:close/>
                <a:moveTo>
                  <a:pt x="7558068" y="2674049"/>
                </a:moveTo>
                <a:lnTo>
                  <a:pt x="7557003" y="2674747"/>
                </a:lnTo>
                <a:lnTo>
                  <a:pt x="7557012" y="2674795"/>
                </a:lnTo>
                <a:close/>
                <a:moveTo>
                  <a:pt x="241447" y="2665668"/>
                </a:moveTo>
                <a:cubicBezTo>
                  <a:pt x="247118" y="2665506"/>
                  <a:pt x="253634" y="2667558"/>
                  <a:pt x="252482" y="2671590"/>
                </a:cubicBezTo>
                <a:cubicBezTo>
                  <a:pt x="250178" y="2679655"/>
                  <a:pt x="243985" y="2681959"/>
                  <a:pt x="235488" y="2673030"/>
                </a:cubicBezTo>
                <a:cubicBezTo>
                  <a:pt x="230952" y="2668206"/>
                  <a:pt x="235777" y="2665830"/>
                  <a:pt x="241447" y="2665668"/>
                </a:cubicBezTo>
                <a:close/>
                <a:moveTo>
                  <a:pt x="7818014" y="2659784"/>
                </a:moveTo>
                <a:lnTo>
                  <a:pt x="7817318" y="2660267"/>
                </a:lnTo>
                <a:lnTo>
                  <a:pt x="7817345" y="2660307"/>
                </a:lnTo>
                <a:close/>
                <a:moveTo>
                  <a:pt x="7949418" y="2653604"/>
                </a:moveTo>
                <a:lnTo>
                  <a:pt x="7946604" y="2663238"/>
                </a:lnTo>
                <a:lnTo>
                  <a:pt x="7946918" y="2663587"/>
                </a:lnTo>
                <a:lnTo>
                  <a:pt x="7949719" y="2653805"/>
                </a:lnTo>
                <a:close/>
                <a:moveTo>
                  <a:pt x="7738640" y="2651391"/>
                </a:moveTo>
                <a:lnTo>
                  <a:pt x="7735177" y="2663417"/>
                </a:lnTo>
                <a:lnTo>
                  <a:pt x="7735312" y="2663668"/>
                </a:lnTo>
                <a:lnTo>
                  <a:pt x="7738796" y="2651573"/>
                </a:lnTo>
                <a:close/>
                <a:moveTo>
                  <a:pt x="6480100" y="2648836"/>
                </a:moveTo>
                <a:lnTo>
                  <a:pt x="6480129" y="2648837"/>
                </a:lnTo>
                <a:cubicBezTo>
                  <a:pt x="6483802" y="2648477"/>
                  <a:pt x="6487510" y="2652222"/>
                  <a:pt x="6490301" y="2656776"/>
                </a:cubicBezTo>
                <a:lnTo>
                  <a:pt x="6494963" y="2669575"/>
                </a:lnTo>
                <a:lnTo>
                  <a:pt x="6494963" y="2669574"/>
                </a:lnTo>
                <a:cubicBezTo>
                  <a:pt x="6494963" y="2663670"/>
                  <a:pt x="6487618" y="2647972"/>
                  <a:pt x="6480130" y="2648836"/>
                </a:cubicBezTo>
                <a:close/>
                <a:moveTo>
                  <a:pt x="2489002" y="2636213"/>
                </a:moveTo>
                <a:cubicBezTo>
                  <a:pt x="2501762" y="2634013"/>
                  <a:pt x="2515741" y="2633824"/>
                  <a:pt x="2530178" y="2637028"/>
                </a:cubicBezTo>
                <a:cubicBezTo>
                  <a:pt x="2587927" y="2649845"/>
                  <a:pt x="2650860" y="2693481"/>
                  <a:pt x="2670159" y="2693481"/>
                </a:cubicBezTo>
                <a:cubicBezTo>
                  <a:pt x="2689312" y="2693481"/>
                  <a:pt x="2729204" y="2719259"/>
                  <a:pt x="2724162" y="2725739"/>
                </a:cubicBezTo>
                <a:cubicBezTo>
                  <a:pt x="2718978" y="2732220"/>
                  <a:pt x="2644524" y="2733516"/>
                  <a:pt x="2630411" y="2728332"/>
                </a:cubicBezTo>
                <a:cubicBezTo>
                  <a:pt x="2616298" y="2723147"/>
                  <a:pt x="2644524" y="2711626"/>
                  <a:pt x="2616298" y="2705146"/>
                </a:cubicBezTo>
                <a:cubicBezTo>
                  <a:pt x="2588071" y="2698665"/>
                  <a:pt x="2584183" y="2674327"/>
                  <a:pt x="2554660" y="2673031"/>
                </a:cubicBezTo>
                <a:cubicBezTo>
                  <a:pt x="2525138" y="2671735"/>
                  <a:pt x="2507136" y="2667990"/>
                  <a:pt x="2505840" y="2661510"/>
                </a:cubicBezTo>
                <a:cubicBezTo>
                  <a:pt x="2504544" y="2655173"/>
                  <a:pt x="2491726" y="2639764"/>
                  <a:pt x="2477613" y="2649989"/>
                </a:cubicBezTo>
                <a:cubicBezTo>
                  <a:pt x="2463500" y="2660214"/>
                  <a:pt x="2435129" y="2683256"/>
                  <a:pt x="2427497" y="2673031"/>
                </a:cubicBezTo>
                <a:cubicBezTo>
                  <a:pt x="2423392" y="2667522"/>
                  <a:pt x="2450719" y="2642815"/>
                  <a:pt x="2489002" y="2636213"/>
                </a:cubicBezTo>
                <a:close/>
                <a:moveTo>
                  <a:pt x="7545100" y="2619026"/>
                </a:moveTo>
                <a:lnTo>
                  <a:pt x="7543575" y="2620795"/>
                </a:lnTo>
                <a:lnTo>
                  <a:pt x="7541176" y="2622946"/>
                </a:lnTo>
                <a:lnTo>
                  <a:pt x="7539889" y="2625069"/>
                </a:lnTo>
                <a:lnTo>
                  <a:pt x="7538538" y="2626636"/>
                </a:lnTo>
                <a:lnTo>
                  <a:pt x="7532032" y="2636529"/>
                </a:lnTo>
                <a:lnTo>
                  <a:pt x="7525723" y="2641016"/>
                </a:lnTo>
                <a:lnTo>
                  <a:pt x="7524480" y="2641583"/>
                </a:lnTo>
                <a:lnTo>
                  <a:pt x="7524649" y="2641780"/>
                </a:lnTo>
                <a:lnTo>
                  <a:pt x="7525723" y="2641016"/>
                </a:lnTo>
                <a:lnTo>
                  <a:pt x="7530518" y="2638833"/>
                </a:lnTo>
                <a:lnTo>
                  <a:pt x="7532032" y="2636529"/>
                </a:lnTo>
                <a:lnTo>
                  <a:pt x="7533641" y="2635385"/>
                </a:lnTo>
                <a:lnTo>
                  <a:pt x="7539889" y="2625069"/>
                </a:lnTo>
                <a:lnTo>
                  <a:pt x="7543575" y="2620795"/>
                </a:lnTo>
                <a:lnTo>
                  <a:pt x="7545250" y="2619293"/>
                </a:lnTo>
                <a:close/>
                <a:moveTo>
                  <a:pt x="7718935" y="2616197"/>
                </a:moveTo>
                <a:lnTo>
                  <a:pt x="7719012" y="2627883"/>
                </a:lnTo>
                <a:lnTo>
                  <a:pt x="7719058" y="2627937"/>
                </a:lnTo>
                <a:close/>
                <a:moveTo>
                  <a:pt x="4703167" y="2575967"/>
                </a:moveTo>
                <a:lnTo>
                  <a:pt x="4730385" y="2831876"/>
                </a:lnTo>
                <a:lnTo>
                  <a:pt x="4739457" y="2840948"/>
                </a:lnTo>
                <a:lnTo>
                  <a:pt x="4739457" y="2840805"/>
                </a:lnTo>
                <a:lnTo>
                  <a:pt x="4730384" y="2831732"/>
                </a:lnTo>
                <a:lnTo>
                  <a:pt x="4703182" y="2575967"/>
                </a:lnTo>
                <a:close/>
                <a:moveTo>
                  <a:pt x="8385946" y="2575498"/>
                </a:moveTo>
                <a:cubicBezTo>
                  <a:pt x="8390387" y="2574895"/>
                  <a:pt x="8393978" y="2575822"/>
                  <a:pt x="8395923" y="2578414"/>
                </a:cubicBezTo>
                <a:cubicBezTo>
                  <a:pt x="8403555" y="2588639"/>
                  <a:pt x="8368416" y="2662230"/>
                  <a:pt x="8359920" y="2668278"/>
                </a:cubicBezTo>
                <a:cubicBezTo>
                  <a:pt x="8357039" y="2670294"/>
                  <a:pt x="8335150" y="2652869"/>
                  <a:pt x="8344511" y="2618594"/>
                </a:cubicBezTo>
                <a:cubicBezTo>
                  <a:pt x="8351638" y="2592888"/>
                  <a:pt x="8372620" y="2577308"/>
                  <a:pt x="8385946" y="2575498"/>
                </a:cubicBezTo>
                <a:close/>
                <a:moveTo>
                  <a:pt x="7527962" y="2573951"/>
                </a:moveTo>
                <a:cubicBezTo>
                  <a:pt x="7522777" y="2573951"/>
                  <a:pt x="7514533" y="2574383"/>
                  <a:pt x="7507584" y="2574815"/>
                </a:cubicBezTo>
                <a:lnTo>
                  <a:pt x="7494999" y="2575678"/>
                </a:lnTo>
                <a:lnTo>
                  <a:pt x="7495271" y="2575823"/>
                </a:lnTo>
                <a:cubicBezTo>
                  <a:pt x="7495271" y="2575823"/>
                  <a:pt x="7517881" y="2574095"/>
                  <a:pt x="7528250" y="2574095"/>
                </a:cubicBezTo>
                <a:lnTo>
                  <a:pt x="7542363" y="2574950"/>
                </a:lnTo>
                <a:lnTo>
                  <a:pt x="7542219" y="2574815"/>
                </a:lnTo>
                <a:cubicBezTo>
                  <a:pt x="7538331" y="2573951"/>
                  <a:pt x="7533146" y="2573951"/>
                  <a:pt x="7527962" y="2573951"/>
                </a:cubicBezTo>
                <a:close/>
                <a:moveTo>
                  <a:pt x="2610763" y="2570783"/>
                </a:moveTo>
                <a:cubicBezTo>
                  <a:pt x="2612689" y="2568874"/>
                  <a:pt x="2615354" y="2569702"/>
                  <a:pt x="2618306" y="2574815"/>
                </a:cubicBezTo>
                <a:cubicBezTo>
                  <a:pt x="2624211" y="2584896"/>
                  <a:pt x="2620322" y="2591664"/>
                  <a:pt x="2621330" y="2596561"/>
                </a:cubicBezTo>
                <a:cubicBezTo>
                  <a:pt x="2622338" y="2601314"/>
                  <a:pt x="2632419" y="2607507"/>
                  <a:pt x="2629251" y="2614275"/>
                </a:cubicBezTo>
                <a:cubicBezTo>
                  <a:pt x="2627379" y="2618019"/>
                  <a:pt x="2617874" y="2609379"/>
                  <a:pt x="2617586" y="2602610"/>
                </a:cubicBezTo>
                <a:cubicBezTo>
                  <a:pt x="2617298" y="2595985"/>
                  <a:pt x="2607649" y="2594689"/>
                  <a:pt x="2607649" y="2583168"/>
                </a:cubicBezTo>
                <a:cubicBezTo>
                  <a:pt x="2607649" y="2577336"/>
                  <a:pt x="2608837" y="2572691"/>
                  <a:pt x="2610763" y="2570783"/>
                </a:cubicBezTo>
                <a:close/>
                <a:moveTo>
                  <a:pt x="7612473" y="2556338"/>
                </a:moveTo>
                <a:lnTo>
                  <a:pt x="7611057" y="2561710"/>
                </a:lnTo>
                <a:lnTo>
                  <a:pt x="7609558" y="2569686"/>
                </a:lnTo>
                <a:lnTo>
                  <a:pt x="7611110" y="2561565"/>
                </a:lnTo>
                <a:close/>
                <a:moveTo>
                  <a:pt x="7719230" y="2534125"/>
                </a:moveTo>
                <a:lnTo>
                  <a:pt x="7711146" y="2554509"/>
                </a:lnTo>
                <a:cubicBezTo>
                  <a:pt x="7698903" y="2566750"/>
                  <a:pt x="7684790" y="2588496"/>
                  <a:pt x="7687382" y="2594976"/>
                </a:cubicBezTo>
                <a:lnTo>
                  <a:pt x="7687392" y="2595667"/>
                </a:lnTo>
                <a:lnTo>
                  <a:pt x="7693702" y="2577622"/>
                </a:lnTo>
                <a:cubicBezTo>
                  <a:pt x="7698436" y="2569846"/>
                  <a:pt x="7705024" y="2561349"/>
                  <a:pt x="7711146" y="2555229"/>
                </a:cubicBezTo>
                <a:cubicBezTo>
                  <a:pt x="7717265" y="2549180"/>
                  <a:pt x="7719030" y="2542124"/>
                  <a:pt x="7719264" y="2534815"/>
                </a:cubicBezTo>
                <a:close/>
                <a:moveTo>
                  <a:pt x="6720800" y="2528048"/>
                </a:moveTo>
                <a:lnTo>
                  <a:pt x="6694564" y="2536076"/>
                </a:lnTo>
                <a:cubicBezTo>
                  <a:pt x="6690028" y="2538308"/>
                  <a:pt x="6685168" y="2542305"/>
                  <a:pt x="6681586" y="2547453"/>
                </a:cubicBezTo>
                <a:lnTo>
                  <a:pt x="6681578" y="2547482"/>
                </a:lnTo>
                <a:lnTo>
                  <a:pt x="6694419" y="2536220"/>
                </a:lnTo>
                <a:cubicBezTo>
                  <a:pt x="6703636" y="2531611"/>
                  <a:pt x="6711558" y="2529307"/>
                  <a:pt x="6720774" y="2528155"/>
                </a:cubicBezTo>
                <a:close/>
                <a:moveTo>
                  <a:pt x="5186612" y="2525407"/>
                </a:moveTo>
                <a:lnTo>
                  <a:pt x="5179845" y="2531503"/>
                </a:lnTo>
                <a:lnTo>
                  <a:pt x="5179821" y="2531539"/>
                </a:lnTo>
                <a:lnTo>
                  <a:pt x="5186615" y="2525418"/>
                </a:lnTo>
                <a:close/>
                <a:moveTo>
                  <a:pt x="7454652" y="2512843"/>
                </a:moveTo>
                <a:lnTo>
                  <a:pt x="7454714" y="2513250"/>
                </a:lnTo>
                <a:lnTo>
                  <a:pt x="7458712" y="2516511"/>
                </a:lnTo>
                <a:close/>
                <a:moveTo>
                  <a:pt x="7533890" y="2497399"/>
                </a:moveTo>
                <a:lnTo>
                  <a:pt x="7533722" y="2497480"/>
                </a:lnTo>
                <a:cubicBezTo>
                  <a:pt x="7533722" y="2497480"/>
                  <a:pt x="7535738" y="2501765"/>
                  <a:pt x="7537178" y="2507057"/>
                </a:cubicBezTo>
                <a:lnTo>
                  <a:pt x="7537178" y="2522583"/>
                </a:lnTo>
                <a:lnTo>
                  <a:pt x="7537324" y="2522538"/>
                </a:lnTo>
                <a:cubicBezTo>
                  <a:pt x="7539627" y="2518506"/>
                  <a:pt x="7538764" y="2512206"/>
                  <a:pt x="7537324" y="2506913"/>
                </a:cubicBezTo>
                <a:close/>
                <a:moveTo>
                  <a:pt x="7435462" y="2491527"/>
                </a:moveTo>
                <a:lnTo>
                  <a:pt x="7434066" y="2492583"/>
                </a:lnTo>
                <a:lnTo>
                  <a:pt x="7433885" y="2492579"/>
                </a:lnTo>
                <a:lnTo>
                  <a:pt x="7432050" y="2498345"/>
                </a:lnTo>
                <a:lnTo>
                  <a:pt x="7432064" y="2498458"/>
                </a:lnTo>
                <a:close/>
                <a:moveTo>
                  <a:pt x="7669684" y="2490548"/>
                </a:moveTo>
                <a:lnTo>
                  <a:pt x="7669670" y="2490568"/>
                </a:lnTo>
                <a:lnTo>
                  <a:pt x="7671960" y="2509892"/>
                </a:lnTo>
                <a:lnTo>
                  <a:pt x="7671974" y="2509865"/>
                </a:lnTo>
                <a:close/>
                <a:moveTo>
                  <a:pt x="7511823" y="2486928"/>
                </a:moveTo>
                <a:lnTo>
                  <a:pt x="7516141" y="2487455"/>
                </a:lnTo>
                <a:lnTo>
                  <a:pt x="7522340" y="2487710"/>
                </a:lnTo>
                <a:lnTo>
                  <a:pt x="7519753" y="2487399"/>
                </a:lnTo>
                <a:close/>
                <a:moveTo>
                  <a:pt x="7450714" y="2486804"/>
                </a:moveTo>
                <a:lnTo>
                  <a:pt x="7452644" y="2499641"/>
                </a:lnTo>
                <a:lnTo>
                  <a:pt x="7453044" y="2502265"/>
                </a:lnTo>
                <a:lnTo>
                  <a:pt x="7452787" y="2500216"/>
                </a:lnTo>
                <a:cubicBezTo>
                  <a:pt x="7453868" y="2495679"/>
                  <a:pt x="7452715" y="2490243"/>
                  <a:pt x="7450717" y="2486805"/>
                </a:cubicBezTo>
                <a:close/>
                <a:moveTo>
                  <a:pt x="7662115" y="2469708"/>
                </a:moveTo>
                <a:lnTo>
                  <a:pt x="7668879" y="2474871"/>
                </a:lnTo>
                <a:lnTo>
                  <a:pt x="7673973" y="2476204"/>
                </a:lnTo>
                <a:close/>
                <a:moveTo>
                  <a:pt x="4649554" y="2458959"/>
                </a:moveTo>
                <a:lnTo>
                  <a:pt x="4643256" y="2464359"/>
                </a:lnTo>
                <a:cubicBezTo>
                  <a:pt x="4642824" y="2466087"/>
                  <a:pt x="4643545" y="2484808"/>
                  <a:pt x="4643977" y="2503818"/>
                </a:cubicBezTo>
                <a:lnTo>
                  <a:pt x="4642722" y="2500889"/>
                </a:lnTo>
                <a:lnTo>
                  <a:pt x="4643976" y="2503817"/>
                </a:lnTo>
                <a:lnTo>
                  <a:pt x="4643978" y="2503961"/>
                </a:lnTo>
                <a:lnTo>
                  <a:pt x="4649593" y="2509145"/>
                </a:lnTo>
                <a:cubicBezTo>
                  <a:pt x="4653915" y="2511522"/>
                  <a:pt x="4680026" y="2528560"/>
                  <a:pt x="4714805" y="2551451"/>
                </a:cubicBezTo>
                <a:lnTo>
                  <a:pt x="4751768" y="2575823"/>
                </a:lnTo>
                <a:lnTo>
                  <a:pt x="4751986" y="2575823"/>
                </a:lnTo>
                <a:cubicBezTo>
                  <a:pt x="4810744" y="2614706"/>
                  <a:pt x="4879061" y="2660232"/>
                  <a:pt x="4911612" y="2682630"/>
                </a:cubicBezTo>
                <a:lnTo>
                  <a:pt x="4920868" y="2689093"/>
                </a:lnTo>
                <a:lnTo>
                  <a:pt x="4916860" y="2686189"/>
                </a:lnTo>
                <a:cubicBezTo>
                  <a:pt x="4861687" y="2647928"/>
                  <a:pt x="4662212" y="2516058"/>
                  <a:pt x="4649737" y="2509001"/>
                </a:cubicBezTo>
                <a:cubicBezTo>
                  <a:pt x="4646713" y="2507273"/>
                  <a:pt x="4645129" y="2505545"/>
                  <a:pt x="4644122" y="2503817"/>
                </a:cubicBezTo>
                <a:cubicBezTo>
                  <a:pt x="4643545" y="2484951"/>
                  <a:pt x="4642970" y="2466229"/>
                  <a:pt x="4643401" y="2464357"/>
                </a:cubicBezTo>
                <a:close/>
                <a:moveTo>
                  <a:pt x="7216058" y="2458623"/>
                </a:moveTo>
                <a:lnTo>
                  <a:pt x="7216032" y="2458741"/>
                </a:lnTo>
                <a:cubicBezTo>
                  <a:pt x="7216032" y="2464357"/>
                  <a:pt x="7227409" y="2465510"/>
                  <a:pt x="7230866" y="2470118"/>
                </a:cubicBezTo>
                <a:cubicBezTo>
                  <a:pt x="7234322" y="2474582"/>
                  <a:pt x="7252611" y="2476887"/>
                  <a:pt x="7253764" y="2481495"/>
                </a:cubicBezTo>
                <a:cubicBezTo>
                  <a:pt x="7254916" y="2485959"/>
                  <a:pt x="7267444" y="2491720"/>
                  <a:pt x="7275510" y="2492872"/>
                </a:cubicBezTo>
                <a:cubicBezTo>
                  <a:pt x="7283574" y="2494024"/>
                  <a:pt x="7294950" y="2503097"/>
                  <a:pt x="7299560" y="2506553"/>
                </a:cubicBezTo>
                <a:cubicBezTo>
                  <a:pt x="7304023" y="2509865"/>
                  <a:pt x="7321162" y="2501945"/>
                  <a:pt x="7326922" y="2501945"/>
                </a:cubicBezTo>
                <a:cubicBezTo>
                  <a:pt x="7332681" y="2501945"/>
                  <a:pt x="7341754" y="2512170"/>
                  <a:pt x="7342908" y="2517930"/>
                </a:cubicBezTo>
                <a:cubicBezTo>
                  <a:pt x="7344059" y="2523546"/>
                  <a:pt x="7373726" y="2527003"/>
                  <a:pt x="7380638" y="2532763"/>
                </a:cubicBezTo>
                <a:cubicBezTo>
                  <a:pt x="7387406" y="2538524"/>
                  <a:pt x="7423986" y="2535067"/>
                  <a:pt x="7430898" y="2528155"/>
                </a:cubicBezTo>
                <a:cubicBezTo>
                  <a:pt x="7434354" y="2524771"/>
                  <a:pt x="7434643" y="2519910"/>
                  <a:pt x="7434066" y="2514618"/>
                </a:cubicBezTo>
                <a:lnTo>
                  <a:pt x="7434050" y="2514490"/>
                </a:lnTo>
                <a:lnTo>
                  <a:pt x="7430898" y="2528012"/>
                </a:lnTo>
                <a:cubicBezTo>
                  <a:pt x="7424130" y="2534925"/>
                  <a:pt x="7387550" y="2538381"/>
                  <a:pt x="7380638" y="2532620"/>
                </a:cubicBezTo>
                <a:cubicBezTo>
                  <a:pt x="7373726" y="2527004"/>
                  <a:pt x="7344059" y="2523547"/>
                  <a:pt x="7342908" y="2517787"/>
                </a:cubicBezTo>
                <a:cubicBezTo>
                  <a:pt x="7341754" y="2512027"/>
                  <a:pt x="7332681" y="2501802"/>
                  <a:pt x="7326922" y="2501802"/>
                </a:cubicBezTo>
                <a:cubicBezTo>
                  <a:pt x="7321306" y="2501802"/>
                  <a:pt x="7304167" y="2509866"/>
                  <a:pt x="7299560" y="2506410"/>
                </a:cubicBezTo>
                <a:cubicBezTo>
                  <a:pt x="7294950" y="2502954"/>
                  <a:pt x="7283574" y="2493881"/>
                  <a:pt x="7275510" y="2492729"/>
                </a:cubicBezTo>
                <a:cubicBezTo>
                  <a:pt x="7267444" y="2491577"/>
                  <a:pt x="7254914" y="2485960"/>
                  <a:pt x="7253762" y="2481351"/>
                </a:cubicBezTo>
                <a:cubicBezTo>
                  <a:pt x="7252610" y="2476887"/>
                  <a:pt x="7234320" y="2474582"/>
                  <a:pt x="7230865" y="2469974"/>
                </a:cubicBezTo>
                <a:cubicBezTo>
                  <a:pt x="7229136" y="2467670"/>
                  <a:pt x="7225428" y="2466266"/>
                  <a:pt x="7222152" y="2464718"/>
                </a:cubicBezTo>
                <a:close/>
                <a:moveTo>
                  <a:pt x="5897897" y="2432810"/>
                </a:moveTo>
                <a:lnTo>
                  <a:pt x="5905792" y="2436887"/>
                </a:lnTo>
                <a:lnTo>
                  <a:pt x="5915003" y="2440169"/>
                </a:lnTo>
                <a:close/>
                <a:moveTo>
                  <a:pt x="5889788" y="2428699"/>
                </a:moveTo>
                <a:lnTo>
                  <a:pt x="5889165" y="2430464"/>
                </a:lnTo>
                <a:lnTo>
                  <a:pt x="5889801" y="2428706"/>
                </a:lnTo>
                <a:close/>
                <a:moveTo>
                  <a:pt x="7234147" y="2418916"/>
                </a:moveTo>
                <a:lnTo>
                  <a:pt x="7229056" y="2425079"/>
                </a:lnTo>
                <a:lnTo>
                  <a:pt x="7233744" y="2420290"/>
                </a:lnTo>
                <a:lnTo>
                  <a:pt x="7233960" y="2420224"/>
                </a:lnTo>
                <a:lnTo>
                  <a:pt x="7234322" y="2419137"/>
                </a:lnTo>
                <a:close/>
                <a:moveTo>
                  <a:pt x="5947160" y="2417821"/>
                </a:moveTo>
                <a:lnTo>
                  <a:pt x="5946979" y="2417842"/>
                </a:lnTo>
                <a:cubicBezTo>
                  <a:pt x="5943542" y="2418994"/>
                  <a:pt x="5941238" y="2421010"/>
                  <a:pt x="5941238" y="2424467"/>
                </a:cubicBezTo>
                <a:lnTo>
                  <a:pt x="5933640" y="2436033"/>
                </a:lnTo>
                <a:lnTo>
                  <a:pt x="5933964" y="2435916"/>
                </a:lnTo>
                <a:cubicBezTo>
                  <a:pt x="5938394" y="2432351"/>
                  <a:pt x="5941526" y="2427779"/>
                  <a:pt x="5941526" y="2424322"/>
                </a:cubicBezTo>
                <a:close/>
                <a:moveTo>
                  <a:pt x="5190495" y="2400855"/>
                </a:moveTo>
                <a:lnTo>
                  <a:pt x="5178549" y="2411505"/>
                </a:lnTo>
                <a:lnTo>
                  <a:pt x="5178547" y="2411498"/>
                </a:lnTo>
                <a:lnTo>
                  <a:pt x="5172213" y="2417409"/>
                </a:lnTo>
                <a:lnTo>
                  <a:pt x="5172217" y="2417420"/>
                </a:lnTo>
                <a:lnTo>
                  <a:pt x="5180152" y="2410335"/>
                </a:lnTo>
                <a:close/>
                <a:moveTo>
                  <a:pt x="6268202" y="2382924"/>
                </a:moveTo>
                <a:lnTo>
                  <a:pt x="6268510" y="2383366"/>
                </a:lnTo>
                <a:lnTo>
                  <a:pt x="6268504" y="2383351"/>
                </a:lnTo>
                <a:close/>
                <a:moveTo>
                  <a:pt x="5905168" y="2375943"/>
                </a:moveTo>
                <a:lnTo>
                  <a:pt x="5902176" y="2387218"/>
                </a:lnTo>
                <a:lnTo>
                  <a:pt x="5904802" y="2379026"/>
                </a:lnTo>
                <a:close/>
                <a:moveTo>
                  <a:pt x="5958262" y="2367869"/>
                </a:moveTo>
                <a:lnTo>
                  <a:pt x="5958051" y="2367941"/>
                </a:lnTo>
                <a:cubicBezTo>
                  <a:pt x="5952902" y="2372082"/>
                  <a:pt x="5951462" y="2376366"/>
                  <a:pt x="5954918" y="2377518"/>
                </a:cubicBezTo>
                <a:cubicBezTo>
                  <a:pt x="5961831" y="2379822"/>
                  <a:pt x="5983577" y="2399265"/>
                  <a:pt x="5976664" y="2402721"/>
                </a:cubicBezTo>
                <a:cubicBezTo>
                  <a:pt x="5973208" y="2404449"/>
                  <a:pt x="5971228" y="2407869"/>
                  <a:pt x="5968959" y="2410857"/>
                </a:cubicBezTo>
                <a:lnTo>
                  <a:pt x="5959763" y="2416263"/>
                </a:lnTo>
                <a:lnTo>
                  <a:pt x="5959814" y="2416257"/>
                </a:lnTo>
                <a:cubicBezTo>
                  <a:pt x="5969032" y="2416257"/>
                  <a:pt x="5970040" y="2406033"/>
                  <a:pt x="5976952" y="2402576"/>
                </a:cubicBezTo>
                <a:cubicBezTo>
                  <a:pt x="5983720" y="2399120"/>
                  <a:pt x="5962118" y="2379678"/>
                  <a:pt x="5955206" y="2377374"/>
                </a:cubicBezTo>
                <a:close/>
                <a:moveTo>
                  <a:pt x="5906612" y="2363372"/>
                </a:moveTo>
                <a:lnTo>
                  <a:pt x="5906475" y="2364944"/>
                </a:lnTo>
                <a:lnTo>
                  <a:pt x="5906530" y="2364485"/>
                </a:lnTo>
                <a:close/>
                <a:moveTo>
                  <a:pt x="6002370" y="2354180"/>
                </a:moveTo>
                <a:lnTo>
                  <a:pt x="6002155" y="2354260"/>
                </a:lnTo>
                <a:lnTo>
                  <a:pt x="5996110" y="2357254"/>
                </a:lnTo>
                <a:lnTo>
                  <a:pt x="5996194" y="2357242"/>
                </a:lnTo>
                <a:close/>
                <a:moveTo>
                  <a:pt x="4833191" y="2350858"/>
                </a:moveTo>
                <a:lnTo>
                  <a:pt x="4833161" y="2350863"/>
                </a:lnTo>
                <a:lnTo>
                  <a:pt x="4820047" y="2351238"/>
                </a:lnTo>
                <a:lnTo>
                  <a:pt x="4814275" y="2353866"/>
                </a:lnTo>
                <a:lnTo>
                  <a:pt x="4814056" y="2353900"/>
                </a:lnTo>
                <a:cubicBezTo>
                  <a:pt x="4814056" y="2359517"/>
                  <a:pt x="4805559" y="2364269"/>
                  <a:pt x="4797062" y="2364269"/>
                </a:cubicBezTo>
                <a:cubicBezTo>
                  <a:pt x="4788709" y="2364269"/>
                  <a:pt x="4788709" y="2362397"/>
                  <a:pt x="4787701" y="2371758"/>
                </a:cubicBezTo>
                <a:cubicBezTo>
                  <a:pt x="4786837" y="2381263"/>
                  <a:pt x="4789574" y="2389759"/>
                  <a:pt x="4783957" y="2389759"/>
                </a:cubicBezTo>
                <a:cubicBezTo>
                  <a:pt x="4778197" y="2389759"/>
                  <a:pt x="4779205" y="2397392"/>
                  <a:pt x="4770707" y="2398256"/>
                </a:cubicBezTo>
                <a:cubicBezTo>
                  <a:pt x="4762211" y="2399264"/>
                  <a:pt x="4748961" y="2397392"/>
                  <a:pt x="4748961" y="2405890"/>
                </a:cubicBezTo>
                <a:cubicBezTo>
                  <a:pt x="4748961" y="2414386"/>
                  <a:pt x="4743202" y="2421011"/>
                  <a:pt x="4733840" y="2422883"/>
                </a:cubicBezTo>
                <a:cubicBezTo>
                  <a:pt x="4724335" y="2424755"/>
                  <a:pt x="4708350" y="2421011"/>
                  <a:pt x="4708350" y="2428500"/>
                </a:cubicBezTo>
                <a:cubicBezTo>
                  <a:pt x="4708350" y="2435988"/>
                  <a:pt x="4696110" y="2430372"/>
                  <a:pt x="4689484" y="2434116"/>
                </a:cubicBezTo>
                <a:lnTo>
                  <a:pt x="4680586" y="2439377"/>
                </a:lnTo>
                <a:lnTo>
                  <a:pt x="4689629" y="2434115"/>
                </a:lnTo>
                <a:cubicBezTo>
                  <a:pt x="4696253" y="2430370"/>
                  <a:pt x="4708494" y="2435987"/>
                  <a:pt x="4708494" y="2428498"/>
                </a:cubicBezTo>
                <a:cubicBezTo>
                  <a:pt x="4708494" y="2421010"/>
                  <a:pt x="4724481" y="2424754"/>
                  <a:pt x="4733984" y="2422882"/>
                </a:cubicBezTo>
                <a:cubicBezTo>
                  <a:pt x="4743489" y="2421010"/>
                  <a:pt x="4749106" y="2414385"/>
                  <a:pt x="4749106" y="2405888"/>
                </a:cubicBezTo>
                <a:cubicBezTo>
                  <a:pt x="4749106" y="2397392"/>
                  <a:pt x="4762355" y="2399264"/>
                  <a:pt x="4770852" y="2398256"/>
                </a:cubicBezTo>
                <a:cubicBezTo>
                  <a:pt x="4779348" y="2397248"/>
                  <a:pt x="4778485" y="2389759"/>
                  <a:pt x="4784100" y="2389759"/>
                </a:cubicBezTo>
                <a:cubicBezTo>
                  <a:pt x="4789717" y="2389759"/>
                  <a:pt x="4786837" y="2381262"/>
                  <a:pt x="4787845" y="2371758"/>
                </a:cubicBezTo>
                <a:cubicBezTo>
                  <a:pt x="4788709" y="2362397"/>
                  <a:pt x="4788709" y="2364269"/>
                  <a:pt x="4797206" y="2364269"/>
                </a:cubicBezTo>
                <a:cubicBezTo>
                  <a:pt x="4805702" y="2364269"/>
                  <a:pt x="4814200" y="2359517"/>
                  <a:pt x="4814200" y="2353900"/>
                </a:cubicBezTo>
                <a:lnTo>
                  <a:pt x="4814275" y="2353866"/>
                </a:lnTo>
                <a:lnTo>
                  <a:pt x="4833161" y="2350863"/>
                </a:lnTo>
                <a:lnTo>
                  <a:pt x="4833243" y="2350861"/>
                </a:lnTo>
                <a:close/>
                <a:moveTo>
                  <a:pt x="6027068" y="2349581"/>
                </a:moveTo>
                <a:lnTo>
                  <a:pt x="6026700" y="2349594"/>
                </a:lnTo>
                <a:lnTo>
                  <a:pt x="6037436" y="2350012"/>
                </a:lnTo>
                <a:cubicBezTo>
                  <a:pt x="6047805" y="2351164"/>
                  <a:pt x="6085393" y="2378526"/>
                  <a:pt x="6094609" y="2383135"/>
                </a:cubicBezTo>
                <a:cubicBezTo>
                  <a:pt x="6103682" y="2387743"/>
                  <a:pt x="6153942" y="2425330"/>
                  <a:pt x="6164311" y="2434547"/>
                </a:cubicBezTo>
                <a:cubicBezTo>
                  <a:pt x="6174536" y="2443620"/>
                  <a:pt x="6191674" y="2445924"/>
                  <a:pt x="6198586" y="2445924"/>
                </a:cubicBezTo>
                <a:cubicBezTo>
                  <a:pt x="6203662" y="2445924"/>
                  <a:pt x="6230044" y="2449164"/>
                  <a:pt x="6242918" y="2450784"/>
                </a:cubicBezTo>
                <a:lnTo>
                  <a:pt x="6249740" y="2451651"/>
                </a:lnTo>
                <a:lnTo>
                  <a:pt x="6244724" y="2451001"/>
                </a:lnTo>
                <a:lnTo>
                  <a:pt x="6232599" y="2449320"/>
                </a:lnTo>
                <a:lnTo>
                  <a:pt x="6232574" y="2449381"/>
                </a:lnTo>
                <a:cubicBezTo>
                  <a:pt x="6219324" y="2447797"/>
                  <a:pt x="6202908" y="2445925"/>
                  <a:pt x="6199020" y="2445925"/>
                </a:cubicBezTo>
                <a:cubicBezTo>
                  <a:pt x="6192106" y="2445925"/>
                  <a:pt x="6174970" y="2443765"/>
                  <a:pt x="6164744" y="2434548"/>
                </a:cubicBezTo>
                <a:cubicBezTo>
                  <a:pt x="6154520" y="2425475"/>
                  <a:pt x="6104116" y="2387744"/>
                  <a:pt x="6095042" y="2383135"/>
                </a:cubicBezTo>
                <a:cubicBezTo>
                  <a:pt x="6085826" y="2378527"/>
                  <a:pt x="6048237" y="2351165"/>
                  <a:pt x="6037869" y="2350013"/>
                </a:cubicBezTo>
                <a:cubicBezTo>
                  <a:pt x="6032974" y="2349509"/>
                  <a:pt x="6030092" y="2349473"/>
                  <a:pt x="6027068" y="2349581"/>
                </a:cubicBezTo>
                <a:close/>
                <a:moveTo>
                  <a:pt x="7074620" y="2343220"/>
                </a:moveTo>
                <a:lnTo>
                  <a:pt x="7074180" y="2351019"/>
                </a:lnTo>
                <a:cubicBezTo>
                  <a:pt x="7065108" y="2353324"/>
                  <a:pt x="7060498" y="2363548"/>
                  <a:pt x="7059348" y="2372765"/>
                </a:cubicBezTo>
                <a:cubicBezTo>
                  <a:pt x="7058194" y="2381982"/>
                  <a:pt x="7060498" y="2393359"/>
                  <a:pt x="7053586" y="2394511"/>
                </a:cubicBezTo>
                <a:cubicBezTo>
                  <a:pt x="7046818" y="2395663"/>
                  <a:pt x="7039906" y="2397967"/>
                  <a:pt x="7039906" y="2410496"/>
                </a:cubicBezTo>
                <a:cubicBezTo>
                  <a:pt x="7039906" y="2423025"/>
                  <a:pt x="7025072" y="2419569"/>
                  <a:pt x="7022768" y="2424178"/>
                </a:cubicBezTo>
                <a:cubicBezTo>
                  <a:pt x="7020464" y="2428642"/>
                  <a:pt x="7014847" y="2451540"/>
                  <a:pt x="7011390" y="2454996"/>
                </a:cubicBezTo>
                <a:cubicBezTo>
                  <a:pt x="7007934" y="2458452"/>
                  <a:pt x="6988492" y="2459604"/>
                  <a:pt x="6987341" y="2469830"/>
                </a:cubicBezTo>
                <a:cubicBezTo>
                  <a:pt x="6986188" y="2480199"/>
                  <a:pt x="6977115" y="2492728"/>
                  <a:pt x="6971356" y="2491576"/>
                </a:cubicBezTo>
                <a:cubicBezTo>
                  <a:pt x="6965595" y="2490424"/>
                  <a:pt x="6955370" y="2485816"/>
                  <a:pt x="6951913" y="2492728"/>
                </a:cubicBezTo>
                <a:cubicBezTo>
                  <a:pt x="6948458" y="2499641"/>
                  <a:pt x="6933625" y="2486968"/>
                  <a:pt x="6930168" y="2490424"/>
                </a:cubicBezTo>
                <a:cubicBezTo>
                  <a:pt x="6926711" y="2493736"/>
                  <a:pt x="6908423" y="2508714"/>
                  <a:pt x="6908423" y="2517786"/>
                </a:cubicBezTo>
                <a:lnTo>
                  <a:pt x="6908711" y="2518072"/>
                </a:lnTo>
                <a:lnTo>
                  <a:pt x="6918286" y="2502287"/>
                </a:lnTo>
                <a:cubicBezTo>
                  <a:pt x="6923291" y="2497012"/>
                  <a:pt x="6928728" y="2492440"/>
                  <a:pt x="6930455" y="2490712"/>
                </a:cubicBezTo>
                <a:cubicBezTo>
                  <a:pt x="6933912" y="2487256"/>
                  <a:pt x="6948746" y="2499928"/>
                  <a:pt x="6952201" y="2493016"/>
                </a:cubicBezTo>
                <a:cubicBezTo>
                  <a:pt x="6955657" y="2486103"/>
                  <a:pt x="6965882" y="2490712"/>
                  <a:pt x="6971644" y="2491864"/>
                </a:cubicBezTo>
                <a:cubicBezTo>
                  <a:pt x="6977404" y="2493016"/>
                  <a:pt x="6986476" y="2480343"/>
                  <a:pt x="6987628" y="2470118"/>
                </a:cubicBezTo>
                <a:cubicBezTo>
                  <a:pt x="6988780" y="2459893"/>
                  <a:pt x="7008222" y="2458741"/>
                  <a:pt x="7011678" y="2455285"/>
                </a:cubicBezTo>
                <a:cubicBezTo>
                  <a:pt x="7014990" y="2451972"/>
                  <a:pt x="7020752" y="2429075"/>
                  <a:pt x="7023056" y="2424466"/>
                </a:cubicBezTo>
                <a:cubicBezTo>
                  <a:pt x="7025359" y="2420002"/>
                  <a:pt x="7040192" y="2423314"/>
                  <a:pt x="7040192" y="2410785"/>
                </a:cubicBezTo>
                <a:cubicBezTo>
                  <a:pt x="7040192" y="2398256"/>
                  <a:pt x="7046962" y="2395952"/>
                  <a:pt x="7053873" y="2394800"/>
                </a:cubicBezTo>
                <a:cubicBezTo>
                  <a:pt x="7060786" y="2393648"/>
                  <a:pt x="7058482" y="2382127"/>
                  <a:pt x="7059634" y="2373054"/>
                </a:cubicBezTo>
                <a:cubicBezTo>
                  <a:pt x="7060786" y="2363837"/>
                  <a:pt x="7065394" y="2353612"/>
                  <a:pt x="7074468" y="2351308"/>
                </a:cubicBezTo>
                <a:cubicBezTo>
                  <a:pt x="7079076" y="2350156"/>
                  <a:pt x="7078212" y="2346448"/>
                  <a:pt x="7074918" y="2343315"/>
                </a:cubicBezTo>
                <a:close/>
                <a:moveTo>
                  <a:pt x="5232702" y="2335104"/>
                </a:moveTo>
                <a:lnTo>
                  <a:pt x="5227946" y="2342379"/>
                </a:lnTo>
                <a:lnTo>
                  <a:pt x="5220489" y="2343813"/>
                </a:lnTo>
                <a:lnTo>
                  <a:pt x="5227981" y="2342415"/>
                </a:lnTo>
                <a:cubicBezTo>
                  <a:pt x="5230753" y="2341551"/>
                  <a:pt x="5233058" y="2339714"/>
                  <a:pt x="5232698" y="2335178"/>
                </a:cubicBezTo>
                <a:close/>
                <a:moveTo>
                  <a:pt x="5909670" y="2334605"/>
                </a:moveTo>
                <a:lnTo>
                  <a:pt x="5901058" y="2334746"/>
                </a:lnTo>
                <a:cubicBezTo>
                  <a:pt x="5896738" y="2336474"/>
                  <a:pt x="5895009" y="2353036"/>
                  <a:pt x="5895009" y="2355628"/>
                </a:cubicBezTo>
                <a:lnTo>
                  <a:pt x="5895023" y="2355668"/>
                </a:lnTo>
                <a:lnTo>
                  <a:pt x="5896414" y="2345007"/>
                </a:lnTo>
                <a:cubicBezTo>
                  <a:pt x="5897386" y="2340327"/>
                  <a:pt x="5898898" y="2335755"/>
                  <a:pt x="5901058" y="2334891"/>
                </a:cubicBezTo>
                <a:lnTo>
                  <a:pt x="5909646" y="2334750"/>
                </a:lnTo>
                <a:close/>
                <a:moveTo>
                  <a:pt x="1549455" y="2333306"/>
                </a:moveTo>
                <a:cubicBezTo>
                  <a:pt x="1549455" y="2333306"/>
                  <a:pt x="1570049" y="2347707"/>
                  <a:pt x="1581714" y="2350443"/>
                </a:cubicBezTo>
                <a:cubicBezTo>
                  <a:pt x="1593379" y="2353180"/>
                  <a:pt x="1656456" y="2376510"/>
                  <a:pt x="1656456" y="2376510"/>
                </a:cubicBezTo>
                <a:lnTo>
                  <a:pt x="1738831" y="2375789"/>
                </a:lnTo>
                <a:lnTo>
                  <a:pt x="1748480" y="2363404"/>
                </a:lnTo>
                <a:lnTo>
                  <a:pt x="1793700" y="2363404"/>
                </a:lnTo>
                <a:cubicBezTo>
                  <a:pt x="1793700" y="2363404"/>
                  <a:pt x="1822502" y="2391487"/>
                  <a:pt x="1826678" y="2392927"/>
                </a:cubicBezTo>
                <a:cubicBezTo>
                  <a:pt x="1830855" y="2394223"/>
                  <a:pt x="1845257" y="2407328"/>
                  <a:pt x="1845257" y="2415537"/>
                </a:cubicBezTo>
                <a:cubicBezTo>
                  <a:pt x="1845257" y="2423889"/>
                  <a:pt x="1848569" y="2430658"/>
                  <a:pt x="1855481" y="2434114"/>
                </a:cubicBezTo>
                <a:cubicBezTo>
                  <a:pt x="1862250" y="2437571"/>
                  <a:pt x="1885581" y="2452692"/>
                  <a:pt x="1889036" y="2451252"/>
                </a:cubicBezTo>
                <a:cubicBezTo>
                  <a:pt x="1892493" y="2449812"/>
                  <a:pt x="1899261" y="2423746"/>
                  <a:pt x="1911646" y="2424466"/>
                </a:cubicBezTo>
                <a:cubicBezTo>
                  <a:pt x="1923887" y="2425186"/>
                  <a:pt x="1957585" y="2434834"/>
                  <a:pt x="1963058" y="2453988"/>
                </a:cubicBezTo>
                <a:cubicBezTo>
                  <a:pt x="1968531" y="2473142"/>
                  <a:pt x="1984948" y="2488839"/>
                  <a:pt x="1990420" y="2493015"/>
                </a:cubicBezTo>
                <a:cubicBezTo>
                  <a:pt x="1995893" y="2497048"/>
                  <a:pt x="1993156" y="2508713"/>
                  <a:pt x="1997333" y="2514905"/>
                </a:cubicBezTo>
                <a:cubicBezTo>
                  <a:pt x="2001365" y="2521098"/>
                  <a:pt x="2000789" y="2532762"/>
                  <a:pt x="2005543" y="2532762"/>
                </a:cubicBezTo>
                <a:cubicBezTo>
                  <a:pt x="2010294" y="2532762"/>
                  <a:pt x="2035064" y="2547884"/>
                  <a:pt x="2046009" y="2547164"/>
                </a:cubicBezTo>
                <a:cubicBezTo>
                  <a:pt x="2049321" y="2546876"/>
                  <a:pt x="2053642" y="2548892"/>
                  <a:pt x="2058106" y="2551628"/>
                </a:cubicBezTo>
                <a:cubicBezTo>
                  <a:pt x="2057963" y="2555229"/>
                  <a:pt x="2057099" y="2559117"/>
                  <a:pt x="2055515" y="2563725"/>
                </a:cubicBezTo>
                <a:cubicBezTo>
                  <a:pt x="2043273" y="2597856"/>
                  <a:pt x="2045290" y="2627378"/>
                  <a:pt x="2045866" y="2644660"/>
                </a:cubicBezTo>
                <a:cubicBezTo>
                  <a:pt x="2046585" y="2661941"/>
                  <a:pt x="2047881" y="2688873"/>
                  <a:pt x="2056810" y="2701114"/>
                </a:cubicBezTo>
                <a:cubicBezTo>
                  <a:pt x="2065739" y="2713355"/>
                  <a:pt x="2086332" y="2725452"/>
                  <a:pt x="2087629" y="2738989"/>
                </a:cubicBezTo>
                <a:cubicBezTo>
                  <a:pt x="2088924" y="2752382"/>
                  <a:pt x="2093390" y="2769087"/>
                  <a:pt x="2104334" y="2768511"/>
                </a:cubicBezTo>
                <a:cubicBezTo>
                  <a:pt x="2115136" y="2767935"/>
                  <a:pt x="2129248" y="2785216"/>
                  <a:pt x="2137025" y="2783920"/>
                </a:cubicBezTo>
                <a:cubicBezTo>
                  <a:pt x="2144802" y="2782624"/>
                  <a:pt x="2199959" y="2765919"/>
                  <a:pt x="2205142" y="2769087"/>
                </a:cubicBezTo>
                <a:cubicBezTo>
                  <a:pt x="2210327" y="2772255"/>
                  <a:pt x="2228329" y="2781904"/>
                  <a:pt x="2227032" y="2772255"/>
                </a:cubicBezTo>
                <a:cubicBezTo>
                  <a:pt x="2225736" y="2762607"/>
                  <a:pt x="2246906" y="2762031"/>
                  <a:pt x="2246331" y="2745901"/>
                </a:cubicBezTo>
                <a:cubicBezTo>
                  <a:pt x="2245754" y="2729772"/>
                  <a:pt x="2255979" y="2738125"/>
                  <a:pt x="2254682" y="2719547"/>
                </a:cubicBezTo>
                <a:cubicBezTo>
                  <a:pt x="2253531" y="2700970"/>
                  <a:pt x="2265628" y="2690025"/>
                  <a:pt x="2291981" y="2686136"/>
                </a:cubicBezTo>
                <a:cubicBezTo>
                  <a:pt x="2318337" y="2682391"/>
                  <a:pt x="2327408" y="2677783"/>
                  <a:pt x="2337634" y="2684264"/>
                </a:cubicBezTo>
                <a:cubicBezTo>
                  <a:pt x="2348003" y="2690745"/>
                  <a:pt x="2360100" y="2677206"/>
                  <a:pt x="2362692" y="2690745"/>
                </a:cubicBezTo>
                <a:cubicBezTo>
                  <a:pt x="2365283" y="2704282"/>
                  <a:pt x="2355636" y="2704858"/>
                  <a:pt x="2346707" y="2714507"/>
                </a:cubicBezTo>
                <a:cubicBezTo>
                  <a:pt x="2337634" y="2724011"/>
                  <a:pt x="2343395" y="2729916"/>
                  <a:pt x="2341523" y="2747197"/>
                </a:cubicBezTo>
                <a:cubicBezTo>
                  <a:pt x="2339938" y="2761311"/>
                  <a:pt x="2337057" y="2778736"/>
                  <a:pt x="2328705" y="2786513"/>
                </a:cubicBezTo>
                <a:cubicBezTo>
                  <a:pt x="2323810" y="2782048"/>
                  <a:pt x="2318625" y="2777872"/>
                  <a:pt x="2315168" y="2778160"/>
                </a:cubicBezTo>
                <a:cubicBezTo>
                  <a:pt x="2311424" y="2778448"/>
                  <a:pt x="2307392" y="2782624"/>
                  <a:pt x="2303990" y="2786890"/>
                </a:cubicBezTo>
                <a:lnTo>
                  <a:pt x="2299414" y="2792624"/>
                </a:lnTo>
                <a:lnTo>
                  <a:pt x="2303862" y="2787107"/>
                </a:lnTo>
                <a:cubicBezTo>
                  <a:pt x="2307283" y="2782840"/>
                  <a:pt x="2311351" y="2778664"/>
                  <a:pt x="2315168" y="2778448"/>
                </a:cubicBezTo>
                <a:cubicBezTo>
                  <a:pt x="2318624" y="2778159"/>
                  <a:pt x="2323953" y="2782192"/>
                  <a:pt x="2328705" y="2786800"/>
                </a:cubicBezTo>
                <a:cubicBezTo>
                  <a:pt x="2326833" y="2788528"/>
                  <a:pt x="2324672" y="2789968"/>
                  <a:pt x="2322225" y="2790545"/>
                </a:cubicBezTo>
                <a:cubicBezTo>
                  <a:pt x="2308830" y="2793713"/>
                  <a:pt x="2326112" y="2829717"/>
                  <a:pt x="2314591" y="2838645"/>
                </a:cubicBezTo>
                <a:cubicBezTo>
                  <a:pt x="2309839" y="2842390"/>
                  <a:pt x="2306527" y="2848294"/>
                  <a:pt x="2305519" y="2853335"/>
                </a:cubicBezTo>
                <a:lnTo>
                  <a:pt x="2305405" y="2853350"/>
                </a:lnTo>
                <a:lnTo>
                  <a:pt x="2306889" y="2861399"/>
                </a:lnTo>
                <a:cubicBezTo>
                  <a:pt x="2308724" y="2862911"/>
                  <a:pt x="2312001" y="2862839"/>
                  <a:pt x="2317041" y="2860102"/>
                </a:cubicBezTo>
                <a:cubicBezTo>
                  <a:pt x="2313008" y="2864999"/>
                  <a:pt x="2307680" y="2871192"/>
                  <a:pt x="2301344" y="2876233"/>
                </a:cubicBezTo>
                <a:lnTo>
                  <a:pt x="2298479" y="2880609"/>
                </a:lnTo>
                <a:lnTo>
                  <a:pt x="2301487" y="2876232"/>
                </a:lnTo>
                <a:cubicBezTo>
                  <a:pt x="2307824" y="2871191"/>
                  <a:pt x="2313296" y="2864999"/>
                  <a:pt x="2317184" y="2860102"/>
                </a:cubicBezTo>
                <a:cubicBezTo>
                  <a:pt x="2317328" y="2859958"/>
                  <a:pt x="2317472" y="2859958"/>
                  <a:pt x="2317760" y="2859814"/>
                </a:cubicBezTo>
                <a:cubicBezTo>
                  <a:pt x="2335762" y="2849589"/>
                  <a:pt x="2355060" y="2863126"/>
                  <a:pt x="2371765" y="2856646"/>
                </a:cubicBezTo>
                <a:cubicBezTo>
                  <a:pt x="2380117" y="2853477"/>
                  <a:pt x="2391999" y="2850273"/>
                  <a:pt x="2403555" y="2849625"/>
                </a:cubicBezTo>
                <a:cubicBezTo>
                  <a:pt x="2415112" y="2848977"/>
                  <a:pt x="2426345" y="2850885"/>
                  <a:pt x="2433402" y="2857942"/>
                </a:cubicBezTo>
                <a:cubicBezTo>
                  <a:pt x="2446507" y="2871191"/>
                  <a:pt x="2465660" y="2866583"/>
                  <a:pt x="2465517" y="2880696"/>
                </a:cubicBezTo>
                <a:lnTo>
                  <a:pt x="2465373" y="2880740"/>
                </a:lnTo>
                <a:lnTo>
                  <a:pt x="2465373" y="2883432"/>
                </a:lnTo>
                <a:cubicBezTo>
                  <a:pt x="2462061" y="2901433"/>
                  <a:pt x="2465950" y="2905898"/>
                  <a:pt x="2458892" y="2913675"/>
                </a:cubicBezTo>
                <a:cubicBezTo>
                  <a:pt x="2451836" y="2921307"/>
                  <a:pt x="2458892" y="2950829"/>
                  <a:pt x="2455004" y="2963072"/>
                </a:cubicBezTo>
                <a:cubicBezTo>
                  <a:pt x="2451116" y="2975313"/>
                  <a:pt x="2443483" y="2992018"/>
                  <a:pt x="2447948" y="3000371"/>
                </a:cubicBezTo>
                <a:cubicBezTo>
                  <a:pt x="2448668" y="3001667"/>
                  <a:pt x="2450108" y="3003827"/>
                  <a:pt x="2451980" y="3006563"/>
                </a:cubicBezTo>
                <a:lnTo>
                  <a:pt x="2464742" y="3023556"/>
                </a:lnTo>
                <a:cubicBezTo>
                  <a:pt x="2469800" y="3029929"/>
                  <a:pt x="2475380" y="3036589"/>
                  <a:pt x="2480636" y="3042277"/>
                </a:cubicBezTo>
                <a:cubicBezTo>
                  <a:pt x="2475741" y="3048903"/>
                  <a:pt x="2475165" y="3057400"/>
                  <a:pt x="2476174" y="3060712"/>
                </a:cubicBezTo>
                <a:lnTo>
                  <a:pt x="2475447" y="3063840"/>
                </a:lnTo>
                <a:lnTo>
                  <a:pt x="2476174" y="3060855"/>
                </a:lnTo>
                <a:cubicBezTo>
                  <a:pt x="2475310" y="3057542"/>
                  <a:pt x="2475885" y="3048902"/>
                  <a:pt x="2480638" y="3042421"/>
                </a:cubicBezTo>
                <a:cubicBezTo>
                  <a:pt x="2486254" y="3048470"/>
                  <a:pt x="2491726" y="3053510"/>
                  <a:pt x="2495471" y="3055670"/>
                </a:cubicBezTo>
                <a:cubicBezTo>
                  <a:pt x="2508288" y="3062727"/>
                  <a:pt x="2526865" y="3070504"/>
                  <a:pt x="2541700" y="3056966"/>
                </a:cubicBezTo>
                <a:cubicBezTo>
                  <a:pt x="2556388" y="3043429"/>
                  <a:pt x="2571222" y="3036373"/>
                  <a:pt x="2582742" y="3041557"/>
                </a:cubicBezTo>
                <a:cubicBezTo>
                  <a:pt x="2594263" y="3046742"/>
                  <a:pt x="2612985" y="3045445"/>
                  <a:pt x="2623210" y="3060855"/>
                </a:cubicBezTo>
                <a:cubicBezTo>
                  <a:pt x="2630411" y="3071512"/>
                  <a:pt x="2636315" y="3081016"/>
                  <a:pt x="2641355" y="3083609"/>
                </a:cubicBezTo>
                <a:cubicBezTo>
                  <a:pt x="2640492" y="3087786"/>
                  <a:pt x="2639195" y="3091242"/>
                  <a:pt x="2637323" y="3092682"/>
                </a:cubicBezTo>
                <a:cubicBezTo>
                  <a:pt x="2633722" y="3095275"/>
                  <a:pt x="2625226" y="3104059"/>
                  <a:pt x="2617738" y="3111692"/>
                </a:cubicBezTo>
                <a:cubicBezTo>
                  <a:pt x="2607224" y="3101611"/>
                  <a:pt x="2594551" y="3088794"/>
                  <a:pt x="2600744" y="3081592"/>
                </a:cubicBezTo>
                <a:cubicBezTo>
                  <a:pt x="2609097" y="3071944"/>
                  <a:pt x="2601320" y="3065607"/>
                  <a:pt x="2592392" y="3061719"/>
                </a:cubicBezTo>
                <a:cubicBezTo>
                  <a:pt x="2583319" y="3057830"/>
                  <a:pt x="2562868" y="3062295"/>
                  <a:pt x="2560277" y="3071944"/>
                </a:cubicBezTo>
                <a:cubicBezTo>
                  <a:pt x="2557684" y="3081592"/>
                  <a:pt x="2543571" y="3079000"/>
                  <a:pt x="2544867" y="3086058"/>
                </a:cubicBezTo>
                <a:cubicBezTo>
                  <a:pt x="2546163" y="3093114"/>
                  <a:pt x="2556388" y="3095563"/>
                  <a:pt x="2553220" y="3102043"/>
                </a:cubicBezTo>
                <a:cubicBezTo>
                  <a:pt x="2550051" y="3108380"/>
                  <a:pt x="2536514" y="3118028"/>
                  <a:pt x="2530754" y="3107804"/>
                </a:cubicBezTo>
                <a:cubicBezTo>
                  <a:pt x="2524994" y="3097579"/>
                  <a:pt x="2519233" y="3105211"/>
                  <a:pt x="2509584" y="3093691"/>
                </a:cubicBezTo>
                <a:cubicBezTo>
                  <a:pt x="2501520" y="3084041"/>
                  <a:pt x="2484957" y="3078424"/>
                  <a:pt x="2472285" y="3076840"/>
                </a:cubicBezTo>
                <a:lnTo>
                  <a:pt x="2472288" y="3076829"/>
                </a:lnTo>
                <a:lnTo>
                  <a:pt x="2465372" y="3076265"/>
                </a:lnTo>
                <a:cubicBezTo>
                  <a:pt x="2453851" y="3076265"/>
                  <a:pt x="2448090" y="3071657"/>
                  <a:pt x="2448667" y="3061432"/>
                </a:cubicBezTo>
                <a:cubicBezTo>
                  <a:pt x="2449242" y="3051207"/>
                  <a:pt x="2434553" y="3043429"/>
                  <a:pt x="2428074" y="3043429"/>
                </a:cubicBezTo>
                <a:cubicBezTo>
                  <a:pt x="2421736" y="3043429"/>
                  <a:pt x="2422312" y="3032485"/>
                  <a:pt x="2415256" y="3032485"/>
                </a:cubicBezTo>
                <a:cubicBezTo>
                  <a:pt x="2408199" y="3032485"/>
                  <a:pt x="2412664" y="3041413"/>
                  <a:pt x="2398550" y="3035653"/>
                </a:cubicBezTo>
                <a:cubicBezTo>
                  <a:pt x="2384293" y="3029892"/>
                  <a:pt x="2385013" y="3014483"/>
                  <a:pt x="2390774" y="3010595"/>
                </a:cubicBezTo>
                <a:cubicBezTo>
                  <a:pt x="2393799" y="3008579"/>
                  <a:pt x="2394374" y="3003970"/>
                  <a:pt x="2392934" y="2999218"/>
                </a:cubicBezTo>
                <a:cubicBezTo>
                  <a:pt x="2391494" y="2994754"/>
                  <a:pt x="2388183" y="2990146"/>
                  <a:pt x="2382997" y="2987410"/>
                </a:cubicBezTo>
                <a:cubicBezTo>
                  <a:pt x="2372052" y="2981649"/>
                  <a:pt x="2357939" y="2959183"/>
                  <a:pt x="2347714" y="2953423"/>
                </a:cubicBezTo>
                <a:cubicBezTo>
                  <a:pt x="2342529" y="2950397"/>
                  <a:pt x="2342674" y="2946509"/>
                  <a:pt x="2343250" y="2942477"/>
                </a:cubicBezTo>
                <a:lnTo>
                  <a:pt x="2343356" y="2942453"/>
                </a:lnTo>
                <a:lnTo>
                  <a:pt x="2340802" y="2931676"/>
                </a:lnTo>
                <a:cubicBezTo>
                  <a:pt x="2336626" y="2928220"/>
                  <a:pt x="2334609" y="2929660"/>
                  <a:pt x="2332162" y="2931676"/>
                </a:cubicBezTo>
                <a:cubicBezTo>
                  <a:pt x="2333602" y="2922747"/>
                  <a:pt x="2334178" y="2915115"/>
                  <a:pt x="2332450" y="2912811"/>
                </a:cubicBezTo>
                <a:cubicBezTo>
                  <a:pt x="2327408" y="2906042"/>
                  <a:pt x="2314448" y="2913963"/>
                  <a:pt x="2300767" y="2904746"/>
                </a:cubicBezTo>
                <a:cubicBezTo>
                  <a:pt x="2297311" y="2902298"/>
                  <a:pt x="2292846" y="2900282"/>
                  <a:pt x="2288238" y="2898554"/>
                </a:cubicBezTo>
                <a:lnTo>
                  <a:pt x="2291259" y="2891718"/>
                </a:lnTo>
                <a:lnTo>
                  <a:pt x="2286942" y="2899130"/>
                </a:lnTo>
                <a:cubicBezTo>
                  <a:pt x="2284062" y="2899995"/>
                  <a:pt x="2274989" y="2908059"/>
                  <a:pt x="2266349" y="2916268"/>
                </a:cubicBezTo>
                <a:cubicBezTo>
                  <a:pt x="2266060" y="2915980"/>
                  <a:pt x="2265772" y="2915692"/>
                  <a:pt x="2265484" y="2915548"/>
                </a:cubicBezTo>
                <a:cubicBezTo>
                  <a:pt x="2257131" y="2907771"/>
                  <a:pt x="2237258" y="2916124"/>
                  <a:pt x="2225017" y="2908491"/>
                </a:cubicBezTo>
                <a:cubicBezTo>
                  <a:pt x="2221921" y="2906547"/>
                  <a:pt x="2217168" y="2902623"/>
                  <a:pt x="2211587" y="2897762"/>
                </a:cubicBezTo>
                <a:lnTo>
                  <a:pt x="2193528" y="2881718"/>
                </a:lnTo>
                <a:lnTo>
                  <a:pt x="2193334" y="2881993"/>
                </a:lnTo>
                <a:cubicBezTo>
                  <a:pt x="2180948" y="2870904"/>
                  <a:pt x="2168563" y="2860391"/>
                  <a:pt x="2162227" y="2857799"/>
                </a:cubicBezTo>
                <a:cubicBezTo>
                  <a:pt x="2149265" y="2852614"/>
                  <a:pt x="2131985" y="2841093"/>
                  <a:pt x="2109519" y="2850022"/>
                </a:cubicBezTo>
                <a:cubicBezTo>
                  <a:pt x="2087052" y="2858951"/>
                  <a:pt x="2067036" y="2863415"/>
                  <a:pt x="2051049" y="2853190"/>
                </a:cubicBezTo>
                <a:cubicBezTo>
                  <a:pt x="2034920" y="2842965"/>
                  <a:pt x="2010582" y="2832020"/>
                  <a:pt x="1985525" y="2824964"/>
                </a:cubicBezTo>
                <a:cubicBezTo>
                  <a:pt x="1960466" y="2817907"/>
                  <a:pt x="1945631" y="2802498"/>
                  <a:pt x="1928352" y="2796017"/>
                </a:cubicBezTo>
                <a:cubicBezTo>
                  <a:pt x="1911070" y="2789537"/>
                  <a:pt x="1893644" y="2791553"/>
                  <a:pt x="1882123" y="2781904"/>
                </a:cubicBezTo>
                <a:cubicBezTo>
                  <a:pt x="1870602" y="2772255"/>
                  <a:pt x="1854473" y="2754974"/>
                  <a:pt x="1840360" y="2753678"/>
                </a:cubicBezTo>
                <a:cubicBezTo>
                  <a:pt x="1826103" y="2752382"/>
                  <a:pt x="1817750" y="2723435"/>
                  <a:pt x="1817174" y="2717675"/>
                </a:cubicBezTo>
                <a:cubicBezTo>
                  <a:pt x="1816454" y="2711914"/>
                  <a:pt x="1831287" y="2715227"/>
                  <a:pt x="1826103" y="2707450"/>
                </a:cubicBezTo>
                <a:cubicBezTo>
                  <a:pt x="1820918" y="2699817"/>
                  <a:pt x="1830566" y="2695209"/>
                  <a:pt x="1827399" y="2686280"/>
                </a:cubicBezTo>
                <a:cubicBezTo>
                  <a:pt x="1824230" y="2677351"/>
                  <a:pt x="1821639" y="2667126"/>
                  <a:pt x="1813285" y="2654885"/>
                </a:cubicBezTo>
                <a:cubicBezTo>
                  <a:pt x="1805076" y="2642644"/>
                  <a:pt x="1765185" y="2599008"/>
                  <a:pt x="1751072" y="2585471"/>
                </a:cubicBezTo>
                <a:cubicBezTo>
                  <a:pt x="1736959" y="2571934"/>
                  <a:pt x="1745312" y="2570638"/>
                  <a:pt x="1727310" y="2563581"/>
                </a:cubicBezTo>
                <a:cubicBezTo>
                  <a:pt x="1709309" y="2556525"/>
                  <a:pt x="1705420" y="2549468"/>
                  <a:pt x="1709309" y="2541115"/>
                </a:cubicBezTo>
                <a:cubicBezTo>
                  <a:pt x="1713197" y="2532762"/>
                  <a:pt x="1711901" y="2525130"/>
                  <a:pt x="1704845" y="2523834"/>
                </a:cubicBezTo>
                <a:cubicBezTo>
                  <a:pt x="1697788" y="2522538"/>
                  <a:pt x="1695915" y="2510297"/>
                  <a:pt x="1684971" y="2508425"/>
                </a:cubicBezTo>
                <a:cubicBezTo>
                  <a:pt x="1674025" y="2506408"/>
                  <a:pt x="1670858" y="2494887"/>
                  <a:pt x="1670858" y="2489127"/>
                </a:cubicBezTo>
                <a:cubicBezTo>
                  <a:pt x="1670858" y="2483366"/>
                  <a:pt x="1654871" y="2482646"/>
                  <a:pt x="1646519" y="2472422"/>
                </a:cubicBezTo>
                <a:cubicBezTo>
                  <a:pt x="1638167" y="2462197"/>
                  <a:pt x="1629094" y="2452548"/>
                  <a:pt x="1625926" y="2455716"/>
                </a:cubicBezTo>
                <a:cubicBezTo>
                  <a:pt x="1622614" y="2458884"/>
                  <a:pt x="1612388" y="2467813"/>
                  <a:pt x="1612388" y="2447939"/>
                </a:cubicBezTo>
                <a:cubicBezTo>
                  <a:pt x="1612388" y="2428066"/>
                  <a:pt x="1623910" y="2444771"/>
                  <a:pt x="1607203" y="2415249"/>
                </a:cubicBezTo>
                <a:cubicBezTo>
                  <a:pt x="1590499" y="2385726"/>
                  <a:pt x="1607203" y="2381838"/>
                  <a:pt x="1602020" y="2378670"/>
                </a:cubicBezTo>
                <a:cubicBezTo>
                  <a:pt x="1596836" y="2375357"/>
                  <a:pt x="1585891" y="2381838"/>
                  <a:pt x="1582721" y="2374781"/>
                </a:cubicBezTo>
                <a:cubicBezTo>
                  <a:pt x="1579553" y="2367725"/>
                  <a:pt x="1571777" y="2365709"/>
                  <a:pt x="1567312" y="2368301"/>
                </a:cubicBezTo>
                <a:cubicBezTo>
                  <a:pt x="1562849" y="2370893"/>
                  <a:pt x="1560256" y="2367005"/>
                  <a:pt x="1557088" y="2363116"/>
                </a:cubicBezTo>
                <a:cubicBezTo>
                  <a:pt x="1553920" y="2359228"/>
                  <a:pt x="1543695" y="2357932"/>
                  <a:pt x="1546862" y="2366285"/>
                </a:cubicBezTo>
                <a:cubicBezTo>
                  <a:pt x="1550032" y="2374637"/>
                  <a:pt x="1556512" y="2399119"/>
                  <a:pt x="1556512" y="2409344"/>
                </a:cubicBezTo>
                <a:cubicBezTo>
                  <a:pt x="1556512" y="2419569"/>
                  <a:pt x="1562849" y="2427346"/>
                  <a:pt x="1572497" y="2431810"/>
                </a:cubicBezTo>
                <a:cubicBezTo>
                  <a:pt x="1582146" y="2436274"/>
                  <a:pt x="1589779" y="2435699"/>
                  <a:pt x="1594962" y="2441459"/>
                </a:cubicBezTo>
                <a:cubicBezTo>
                  <a:pt x="1600148" y="2447220"/>
                  <a:pt x="1586034" y="2452980"/>
                  <a:pt x="1591794" y="2456868"/>
                </a:cubicBezTo>
                <a:cubicBezTo>
                  <a:pt x="1597700" y="2460756"/>
                  <a:pt x="1606628" y="2472998"/>
                  <a:pt x="1614980" y="2488407"/>
                </a:cubicBezTo>
                <a:cubicBezTo>
                  <a:pt x="1623334" y="2503816"/>
                  <a:pt x="1643207" y="2517929"/>
                  <a:pt x="1647096" y="2532043"/>
                </a:cubicBezTo>
                <a:cubicBezTo>
                  <a:pt x="1650840" y="2546156"/>
                  <a:pt x="1657896" y="2565309"/>
                  <a:pt x="1665673" y="2573086"/>
                </a:cubicBezTo>
                <a:cubicBezTo>
                  <a:pt x="1673305" y="2580718"/>
                  <a:pt x="1665096" y="2597424"/>
                  <a:pt x="1672730" y="2598720"/>
                </a:cubicBezTo>
                <a:cubicBezTo>
                  <a:pt x="1680361" y="2599872"/>
                  <a:pt x="1697067" y="2598000"/>
                  <a:pt x="1697067" y="2608945"/>
                </a:cubicBezTo>
                <a:cubicBezTo>
                  <a:pt x="1697067" y="2619746"/>
                  <a:pt x="1706716" y="2622338"/>
                  <a:pt x="1703548" y="2631987"/>
                </a:cubicBezTo>
                <a:cubicBezTo>
                  <a:pt x="1700380" y="2641636"/>
                  <a:pt x="1691307" y="2647972"/>
                  <a:pt x="1689434" y="2640916"/>
                </a:cubicBezTo>
                <a:cubicBezTo>
                  <a:pt x="1687563" y="2633859"/>
                  <a:pt x="1679210" y="2617154"/>
                  <a:pt x="1658616" y="2603616"/>
                </a:cubicBezTo>
                <a:cubicBezTo>
                  <a:pt x="1638022" y="2590223"/>
                  <a:pt x="1618725" y="2579279"/>
                  <a:pt x="1625205" y="2574094"/>
                </a:cubicBezTo>
                <a:cubicBezTo>
                  <a:pt x="1631686" y="2568910"/>
                  <a:pt x="1632838" y="2552204"/>
                  <a:pt x="1616853" y="2538091"/>
                </a:cubicBezTo>
                <a:cubicBezTo>
                  <a:pt x="1600867" y="2523978"/>
                  <a:pt x="1595682" y="2517497"/>
                  <a:pt x="1585458" y="2518793"/>
                </a:cubicBezTo>
                <a:cubicBezTo>
                  <a:pt x="1575089" y="2520090"/>
                  <a:pt x="1548158" y="2497624"/>
                  <a:pt x="1549455" y="2491863"/>
                </a:cubicBezTo>
                <a:cubicBezTo>
                  <a:pt x="1550752" y="2486103"/>
                  <a:pt x="1570769" y="2495752"/>
                  <a:pt x="1572642" y="2489991"/>
                </a:cubicBezTo>
                <a:cubicBezTo>
                  <a:pt x="1574513" y="2484231"/>
                  <a:pt x="1574513" y="2461765"/>
                  <a:pt x="1558528" y="2451540"/>
                </a:cubicBezTo>
                <a:cubicBezTo>
                  <a:pt x="1542398" y="2441171"/>
                  <a:pt x="1523821" y="2432818"/>
                  <a:pt x="1522525" y="2422593"/>
                </a:cubicBezTo>
                <a:cubicBezTo>
                  <a:pt x="1521373" y="2412368"/>
                  <a:pt x="1511724" y="2382846"/>
                  <a:pt x="1498187" y="2366141"/>
                </a:cubicBezTo>
                <a:cubicBezTo>
                  <a:pt x="1491131" y="2357356"/>
                  <a:pt x="1486377" y="2349435"/>
                  <a:pt x="1482921" y="2342091"/>
                </a:cubicBezTo>
                <a:close/>
                <a:moveTo>
                  <a:pt x="5952110" y="2332658"/>
                </a:moveTo>
                <a:lnTo>
                  <a:pt x="5941380" y="2339643"/>
                </a:lnTo>
                <a:lnTo>
                  <a:pt x="5941381" y="2339643"/>
                </a:lnTo>
                <a:close/>
                <a:moveTo>
                  <a:pt x="7194340" y="2328859"/>
                </a:moveTo>
                <a:lnTo>
                  <a:pt x="7190992" y="2340093"/>
                </a:lnTo>
                <a:cubicBezTo>
                  <a:pt x="7186978" y="2342235"/>
                  <a:pt x="7181253" y="2342235"/>
                  <a:pt x="7177294" y="2338779"/>
                </a:cubicBezTo>
                <a:cubicBezTo>
                  <a:pt x="7173260" y="2335322"/>
                  <a:pt x="7170380" y="2337015"/>
                  <a:pt x="7169084" y="2340291"/>
                </a:cubicBezTo>
                <a:lnTo>
                  <a:pt x="7169142" y="2340773"/>
                </a:lnTo>
                <a:lnTo>
                  <a:pt x="7172182" y="2337462"/>
                </a:lnTo>
                <a:cubicBezTo>
                  <a:pt x="7173558" y="2337051"/>
                  <a:pt x="7175276" y="2337483"/>
                  <a:pt x="7177292" y="2339211"/>
                </a:cubicBezTo>
                <a:cubicBezTo>
                  <a:pt x="7185212" y="2346123"/>
                  <a:pt x="7200190" y="2339211"/>
                  <a:pt x="7194429" y="2328986"/>
                </a:cubicBezTo>
                <a:close/>
                <a:moveTo>
                  <a:pt x="6224084" y="2321849"/>
                </a:moveTo>
                <a:lnTo>
                  <a:pt x="6231998" y="2330355"/>
                </a:lnTo>
                <a:cubicBezTo>
                  <a:pt x="6239127" y="2334639"/>
                  <a:pt x="6247408" y="2338059"/>
                  <a:pt x="6251440" y="2338635"/>
                </a:cubicBezTo>
                <a:lnTo>
                  <a:pt x="6259266" y="2345677"/>
                </a:lnTo>
                <a:lnTo>
                  <a:pt x="6259234" y="2345620"/>
                </a:lnTo>
                <a:cubicBezTo>
                  <a:pt x="6257380" y="2342056"/>
                  <a:pt x="6255112" y="2338923"/>
                  <a:pt x="6251151" y="2338347"/>
                </a:cubicBezTo>
                <a:cubicBezTo>
                  <a:pt x="6247191" y="2337771"/>
                  <a:pt x="6238910" y="2334351"/>
                  <a:pt x="6231763" y="2330067"/>
                </a:cubicBezTo>
                <a:close/>
                <a:moveTo>
                  <a:pt x="5987135" y="2316745"/>
                </a:moveTo>
                <a:lnTo>
                  <a:pt x="5968888" y="2324810"/>
                </a:lnTo>
                <a:lnTo>
                  <a:pt x="5952395" y="2332525"/>
                </a:lnTo>
                <a:lnTo>
                  <a:pt x="5968888" y="2324810"/>
                </a:lnTo>
                <a:cubicBezTo>
                  <a:pt x="5970400" y="2324594"/>
                  <a:pt x="5975116" y="2322577"/>
                  <a:pt x="5981724" y="2319445"/>
                </a:cubicBezTo>
                <a:close/>
                <a:moveTo>
                  <a:pt x="5912260" y="2315552"/>
                </a:moveTo>
                <a:lnTo>
                  <a:pt x="5912251" y="2315619"/>
                </a:lnTo>
                <a:lnTo>
                  <a:pt x="5912722" y="2315737"/>
                </a:lnTo>
                <a:close/>
                <a:moveTo>
                  <a:pt x="8652569" y="2303497"/>
                </a:moveTo>
                <a:cubicBezTo>
                  <a:pt x="8657483" y="2302201"/>
                  <a:pt x="8660903" y="2303065"/>
                  <a:pt x="8661335" y="2306953"/>
                </a:cubicBezTo>
                <a:cubicBezTo>
                  <a:pt x="8662199" y="2314586"/>
                  <a:pt x="8681064" y="2313002"/>
                  <a:pt x="8681064" y="2321499"/>
                </a:cubicBezTo>
                <a:cubicBezTo>
                  <a:pt x="8681064" y="2330139"/>
                  <a:pt x="8699787" y="2324091"/>
                  <a:pt x="8687113" y="2340508"/>
                </a:cubicBezTo>
                <a:cubicBezTo>
                  <a:pt x="8674296" y="2356781"/>
                  <a:pt x="8663063" y="2387600"/>
                  <a:pt x="8654567" y="2389328"/>
                </a:cubicBezTo>
                <a:cubicBezTo>
                  <a:pt x="8644486" y="2391344"/>
                  <a:pt x="8635701" y="2369598"/>
                  <a:pt x="8643477" y="2354189"/>
                </a:cubicBezTo>
                <a:cubicBezTo>
                  <a:pt x="8651110" y="2338780"/>
                  <a:pt x="8642613" y="2315738"/>
                  <a:pt x="8639157" y="2325099"/>
                </a:cubicBezTo>
                <a:cubicBezTo>
                  <a:pt x="8635701" y="2334460"/>
                  <a:pt x="8628068" y="2342956"/>
                  <a:pt x="8622884" y="2333595"/>
                </a:cubicBezTo>
                <a:cubicBezTo>
                  <a:pt x="8617699" y="2324091"/>
                  <a:pt x="8622019" y="2322363"/>
                  <a:pt x="8634836" y="2313002"/>
                </a:cubicBezTo>
                <a:cubicBezTo>
                  <a:pt x="8641245" y="2308249"/>
                  <a:pt x="8647653" y="2304793"/>
                  <a:pt x="8652569" y="2303497"/>
                </a:cubicBezTo>
                <a:close/>
                <a:moveTo>
                  <a:pt x="6205726" y="2300764"/>
                </a:moveTo>
                <a:lnTo>
                  <a:pt x="6205787" y="2300904"/>
                </a:lnTo>
                <a:lnTo>
                  <a:pt x="6214532" y="2306570"/>
                </a:lnTo>
                <a:lnTo>
                  <a:pt x="6214500" y="2306503"/>
                </a:lnTo>
                <a:close/>
                <a:moveTo>
                  <a:pt x="6925550" y="2300341"/>
                </a:moveTo>
                <a:lnTo>
                  <a:pt x="6925595" y="2300472"/>
                </a:lnTo>
                <a:lnTo>
                  <a:pt x="6931732" y="2310291"/>
                </a:lnTo>
                <a:lnTo>
                  <a:pt x="6931752" y="2310264"/>
                </a:lnTo>
                <a:close/>
                <a:moveTo>
                  <a:pt x="5113925" y="2288888"/>
                </a:moveTo>
                <a:lnTo>
                  <a:pt x="5113463" y="2289580"/>
                </a:lnTo>
                <a:lnTo>
                  <a:pt x="5113466" y="2289593"/>
                </a:lnTo>
                <a:close/>
                <a:moveTo>
                  <a:pt x="5933477" y="2284566"/>
                </a:moveTo>
                <a:lnTo>
                  <a:pt x="5933460" y="2284630"/>
                </a:lnTo>
                <a:cubicBezTo>
                  <a:pt x="5931300" y="2286502"/>
                  <a:pt x="5927520" y="2290931"/>
                  <a:pt x="5923417" y="2296475"/>
                </a:cubicBezTo>
                <a:lnTo>
                  <a:pt x="5919155" y="2303065"/>
                </a:lnTo>
                <a:lnTo>
                  <a:pt x="5923398" y="2296548"/>
                </a:lnTo>
                <a:cubicBezTo>
                  <a:pt x="5927520" y="2290967"/>
                  <a:pt x="5931300" y="2286503"/>
                  <a:pt x="5933460" y="2284631"/>
                </a:cubicBezTo>
                <a:close/>
                <a:moveTo>
                  <a:pt x="8755951" y="2281427"/>
                </a:moveTo>
                <a:cubicBezTo>
                  <a:pt x="8762792" y="2281823"/>
                  <a:pt x="8769199" y="2284991"/>
                  <a:pt x="8769199" y="2291400"/>
                </a:cubicBezTo>
                <a:cubicBezTo>
                  <a:pt x="8769199" y="2304217"/>
                  <a:pt x="8757967" y="2321355"/>
                  <a:pt x="8749470" y="2317034"/>
                </a:cubicBezTo>
                <a:cubicBezTo>
                  <a:pt x="8740973" y="2312858"/>
                  <a:pt x="8727292" y="2316314"/>
                  <a:pt x="8724700" y="2326539"/>
                </a:cubicBezTo>
                <a:cubicBezTo>
                  <a:pt x="8722108" y="2336908"/>
                  <a:pt x="8716059" y="2336908"/>
                  <a:pt x="8708427" y="2334316"/>
                </a:cubicBezTo>
                <a:cubicBezTo>
                  <a:pt x="8698633" y="2331147"/>
                  <a:pt x="8699066" y="2298457"/>
                  <a:pt x="8712747" y="2295864"/>
                </a:cubicBezTo>
                <a:cubicBezTo>
                  <a:pt x="8726428" y="2293272"/>
                  <a:pt x="8736653" y="2297449"/>
                  <a:pt x="8740111" y="2288088"/>
                </a:cubicBezTo>
                <a:cubicBezTo>
                  <a:pt x="8741838" y="2283407"/>
                  <a:pt x="8749110" y="2281031"/>
                  <a:pt x="8755951" y="2281427"/>
                </a:cubicBezTo>
                <a:close/>
                <a:moveTo>
                  <a:pt x="5125549" y="2277424"/>
                </a:moveTo>
                <a:lnTo>
                  <a:pt x="5116193" y="2285494"/>
                </a:lnTo>
                <a:lnTo>
                  <a:pt x="5116161" y="2285540"/>
                </a:lnTo>
                <a:lnTo>
                  <a:pt x="5125481" y="2277501"/>
                </a:lnTo>
                <a:close/>
                <a:moveTo>
                  <a:pt x="5919648" y="2262194"/>
                </a:moveTo>
                <a:lnTo>
                  <a:pt x="5931982" y="2264581"/>
                </a:lnTo>
                <a:lnTo>
                  <a:pt x="5936986" y="2271209"/>
                </a:lnTo>
                <a:lnTo>
                  <a:pt x="5937006" y="2271130"/>
                </a:lnTo>
                <a:cubicBezTo>
                  <a:pt x="5936332" y="2268555"/>
                  <a:pt x="5934778" y="2266170"/>
                  <a:pt x="5931982" y="2264501"/>
                </a:cubicBezTo>
                <a:close/>
                <a:moveTo>
                  <a:pt x="7129862" y="2258434"/>
                </a:moveTo>
                <a:lnTo>
                  <a:pt x="7125592" y="2264180"/>
                </a:lnTo>
                <a:cubicBezTo>
                  <a:pt x="7121127" y="2266484"/>
                  <a:pt x="7104998" y="2269797"/>
                  <a:pt x="7097078" y="2275557"/>
                </a:cubicBezTo>
                <a:cubicBezTo>
                  <a:pt x="7089013" y="2281318"/>
                  <a:pt x="7066116" y="2267637"/>
                  <a:pt x="7053586" y="2267637"/>
                </a:cubicBezTo>
                <a:cubicBezTo>
                  <a:pt x="7041057" y="2267637"/>
                  <a:pt x="7032992" y="2280166"/>
                  <a:pt x="7038753" y="2283622"/>
                </a:cubicBezTo>
                <a:cubicBezTo>
                  <a:pt x="7044514" y="2286934"/>
                  <a:pt x="7043362" y="2310984"/>
                  <a:pt x="7043362" y="2310984"/>
                </a:cubicBezTo>
                <a:cubicBezTo>
                  <a:pt x="7043362" y="2310984"/>
                  <a:pt x="7044333" y="2315176"/>
                  <a:pt x="7046088" y="2320295"/>
                </a:cubicBezTo>
                <a:lnTo>
                  <a:pt x="7047272" y="2322669"/>
                </a:lnTo>
                <a:lnTo>
                  <a:pt x="7048383" y="2325836"/>
                </a:lnTo>
                <a:lnTo>
                  <a:pt x="7052332" y="2332809"/>
                </a:lnTo>
                <a:lnTo>
                  <a:pt x="7053507" y="2335164"/>
                </a:lnTo>
                <a:lnTo>
                  <a:pt x="7053724" y="2335268"/>
                </a:lnTo>
                <a:lnTo>
                  <a:pt x="7052332" y="2332809"/>
                </a:lnTo>
                <a:lnTo>
                  <a:pt x="7047272" y="2322669"/>
                </a:lnTo>
                <a:lnTo>
                  <a:pt x="7044890" y="2315874"/>
                </a:lnTo>
                <a:cubicBezTo>
                  <a:pt x="7044082" y="2313127"/>
                  <a:pt x="7043650" y="2311273"/>
                  <a:pt x="7043650" y="2311273"/>
                </a:cubicBezTo>
                <a:cubicBezTo>
                  <a:pt x="7043650" y="2311273"/>
                  <a:pt x="7044801" y="2287367"/>
                  <a:pt x="7039040" y="2283910"/>
                </a:cubicBezTo>
                <a:cubicBezTo>
                  <a:pt x="7033280" y="2280454"/>
                  <a:pt x="7041344" y="2267925"/>
                  <a:pt x="7053873" y="2267925"/>
                </a:cubicBezTo>
                <a:cubicBezTo>
                  <a:pt x="7066546" y="2267925"/>
                  <a:pt x="7089446" y="2281606"/>
                  <a:pt x="7097366" y="2275846"/>
                </a:cubicBezTo>
                <a:cubicBezTo>
                  <a:pt x="7105288" y="2270229"/>
                  <a:pt x="7121272" y="2266773"/>
                  <a:pt x="7125880" y="2264469"/>
                </a:cubicBezTo>
                <a:close/>
                <a:moveTo>
                  <a:pt x="7221284" y="2257104"/>
                </a:moveTo>
                <a:lnTo>
                  <a:pt x="7209048" y="2276279"/>
                </a:lnTo>
                <a:cubicBezTo>
                  <a:pt x="7203179" y="2283839"/>
                  <a:pt x="7196591" y="2290752"/>
                  <a:pt x="7192415" y="2291688"/>
                </a:cubicBezTo>
                <a:lnTo>
                  <a:pt x="7180238" y="2292963"/>
                </a:lnTo>
                <a:lnTo>
                  <a:pt x="7178445" y="2303352"/>
                </a:lnTo>
                <a:lnTo>
                  <a:pt x="7178500" y="2303454"/>
                </a:lnTo>
                <a:lnTo>
                  <a:pt x="7180172" y="2293415"/>
                </a:lnTo>
                <a:cubicBezTo>
                  <a:pt x="7184780" y="2293271"/>
                  <a:pt x="7189390" y="2292839"/>
                  <a:pt x="7192558" y="2292119"/>
                </a:cubicBezTo>
                <a:cubicBezTo>
                  <a:pt x="7200910" y="2290103"/>
                  <a:pt x="7218912" y="2264468"/>
                  <a:pt x="7221503" y="2257412"/>
                </a:cubicBezTo>
                <a:close/>
                <a:moveTo>
                  <a:pt x="7154502" y="2247985"/>
                </a:moveTo>
                <a:lnTo>
                  <a:pt x="7158855" y="2254469"/>
                </a:lnTo>
                <a:lnTo>
                  <a:pt x="7155330" y="2248558"/>
                </a:lnTo>
                <a:lnTo>
                  <a:pt x="7155258" y="2248627"/>
                </a:lnTo>
                <a:close/>
                <a:moveTo>
                  <a:pt x="7135776" y="2246726"/>
                </a:moveTo>
                <a:lnTo>
                  <a:pt x="7131623" y="2255763"/>
                </a:lnTo>
                <a:lnTo>
                  <a:pt x="7133243" y="2253308"/>
                </a:lnTo>
                <a:lnTo>
                  <a:pt x="7135995" y="2246841"/>
                </a:lnTo>
                <a:close/>
                <a:moveTo>
                  <a:pt x="5574994" y="2233062"/>
                </a:moveTo>
                <a:cubicBezTo>
                  <a:pt x="5577588" y="2232842"/>
                  <a:pt x="5580163" y="2233436"/>
                  <a:pt x="5582214" y="2235380"/>
                </a:cubicBezTo>
                <a:cubicBezTo>
                  <a:pt x="5590279" y="2243156"/>
                  <a:pt x="5621098" y="2236676"/>
                  <a:pt x="5628010" y="2240564"/>
                </a:cubicBezTo>
                <a:cubicBezTo>
                  <a:pt x="5634924" y="2244452"/>
                  <a:pt x="5645580" y="2237684"/>
                  <a:pt x="5646013" y="2241716"/>
                </a:cubicBezTo>
                <a:cubicBezTo>
                  <a:pt x="5646300" y="2246037"/>
                  <a:pt x="5623690" y="2254101"/>
                  <a:pt x="5606985" y="2253669"/>
                </a:cubicBezTo>
                <a:cubicBezTo>
                  <a:pt x="5590279" y="2253237"/>
                  <a:pt x="5574871" y="2244308"/>
                  <a:pt x="5564646" y="2242580"/>
                </a:cubicBezTo>
                <a:cubicBezTo>
                  <a:pt x="5559245" y="2241716"/>
                  <a:pt x="5567211" y="2233723"/>
                  <a:pt x="5574994" y="2233062"/>
                </a:cubicBezTo>
                <a:close/>
                <a:moveTo>
                  <a:pt x="5884336" y="2227908"/>
                </a:moveTo>
                <a:cubicBezTo>
                  <a:pt x="5884858" y="2229510"/>
                  <a:pt x="5883345" y="2232282"/>
                  <a:pt x="5878448" y="2234226"/>
                </a:cubicBezTo>
                <a:cubicBezTo>
                  <a:pt x="5868656" y="2238114"/>
                  <a:pt x="5862175" y="2247907"/>
                  <a:pt x="5863039" y="2252660"/>
                </a:cubicBezTo>
                <a:cubicBezTo>
                  <a:pt x="5863904" y="2257268"/>
                  <a:pt x="5839134" y="2270517"/>
                  <a:pt x="5823722" y="2261588"/>
                </a:cubicBezTo>
                <a:cubicBezTo>
                  <a:pt x="5811625" y="2254532"/>
                  <a:pt x="5817674" y="2241859"/>
                  <a:pt x="5836973" y="2240995"/>
                </a:cubicBezTo>
                <a:cubicBezTo>
                  <a:pt x="5856126" y="2240131"/>
                  <a:pt x="5871536" y="2234226"/>
                  <a:pt x="5878016" y="2228610"/>
                </a:cubicBezTo>
                <a:cubicBezTo>
                  <a:pt x="5881256" y="2225873"/>
                  <a:pt x="5883813" y="2226305"/>
                  <a:pt x="5884336" y="2227908"/>
                </a:cubicBezTo>
                <a:close/>
                <a:moveTo>
                  <a:pt x="6963149" y="2222560"/>
                </a:moveTo>
                <a:lnTo>
                  <a:pt x="6963148" y="2222562"/>
                </a:lnTo>
                <a:lnTo>
                  <a:pt x="6963286" y="2222986"/>
                </a:lnTo>
                <a:close/>
                <a:moveTo>
                  <a:pt x="6195582" y="2218585"/>
                </a:moveTo>
                <a:lnTo>
                  <a:pt x="6195634" y="2218691"/>
                </a:lnTo>
                <a:cubicBezTo>
                  <a:pt x="6198912" y="2221985"/>
                  <a:pt x="6202908" y="2224289"/>
                  <a:pt x="6205787" y="2224289"/>
                </a:cubicBezTo>
                <a:lnTo>
                  <a:pt x="6214276" y="2226760"/>
                </a:lnTo>
                <a:lnTo>
                  <a:pt x="6214212" y="2226575"/>
                </a:lnTo>
                <a:cubicBezTo>
                  <a:pt x="6211799" y="2224865"/>
                  <a:pt x="6208380" y="2224001"/>
                  <a:pt x="6205500" y="2224001"/>
                </a:cubicBezTo>
                <a:close/>
                <a:moveTo>
                  <a:pt x="6762186" y="2214824"/>
                </a:moveTo>
                <a:lnTo>
                  <a:pt x="6740218" y="2226287"/>
                </a:lnTo>
                <a:cubicBezTo>
                  <a:pt x="6730208" y="2229293"/>
                  <a:pt x="6720775" y="2232425"/>
                  <a:pt x="6721351" y="2238690"/>
                </a:cubicBezTo>
                <a:lnTo>
                  <a:pt x="6721014" y="2239060"/>
                </a:lnTo>
                <a:lnTo>
                  <a:pt x="6739784" y="2226612"/>
                </a:lnTo>
                <a:cubicBezTo>
                  <a:pt x="6749793" y="2223606"/>
                  <a:pt x="6760378" y="2220762"/>
                  <a:pt x="6762106" y="2215073"/>
                </a:cubicBezTo>
                <a:close/>
                <a:moveTo>
                  <a:pt x="7098652" y="2213046"/>
                </a:moveTo>
                <a:lnTo>
                  <a:pt x="7100858" y="2222453"/>
                </a:lnTo>
                <a:lnTo>
                  <a:pt x="7100869" y="2222463"/>
                </a:lnTo>
                <a:lnTo>
                  <a:pt x="7098661" y="2213056"/>
                </a:lnTo>
                <a:close/>
                <a:moveTo>
                  <a:pt x="5941530" y="2201718"/>
                </a:moveTo>
                <a:lnTo>
                  <a:pt x="5938933" y="2206433"/>
                </a:lnTo>
                <a:lnTo>
                  <a:pt x="5936702" y="2217291"/>
                </a:lnTo>
                <a:lnTo>
                  <a:pt x="5936916" y="2217161"/>
                </a:lnTo>
                <a:cubicBezTo>
                  <a:pt x="5938860" y="2213092"/>
                  <a:pt x="5938716" y="2208664"/>
                  <a:pt x="5939220" y="2206000"/>
                </a:cubicBezTo>
                <a:close/>
                <a:moveTo>
                  <a:pt x="7063252" y="2192667"/>
                </a:moveTo>
                <a:lnTo>
                  <a:pt x="7063379" y="2192750"/>
                </a:lnTo>
                <a:lnTo>
                  <a:pt x="7063464" y="2192733"/>
                </a:lnTo>
                <a:close/>
                <a:moveTo>
                  <a:pt x="7073107" y="2191036"/>
                </a:moveTo>
                <a:lnTo>
                  <a:pt x="7072364" y="2191169"/>
                </a:lnTo>
                <a:lnTo>
                  <a:pt x="7072828" y="2191511"/>
                </a:lnTo>
                <a:lnTo>
                  <a:pt x="7073172" y="2191454"/>
                </a:lnTo>
                <a:close/>
                <a:moveTo>
                  <a:pt x="7032128" y="2178351"/>
                </a:moveTo>
                <a:cubicBezTo>
                  <a:pt x="7026945" y="2175326"/>
                  <a:pt x="7011679" y="2189152"/>
                  <a:pt x="7000158" y="2198944"/>
                </a:cubicBezTo>
                <a:cubicBezTo>
                  <a:pt x="6994685" y="2200673"/>
                  <a:pt x="6989358" y="2202833"/>
                  <a:pt x="6984749" y="2204129"/>
                </a:cubicBezTo>
                <a:lnTo>
                  <a:pt x="6971378" y="2203425"/>
                </a:lnTo>
                <a:lnTo>
                  <a:pt x="6971356" y="2203696"/>
                </a:lnTo>
                <a:cubicBezTo>
                  <a:pt x="6974092" y="2206720"/>
                  <a:pt x="6979132" y="2206144"/>
                  <a:pt x="6985469" y="2204272"/>
                </a:cubicBezTo>
                <a:cubicBezTo>
                  <a:pt x="6989934" y="2202976"/>
                  <a:pt x="6995118" y="2200960"/>
                  <a:pt x="7000446" y="2199232"/>
                </a:cubicBezTo>
                <a:cubicBezTo>
                  <a:pt x="7011824" y="2189295"/>
                  <a:pt x="7027088" y="2175469"/>
                  <a:pt x="7032128" y="2178494"/>
                </a:cubicBezTo>
                <a:cubicBezTo>
                  <a:pt x="7038466" y="2182238"/>
                  <a:pt x="7037169" y="2187422"/>
                  <a:pt x="7043219" y="2186558"/>
                </a:cubicBezTo>
                <a:lnTo>
                  <a:pt x="7044518" y="2186820"/>
                </a:lnTo>
                <a:lnTo>
                  <a:pt x="7043217" y="2186415"/>
                </a:lnTo>
                <a:cubicBezTo>
                  <a:pt x="7037314" y="2187423"/>
                  <a:pt x="7038609" y="2182239"/>
                  <a:pt x="7032128" y="2178351"/>
                </a:cubicBezTo>
                <a:close/>
                <a:moveTo>
                  <a:pt x="6115188" y="2178285"/>
                </a:moveTo>
                <a:lnTo>
                  <a:pt x="6114592" y="2178566"/>
                </a:lnTo>
                <a:lnTo>
                  <a:pt x="6110092" y="2184100"/>
                </a:lnTo>
                <a:lnTo>
                  <a:pt x="6110596" y="2184254"/>
                </a:lnTo>
                <a:lnTo>
                  <a:pt x="6093458" y="2196783"/>
                </a:lnTo>
                <a:cubicBezTo>
                  <a:pt x="6093458" y="2196783"/>
                  <a:pt x="6078625" y="2201248"/>
                  <a:pt x="6075169" y="2210464"/>
                </a:cubicBezTo>
                <a:cubicBezTo>
                  <a:pt x="6071712" y="2219681"/>
                  <a:pt x="6082082" y="2228754"/>
                  <a:pt x="6077474" y="2234514"/>
                </a:cubicBezTo>
                <a:cubicBezTo>
                  <a:pt x="6072864" y="2240275"/>
                  <a:pt x="6074017" y="2252804"/>
                  <a:pt x="6075169" y="2257412"/>
                </a:cubicBezTo>
                <a:cubicBezTo>
                  <a:pt x="6076321" y="2262021"/>
                  <a:pt x="6068256" y="2274550"/>
                  <a:pt x="6068256" y="2274550"/>
                </a:cubicBezTo>
                <a:cubicBezTo>
                  <a:pt x="6068256" y="2274550"/>
                  <a:pt x="6045394" y="2286827"/>
                  <a:pt x="6021542" y="2299248"/>
                </a:cubicBezTo>
                <a:lnTo>
                  <a:pt x="5990999" y="2314817"/>
                </a:lnTo>
                <a:lnTo>
                  <a:pt x="6005900" y="2307384"/>
                </a:lnTo>
                <a:cubicBezTo>
                  <a:pt x="6006332" y="2312568"/>
                  <a:pt x="6007051" y="2317753"/>
                  <a:pt x="6007916" y="2321785"/>
                </a:cubicBezTo>
                <a:cubicBezTo>
                  <a:pt x="6008779" y="2324954"/>
                  <a:pt x="6009931" y="2329562"/>
                  <a:pt x="6011137" y="2334621"/>
                </a:cubicBezTo>
                <a:lnTo>
                  <a:pt x="6014642" y="2349970"/>
                </a:lnTo>
                <a:lnTo>
                  <a:pt x="6015388" y="2349945"/>
                </a:lnTo>
                <a:lnTo>
                  <a:pt x="6011910" y="2334477"/>
                </a:lnTo>
                <a:cubicBezTo>
                  <a:pt x="6010722" y="2329418"/>
                  <a:pt x="6009570" y="2324810"/>
                  <a:pt x="6008635" y="2321641"/>
                </a:cubicBezTo>
                <a:cubicBezTo>
                  <a:pt x="6007626" y="2317753"/>
                  <a:pt x="6006906" y="2312713"/>
                  <a:pt x="6006330" y="2307384"/>
                </a:cubicBezTo>
                <a:cubicBezTo>
                  <a:pt x="6034700" y="2292839"/>
                  <a:pt x="6068688" y="2274549"/>
                  <a:pt x="6068688" y="2274549"/>
                </a:cubicBezTo>
                <a:cubicBezTo>
                  <a:pt x="6068688" y="2274549"/>
                  <a:pt x="6076753" y="2262021"/>
                  <a:pt x="6075600" y="2257412"/>
                </a:cubicBezTo>
                <a:cubicBezTo>
                  <a:pt x="6074447" y="2252804"/>
                  <a:pt x="6073295" y="2240275"/>
                  <a:pt x="6077906" y="2234514"/>
                </a:cubicBezTo>
                <a:cubicBezTo>
                  <a:pt x="6082514" y="2228754"/>
                  <a:pt x="6072144" y="2219681"/>
                  <a:pt x="6075600" y="2210464"/>
                </a:cubicBezTo>
                <a:cubicBezTo>
                  <a:pt x="6079057" y="2201391"/>
                  <a:pt x="6093890" y="2196783"/>
                  <a:pt x="6093890" y="2196783"/>
                </a:cubicBezTo>
                <a:lnTo>
                  <a:pt x="6111028" y="2184254"/>
                </a:lnTo>
                <a:lnTo>
                  <a:pt x="6110451" y="2184110"/>
                </a:lnTo>
                <a:close/>
                <a:moveTo>
                  <a:pt x="6802574" y="2172301"/>
                </a:moveTo>
                <a:cubicBezTo>
                  <a:pt x="6794510" y="2171149"/>
                  <a:pt x="6788749" y="2189438"/>
                  <a:pt x="6779676" y="2185982"/>
                </a:cubicBezTo>
                <a:cubicBezTo>
                  <a:pt x="6777408" y="2185154"/>
                  <a:pt x="6775419" y="2185820"/>
                  <a:pt x="6773658" y="2187463"/>
                </a:cubicBezTo>
                <a:lnTo>
                  <a:pt x="6773480" y="2187742"/>
                </a:lnTo>
                <a:lnTo>
                  <a:pt x="6779244" y="2186415"/>
                </a:lnTo>
                <a:cubicBezTo>
                  <a:pt x="6788460" y="2189871"/>
                  <a:pt x="6794078" y="2171581"/>
                  <a:pt x="6802142" y="2172733"/>
                </a:cubicBezTo>
                <a:cubicBezTo>
                  <a:pt x="6806173" y="2173309"/>
                  <a:pt x="6809630" y="2175325"/>
                  <a:pt x="6813356" y="2176765"/>
                </a:cubicBezTo>
                <a:lnTo>
                  <a:pt x="6821620" y="2177137"/>
                </a:lnTo>
                <a:lnTo>
                  <a:pt x="6812817" y="2175865"/>
                </a:lnTo>
                <a:cubicBezTo>
                  <a:pt x="6809450" y="2174497"/>
                  <a:pt x="6806246" y="2172805"/>
                  <a:pt x="6802574" y="2172301"/>
                </a:cubicBezTo>
                <a:close/>
                <a:moveTo>
                  <a:pt x="6864873" y="2171215"/>
                </a:moveTo>
                <a:lnTo>
                  <a:pt x="6864462" y="2171726"/>
                </a:lnTo>
                <a:lnTo>
                  <a:pt x="6861242" y="2190836"/>
                </a:lnTo>
                <a:lnTo>
                  <a:pt x="6864138" y="2192265"/>
                </a:lnTo>
                <a:lnTo>
                  <a:pt x="6868431" y="2194099"/>
                </a:lnTo>
                <a:lnTo>
                  <a:pt x="6861617" y="2190592"/>
                </a:lnTo>
                <a:close/>
                <a:moveTo>
                  <a:pt x="6534424" y="2148701"/>
                </a:moveTo>
                <a:cubicBezTo>
                  <a:pt x="6527152" y="2148395"/>
                  <a:pt x="6519878" y="2149475"/>
                  <a:pt x="6517718" y="2152427"/>
                </a:cubicBezTo>
                <a:cubicBezTo>
                  <a:pt x="6513397" y="2158476"/>
                  <a:pt x="6504900" y="2155019"/>
                  <a:pt x="6497124" y="2155019"/>
                </a:cubicBezTo>
                <a:cubicBezTo>
                  <a:pt x="6493308" y="2155019"/>
                  <a:pt x="6487979" y="2158043"/>
                  <a:pt x="6483064" y="2161806"/>
                </a:cubicBezTo>
                <a:lnTo>
                  <a:pt x="6482830" y="2162033"/>
                </a:lnTo>
                <a:lnTo>
                  <a:pt x="6496980" y="2155308"/>
                </a:lnTo>
                <a:cubicBezTo>
                  <a:pt x="6504758" y="2155308"/>
                  <a:pt x="6513254" y="2158764"/>
                  <a:pt x="6517574" y="2152715"/>
                </a:cubicBezTo>
                <a:cubicBezTo>
                  <a:pt x="6521894" y="2146667"/>
                  <a:pt x="6546664" y="2148395"/>
                  <a:pt x="6550984" y="2153579"/>
                </a:cubicBezTo>
                <a:cubicBezTo>
                  <a:pt x="6555306" y="2158620"/>
                  <a:pt x="6568986" y="2162940"/>
                  <a:pt x="6572442" y="2162940"/>
                </a:cubicBezTo>
                <a:cubicBezTo>
                  <a:pt x="6575900" y="2162940"/>
                  <a:pt x="6577627" y="2170717"/>
                  <a:pt x="6586123" y="2169853"/>
                </a:cubicBezTo>
                <a:cubicBezTo>
                  <a:pt x="6594620" y="2169133"/>
                  <a:pt x="6610893" y="2172445"/>
                  <a:pt x="6610893" y="2177629"/>
                </a:cubicBezTo>
                <a:cubicBezTo>
                  <a:pt x="6610893" y="2182670"/>
                  <a:pt x="6616799" y="2187854"/>
                  <a:pt x="6623711" y="2187854"/>
                </a:cubicBezTo>
                <a:cubicBezTo>
                  <a:pt x="6630624" y="2187854"/>
                  <a:pt x="6636528" y="2204992"/>
                  <a:pt x="6643440" y="2204128"/>
                </a:cubicBezTo>
                <a:cubicBezTo>
                  <a:pt x="6650353" y="2203264"/>
                  <a:pt x="6664034" y="2203264"/>
                  <a:pt x="6664034" y="2207584"/>
                </a:cubicBezTo>
                <a:cubicBezTo>
                  <a:pt x="6664034" y="2211184"/>
                  <a:pt x="6665330" y="2231490"/>
                  <a:pt x="6669220" y="2243011"/>
                </a:cubicBezTo>
                <a:lnTo>
                  <a:pt x="6668760" y="2243941"/>
                </a:lnTo>
                <a:lnTo>
                  <a:pt x="6675122" y="2242579"/>
                </a:lnTo>
                <a:cubicBezTo>
                  <a:pt x="6678578" y="2244883"/>
                  <a:pt x="6693412" y="2240275"/>
                  <a:pt x="6695716" y="2248339"/>
                </a:cubicBezTo>
                <a:cubicBezTo>
                  <a:pt x="6696868" y="2252300"/>
                  <a:pt x="6703458" y="2253128"/>
                  <a:pt x="6709613" y="2251400"/>
                </a:cubicBezTo>
                <a:lnTo>
                  <a:pt x="6709936" y="2251050"/>
                </a:lnTo>
                <a:lnTo>
                  <a:pt x="6696149" y="2247907"/>
                </a:lnTo>
                <a:cubicBezTo>
                  <a:pt x="6693845" y="2239842"/>
                  <a:pt x="6679012" y="2244451"/>
                  <a:pt x="6675555" y="2242147"/>
                </a:cubicBezTo>
                <a:cubicBezTo>
                  <a:pt x="6674116" y="2241283"/>
                  <a:pt x="6671668" y="2241426"/>
                  <a:pt x="6669363" y="2242723"/>
                </a:cubicBezTo>
                <a:cubicBezTo>
                  <a:pt x="6665474" y="2231202"/>
                  <a:pt x="6664178" y="2210896"/>
                  <a:pt x="6664178" y="2207296"/>
                </a:cubicBezTo>
                <a:cubicBezTo>
                  <a:pt x="6664178" y="2202975"/>
                  <a:pt x="6650497" y="2202975"/>
                  <a:pt x="6643586" y="2203839"/>
                </a:cubicBezTo>
                <a:cubicBezTo>
                  <a:pt x="6636672" y="2204703"/>
                  <a:pt x="6630767" y="2187566"/>
                  <a:pt x="6623855" y="2187566"/>
                </a:cubicBezTo>
                <a:cubicBezTo>
                  <a:pt x="6617086" y="2187566"/>
                  <a:pt x="6611038" y="2182526"/>
                  <a:pt x="6611038" y="2177341"/>
                </a:cubicBezTo>
                <a:cubicBezTo>
                  <a:pt x="6611038" y="2172157"/>
                  <a:pt x="6594764" y="2168700"/>
                  <a:pt x="6586268" y="2169564"/>
                </a:cubicBezTo>
                <a:cubicBezTo>
                  <a:pt x="6577771" y="2170285"/>
                  <a:pt x="6576043" y="2162652"/>
                  <a:pt x="6572588" y="2162652"/>
                </a:cubicBezTo>
                <a:cubicBezTo>
                  <a:pt x="6569130" y="2162652"/>
                  <a:pt x="6555449" y="2158476"/>
                  <a:pt x="6551130" y="2153291"/>
                </a:cubicBezTo>
                <a:cubicBezTo>
                  <a:pt x="6548969" y="2150699"/>
                  <a:pt x="6541696" y="2149007"/>
                  <a:pt x="6534424" y="2148701"/>
                </a:cubicBezTo>
                <a:close/>
                <a:moveTo>
                  <a:pt x="5339303" y="2148432"/>
                </a:moveTo>
                <a:cubicBezTo>
                  <a:pt x="5343047" y="2149080"/>
                  <a:pt x="5344451" y="2150484"/>
                  <a:pt x="5343875" y="2151564"/>
                </a:cubicBezTo>
                <a:cubicBezTo>
                  <a:pt x="5342579" y="2153725"/>
                  <a:pt x="5329762" y="2166974"/>
                  <a:pt x="5331923" y="2178495"/>
                </a:cubicBezTo>
                <a:cubicBezTo>
                  <a:pt x="5333938" y="2190016"/>
                  <a:pt x="5333074" y="2198656"/>
                  <a:pt x="5324145" y="2198224"/>
                </a:cubicBezTo>
                <a:cubicBezTo>
                  <a:pt x="5315217" y="2197792"/>
                  <a:pt x="5312625" y="2183247"/>
                  <a:pt x="5291167" y="2177631"/>
                </a:cubicBezTo>
                <a:cubicBezTo>
                  <a:pt x="5269709" y="2172014"/>
                  <a:pt x="5262940" y="2166110"/>
                  <a:pt x="5261212" y="2161357"/>
                </a:cubicBezTo>
                <a:cubicBezTo>
                  <a:pt x="5258621" y="2154589"/>
                  <a:pt x="5275325" y="2144652"/>
                  <a:pt x="5285550" y="2149836"/>
                </a:cubicBezTo>
                <a:cubicBezTo>
                  <a:pt x="5295920" y="2155021"/>
                  <a:pt x="5303120" y="2153725"/>
                  <a:pt x="5320690" y="2149836"/>
                </a:cubicBezTo>
                <a:cubicBezTo>
                  <a:pt x="5329474" y="2147892"/>
                  <a:pt x="5335560" y="2147784"/>
                  <a:pt x="5339303" y="2148432"/>
                </a:cubicBezTo>
                <a:close/>
                <a:moveTo>
                  <a:pt x="8586161" y="2145227"/>
                </a:moveTo>
                <a:cubicBezTo>
                  <a:pt x="8601282" y="2161788"/>
                  <a:pt x="8616835" y="2182526"/>
                  <a:pt x="8616115" y="2193903"/>
                </a:cubicBezTo>
                <a:cubicBezTo>
                  <a:pt x="8614964" y="2213633"/>
                  <a:pt x="8619571" y="2229331"/>
                  <a:pt x="8623892" y="2235811"/>
                </a:cubicBezTo>
                <a:cubicBezTo>
                  <a:pt x="8628213" y="2242148"/>
                  <a:pt x="8620148" y="2250357"/>
                  <a:pt x="8611939" y="2248196"/>
                </a:cubicBezTo>
                <a:cubicBezTo>
                  <a:pt x="8603875" y="2246036"/>
                  <a:pt x="8599554" y="2243876"/>
                  <a:pt x="8583713" y="2260150"/>
                </a:cubicBezTo>
                <a:cubicBezTo>
                  <a:pt x="8567873" y="2276423"/>
                  <a:pt x="8531435" y="2282471"/>
                  <a:pt x="8528412" y="2278151"/>
                </a:cubicBezTo>
                <a:cubicBezTo>
                  <a:pt x="8525388" y="2273831"/>
                  <a:pt x="8530860" y="2265622"/>
                  <a:pt x="8524093" y="2258853"/>
                </a:cubicBezTo>
                <a:cubicBezTo>
                  <a:pt x="8517179" y="2251941"/>
                  <a:pt x="8542094" y="2236964"/>
                  <a:pt x="8533452" y="2223713"/>
                </a:cubicBezTo>
                <a:cubicBezTo>
                  <a:pt x="8524957" y="2210464"/>
                  <a:pt x="8524957" y="2195055"/>
                  <a:pt x="8534749" y="2197215"/>
                </a:cubicBezTo>
                <a:cubicBezTo>
                  <a:pt x="8544687" y="2199375"/>
                  <a:pt x="8545406" y="2185694"/>
                  <a:pt x="8536477" y="2184830"/>
                </a:cubicBezTo>
                <a:cubicBezTo>
                  <a:pt x="8529995" y="2184254"/>
                  <a:pt x="8530717" y="2175037"/>
                  <a:pt x="8527404" y="2169565"/>
                </a:cubicBezTo>
                <a:cubicBezTo>
                  <a:pt x="8534028" y="2164236"/>
                  <a:pt x="8541805" y="2159340"/>
                  <a:pt x="8544397" y="2156748"/>
                </a:cubicBezTo>
                <a:cubicBezTo>
                  <a:pt x="8549006" y="2152283"/>
                  <a:pt x="8560383" y="2151131"/>
                  <a:pt x="8570897" y="2150987"/>
                </a:cubicBezTo>
                <a:cubicBezTo>
                  <a:pt x="8577232" y="2150987"/>
                  <a:pt x="8581409" y="2148971"/>
                  <a:pt x="8586161" y="2145227"/>
                </a:cubicBezTo>
                <a:close/>
                <a:moveTo>
                  <a:pt x="6958538" y="2145083"/>
                </a:moveTo>
                <a:cubicBezTo>
                  <a:pt x="6948314" y="2143931"/>
                  <a:pt x="6932328" y="2162221"/>
                  <a:pt x="6932328" y="2170286"/>
                </a:cubicBezTo>
                <a:cubicBezTo>
                  <a:pt x="6932328" y="2178207"/>
                  <a:pt x="6904821" y="2175902"/>
                  <a:pt x="6904821" y="2183967"/>
                </a:cubicBezTo>
                <a:cubicBezTo>
                  <a:pt x="6904821" y="2192032"/>
                  <a:pt x="6879764" y="2182815"/>
                  <a:pt x="6875154" y="2192032"/>
                </a:cubicBezTo>
                <a:lnTo>
                  <a:pt x="6869628" y="2194610"/>
                </a:lnTo>
                <a:lnTo>
                  <a:pt x="6870696" y="2195067"/>
                </a:lnTo>
                <a:cubicBezTo>
                  <a:pt x="6872645" y="2195290"/>
                  <a:pt x="6874291" y="2194587"/>
                  <a:pt x="6875444" y="2192319"/>
                </a:cubicBezTo>
                <a:cubicBezTo>
                  <a:pt x="6879908" y="2183102"/>
                  <a:pt x="6905110" y="2192319"/>
                  <a:pt x="6905110" y="2184254"/>
                </a:cubicBezTo>
                <a:cubicBezTo>
                  <a:pt x="6905110" y="2176333"/>
                  <a:pt x="6932617" y="2178494"/>
                  <a:pt x="6932617" y="2170573"/>
                </a:cubicBezTo>
                <a:cubicBezTo>
                  <a:pt x="6932617" y="2166540"/>
                  <a:pt x="6936612" y="2159952"/>
                  <a:pt x="6941888" y="2154516"/>
                </a:cubicBezTo>
                <a:lnTo>
                  <a:pt x="6958704" y="2145437"/>
                </a:lnTo>
                <a:close/>
                <a:moveTo>
                  <a:pt x="4684733" y="2142493"/>
                </a:moveTo>
                <a:lnTo>
                  <a:pt x="4684732" y="2142635"/>
                </a:lnTo>
                <a:lnTo>
                  <a:pt x="4693344" y="2150229"/>
                </a:lnTo>
                <a:lnTo>
                  <a:pt x="4693355" y="2150196"/>
                </a:lnTo>
                <a:close/>
                <a:moveTo>
                  <a:pt x="4685375" y="2133182"/>
                </a:moveTo>
                <a:lnTo>
                  <a:pt x="4684841" y="2133670"/>
                </a:lnTo>
                <a:lnTo>
                  <a:pt x="4684735" y="2142350"/>
                </a:lnTo>
                <a:lnTo>
                  <a:pt x="4684948" y="2133580"/>
                </a:lnTo>
                <a:close/>
                <a:moveTo>
                  <a:pt x="6232362" y="2121412"/>
                </a:moveTo>
                <a:lnTo>
                  <a:pt x="6222174" y="2123528"/>
                </a:lnTo>
                <a:lnTo>
                  <a:pt x="6229081" y="2122920"/>
                </a:lnTo>
                <a:close/>
                <a:moveTo>
                  <a:pt x="6852296" y="2112749"/>
                </a:moveTo>
                <a:lnTo>
                  <a:pt x="6851682" y="2113113"/>
                </a:lnTo>
                <a:cubicBezTo>
                  <a:pt x="6849953" y="2120746"/>
                  <a:pt x="6871411" y="2125930"/>
                  <a:pt x="6869684" y="2135291"/>
                </a:cubicBezTo>
                <a:cubicBezTo>
                  <a:pt x="6868820" y="2139971"/>
                  <a:pt x="6871628" y="2144868"/>
                  <a:pt x="6873679" y="2149350"/>
                </a:cubicBezTo>
                <a:lnTo>
                  <a:pt x="6873141" y="2160880"/>
                </a:lnTo>
                <a:lnTo>
                  <a:pt x="6873570" y="2160349"/>
                </a:lnTo>
                <a:cubicBezTo>
                  <a:pt x="6881203" y="2154445"/>
                  <a:pt x="6868386" y="2144219"/>
                  <a:pt x="6870114" y="2134714"/>
                </a:cubicBezTo>
                <a:cubicBezTo>
                  <a:pt x="6870978" y="2130034"/>
                  <a:pt x="6866046" y="2126398"/>
                  <a:pt x="6861114" y="2122977"/>
                </a:cubicBezTo>
                <a:close/>
                <a:moveTo>
                  <a:pt x="6253076" y="2110209"/>
                </a:moveTo>
                <a:lnTo>
                  <a:pt x="6239715" y="2118033"/>
                </a:lnTo>
                <a:lnTo>
                  <a:pt x="6244742" y="2115722"/>
                </a:lnTo>
                <a:close/>
                <a:moveTo>
                  <a:pt x="6164550" y="2105933"/>
                </a:moveTo>
                <a:lnTo>
                  <a:pt x="6164312" y="2106488"/>
                </a:lnTo>
                <a:cubicBezTo>
                  <a:pt x="6157399" y="2106488"/>
                  <a:pt x="6163160" y="2125929"/>
                  <a:pt x="6165464" y="2130538"/>
                </a:cubicBezTo>
                <a:cubicBezTo>
                  <a:pt x="6167768" y="2135146"/>
                  <a:pt x="6160856" y="2160205"/>
                  <a:pt x="6165464" y="2161357"/>
                </a:cubicBezTo>
                <a:cubicBezTo>
                  <a:pt x="6169928" y="2162509"/>
                  <a:pt x="6180298" y="2180799"/>
                  <a:pt x="6178858" y="2184687"/>
                </a:cubicBezTo>
                <a:lnTo>
                  <a:pt x="6174702" y="2189331"/>
                </a:lnTo>
                <a:lnTo>
                  <a:pt x="6174908" y="2189404"/>
                </a:lnTo>
                <a:lnTo>
                  <a:pt x="6179479" y="2184362"/>
                </a:lnTo>
                <a:lnTo>
                  <a:pt x="6179288" y="2183966"/>
                </a:lnTo>
                <a:cubicBezTo>
                  <a:pt x="6180442" y="2180510"/>
                  <a:pt x="6170217" y="2162220"/>
                  <a:pt x="6165608" y="2161068"/>
                </a:cubicBezTo>
                <a:cubicBezTo>
                  <a:pt x="6160999" y="2159916"/>
                  <a:pt x="6167912" y="2134858"/>
                  <a:pt x="6165608" y="2130249"/>
                </a:cubicBezTo>
                <a:cubicBezTo>
                  <a:pt x="6163303" y="2125641"/>
                  <a:pt x="6157544" y="2106199"/>
                  <a:pt x="6164456" y="2106199"/>
                </a:cubicBezTo>
                <a:close/>
                <a:moveTo>
                  <a:pt x="4681531" y="2102557"/>
                </a:moveTo>
                <a:lnTo>
                  <a:pt x="4681509" y="2102563"/>
                </a:lnTo>
                <a:cubicBezTo>
                  <a:pt x="4679547" y="2104363"/>
                  <a:pt x="4679547" y="2107207"/>
                  <a:pt x="4683724" y="2111384"/>
                </a:cubicBezTo>
                <a:lnTo>
                  <a:pt x="4693325" y="2122331"/>
                </a:lnTo>
                <a:lnTo>
                  <a:pt x="4693355" y="2122221"/>
                </a:lnTo>
                <a:cubicBezTo>
                  <a:pt x="4691537" y="2119341"/>
                  <a:pt x="4687901" y="2115417"/>
                  <a:pt x="4683724" y="2111240"/>
                </a:cubicBezTo>
                <a:close/>
                <a:moveTo>
                  <a:pt x="6884056" y="2092971"/>
                </a:moveTo>
                <a:lnTo>
                  <a:pt x="6883724" y="2093455"/>
                </a:lnTo>
                <a:lnTo>
                  <a:pt x="6879314" y="2102347"/>
                </a:lnTo>
                <a:lnTo>
                  <a:pt x="6879474" y="2102311"/>
                </a:lnTo>
                <a:close/>
                <a:moveTo>
                  <a:pt x="6175184" y="2091929"/>
                </a:moveTo>
                <a:lnTo>
                  <a:pt x="6183250" y="2100943"/>
                </a:lnTo>
                <a:lnTo>
                  <a:pt x="6189803" y="2110249"/>
                </a:lnTo>
                <a:lnTo>
                  <a:pt x="6182170" y="2097992"/>
                </a:lnTo>
                <a:cubicBezTo>
                  <a:pt x="6188074" y="2099288"/>
                  <a:pt x="6193546" y="2103321"/>
                  <a:pt x="6196282" y="2104617"/>
                </a:cubicBezTo>
                <a:cubicBezTo>
                  <a:pt x="6200026" y="2106345"/>
                  <a:pt x="6202475" y="2101448"/>
                  <a:pt x="6209819" y="2109513"/>
                </a:cubicBezTo>
                <a:cubicBezTo>
                  <a:pt x="6213060" y="2113113"/>
                  <a:pt x="6214788" y="2115381"/>
                  <a:pt x="6215618" y="2117542"/>
                </a:cubicBezTo>
                <a:lnTo>
                  <a:pt x="6215968" y="2124075"/>
                </a:lnTo>
                <a:lnTo>
                  <a:pt x="6216118" y="2124061"/>
                </a:lnTo>
                <a:lnTo>
                  <a:pt x="6215760" y="2117398"/>
                </a:lnTo>
                <a:cubicBezTo>
                  <a:pt x="6214932" y="2115238"/>
                  <a:pt x="6213205" y="2112969"/>
                  <a:pt x="6209963" y="2109369"/>
                </a:cubicBezTo>
                <a:cubicBezTo>
                  <a:pt x="6202618" y="2101160"/>
                  <a:pt x="6200170" y="2106057"/>
                  <a:pt x="6196427" y="2104473"/>
                </a:cubicBezTo>
                <a:cubicBezTo>
                  <a:pt x="6193690" y="2103320"/>
                  <a:pt x="6188362" y="2099288"/>
                  <a:pt x="6182314" y="2097848"/>
                </a:cubicBezTo>
                <a:close/>
                <a:moveTo>
                  <a:pt x="4988331" y="2091012"/>
                </a:moveTo>
                <a:cubicBezTo>
                  <a:pt x="4991290" y="2091223"/>
                  <a:pt x="4993532" y="2092771"/>
                  <a:pt x="4994072" y="2096407"/>
                </a:cubicBezTo>
                <a:cubicBezTo>
                  <a:pt x="4996231" y="2110952"/>
                  <a:pt x="4981686" y="2113544"/>
                  <a:pt x="4968869" y="2104904"/>
                </a:cubicBezTo>
                <a:cubicBezTo>
                  <a:pt x="4964117" y="2101772"/>
                  <a:pt x="4979453" y="2090377"/>
                  <a:pt x="4988331" y="2091012"/>
                </a:cubicBezTo>
                <a:close/>
                <a:moveTo>
                  <a:pt x="6888456" y="2086587"/>
                </a:moveTo>
                <a:lnTo>
                  <a:pt x="6888406" y="2086615"/>
                </a:lnTo>
                <a:lnTo>
                  <a:pt x="6885690" y="2090583"/>
                </a:lnTo>
                <a:close/>
                <a:moveTo>
                  <a:pt x="6925416" y="2084598"/>
                </a:moveTo>
                <a:cubicBezTo>
                  <a:pt x="6917352" y="2083446"/>
                  <a:pt x="6903670" y="2095975"/>
                  <a:pt x="6904821" y="2101735"/>
                </a:cubicBezTo>
                <a:lnTo>
                  <a:pt x="6905626" y="2101796"/>
                </a:lnTo>
                <a:lnTo>
                  <a:pt x="6912238" y="2091007"/>
                </a:lnTo>
                <a:cubicBezTo>
                  <a:pt x="6916522" y="2087299"/>
                  <a:pt x="6921959" y="2084455"/>
                  <a:pt x="6925992" y="2085031"/>
                </a:cubicBezTo>
                <a:lnTo>
                  <a:pt x="6932427" y="2084824"/>
                </a:lnTo>
                <a:close/>
                <a:moveTo>
                  <a:pt x="6949294" y="2084099"/>
                </a:moveTo>
                <a:lnTo>
                  <a:pt x="6946023" y="2084389"/>
                </a:lnTo>
                <a:lnTo>
                  <a:pt x="6948458" y="2084311"/>
                </a:lnTo>
                <a:close/>
                <a:moveTo>
                  <a:pt x="5481766" y="2082222"/>
                </a:moveTo>
                <a:lnTo>
                  <a:pt x="5479247" y="2084741"/>
                </a:lnTo>
                <a:lnTo>
                  <a:pt x="5479246" y="2084742"/>
                </a:lnTo>
                <a:lnTo>
                  <a:pt x="5479235" y="2084756"/>
                </a:lnTo>
                <a:lnTo>
                  <a:pt x="5479246" y="2084742"/>
                </a:lnTo>
                <a:lnTo>
                  <a:pt x="5479246" y="2084742"/>
                </a:lnTo>
                <a:close/>
                <a:moveTo>
                  <a:pt x="6902280" y="2071133"/>
                </a:moveTo>
                <a:lnTo>
                  <a:pt x="6902086" y="2071205"/>
                </a:lnTo>
                <a:lnTo>
                  <a:pt x="6897419" y="2081277"/>
                </a:lnTo>
                <a:lnTo>
                  <a:pt x="6897566" y="2081196"/>
                </a:lnTo>
                <a:close/>
                <a:moveTo>
                  <a:pt x="7085558" y="2070918"/>
                </a:moveTo>
                <a:lnTo>
                  <a:pt x="7085141" y="2071021"/>
                </a:lnTo>
                <a:lnTo>
                  <a:pt x="7093495" y="2076443"/>
                </a:lnTo>
                <a:cubicBezTo>
                  <a:pt x="7096537" y="2078297"/>
                  <a:pt x="7099742" y="2079269"/>
                  <a:pt x="7102982" y="2076677"/>
                </a:cubicBezTo>
                <a:lnTo>
                  <a:pt x="7103010" y="2076664"/>
                </a:lnTo>
                <a:lnTo>
                  <a:pt x="7094072" y="2076444"/>
                </a:lnTo>
                <a:cubicBezTo>
                  <a:pt x="7091029" y="2074590"/>
                  <a:pt x="7088150" y="2071854"/>
                  <a:pt x="7085558" y="2070918"/>
                </a:cubicBezTo>
                <a:close/>
                <a:moveTo>
                  <a:pt x="6143809" y="2068755"/>
                </a:moveTo>
                <a:lnTo>
                  <a:pt x="6144438" y="2071637"/>
                </a:lnTo>
                <a:cubicBezTo>
                  <a:pt x="6149480" y="2084454"/>
                  <a:pt x="6162295" y="2077541"/>
                  <a:pt x="6166616" y="2080998"/>
                </a:cubicBezTo>
                <a:cubicBezTo>
                  <a:pt x="6168344" y="2082294"/>
                  <a:pt x="6170217" y="2086758"/>
                  <a:pt x="6171944" y="2091655"/>
                </a:cubicBezTo>
                <a:lnTo>
                  <a:pt x="6169155" y="2096344"/>
                </a:lnTo>
                <a:lnTo>
                  <a:pt x="6174520" y="2091511"/>
                </a:lnTo>
                <a:lnTo>
                  <a:pt x="6171944" y="2091511"/>
                </a:lnTo>
                <a:cubicBezTo>
                  <a:pt x="6170217" y="2086614"/>
                  <a:pt x="6168344" y="2082150"/>
                  <a:pt x="6166615" y="2080854"/>
                </a:cubicBezTo>
                <a:cubicBezTo>
                  <a:pt x="6162439" y="2077541"/>
                  <a:pt x="6149622" y="2084310"/>
                  <a:pt x="6144438" y="2071493"/>
                </a:cubicBezTo>
                <a:close/>
                <a:moveTo>
                  <a:pt x="7008112" y="2059755"/>
                </a:moveTo>
                <a:lnTo>
                  <a:pt x="7008232" y="2059902"/>
                </a:lnTo>
                <a:lnTo>
                  <a:pt x="7009086" y="2066423"/>
                </a:lnTo>
                <a:lnTo>
                  <a:pt x="7005270" y="2067859"/>
                </a:lnTo>
                <a:cubicBezTo>
                  <a:pt x="7001443" y="2068800"/>
                  <a:pt x="6997062" y="2070467"/>
                  <a:pt x="6994685" y="2074950"/>
                </a:cubicBezTo>
                <a:lnTo>
                  <a:pt x="6989116" y="2079532"/>
                </a:lnTo>
                <a:lnTo>
                  <a:pt x="6989615" y="2079533"/>
                </a:lnTo>
                <a:cubicBezTo>
                  <a:pt x="6992102" y="2078928"/>
                  <a:pt x="6994254" y="2077506"/>
                  <a:pt x="6995693" y="2074662"/>
                </a:cubicBezTo>
                <a:cubicBezTo>
                  <a:pt x="6998501" y="2068973"/>
                  <a:pt x="7005054" y="2068109"/>
                  <a:pt x="7009194" y="2067245"/>
                </a:cubicBezTo>
                <a:lnTo>
                  <a:pt x="7009086" y="2066423"/>
                </a:lnTo>
                <a:lnTo>
                  <a:pt x="7012528" y="2065128"/>
                </a:lnTo>
                <a:lnTo>
                  <a:pt x="7008232" y="2059902"/>
                </a:lnTo>
                <a:lnTo>
                  <a:pt x="7008222" y="2059828"/>
                </a:lnTo>
                <a:close/>
                <a:moveTo>
                  <a:pt x="7133098" y="2056750"/>
                </a:moveTo>
                <a:lnTo>
                  <a:pt x="7132986" y="2056827"/>
                </a:lnTo>
                <a:lnTo>
                  <a:pt x="7146617" y="2057523"/>
                </a:lnTo>
                <a:lnTo>
                  <a:pt x="7146738" y="2057499"/>
                </a:lnTo>
                <a:close/>
                <a:moveTo>
                  <a:pt x="4694123" y="2053165"/>
                </a:moveTo>
                <a:lnTo>
                  <a:pt x="4694092" y="2053203"/>
                </a:lnTo>
                <a:lnTo>
                  <a:pt x="4697101" y="2063483"/>
                </a:lnTo>
                <a:close/>
                <a:moveTo>
                  <a:pt x="5173293" y="2050197"/>
                </a:moveTo>
                <a:cubicBezTo>
                  <a:pt x="5179234" y="2052304"/>
                  <a:pt x="5183518" y="2057020"/>
                  <a:pt x="5181575" y="2063429"/>
                </a:cubicBezTo>
                <a:cubicBezTo>
                  <a:pt x="5177685" y="2076246"/>
                  <a:pt x="5182438" y="2103320"/>
                  <a:pt x="5176822" y="2110521"/>
                </a:cubicBezTo>
                <a:cubicBezTo>
                  <a:pt x="5171206" y="2117722"/>
                  <a:pt x="5166452" y="2113113"/>
                  <a:pt x="5156660" y="2122906"/>
                </a:cubicBezTo>
                <a:cubicBezTo>
                  <a:pt x="5146868" y="2132843"/>
                  <a:pt x="5140819" y="2111817"/>
                  <a:pt x="5144707" y="2095112"/>
                </a:cubicBezTo>
                <a:cubicBezTo>
                  <a:pt x="5148595" y="2078406"/>
                  <a:pt x="5129298" y="2066021"/>
                  <a:pt x="5134050" y="2057812"/>
                </a:cubicBezTo>
                <a:cubicBezTo>
                  <a:pt x="5137938" y="2051187"/>
                  <a:pt x="5145715" y="2060836"/>
                  <a:pt x="5155075" y="2052627"/>
                </a:cubicBezTo>
                <a:cubicBezTo>
                  <a:pt x="5159755" y="2048595"/>
                  <a:pt x="5167352" y="2048091"/>
                  <a:pt x="5173293" y="2050197"/>
                </a:cubicBezTo>
                <a:close/>
                <a:moveTo>
                  <a:pt x="8960353" y="2049792"/>
                </a:moveTo>
                <a:cubicBezTo>
                  <a:pt x="8963193" y="2049900"/>
                  <a:pt x="8965093" y="2051475"/>
                  <a:pt x="8965345" y="2055363"/>
                </a:cubicBezTo>
                <a:cubicBezTo>
                  <a:pt x="8966210" y="2070773"/>
                  <a:pt x="8990115" y="2122185"/>
                  <a:pt x="8979026" y="2132410"/>
                </a:cubicBezTo>
                <a:cubicBezTo>
                  <a:pt x="8967937" y="2142635"/>
                  <a:pt x="8945615" y="2151275"/>
                  <a:pt x="8952528" y="2164093"/>
                </a:cubicBezTo>
                <a:cubicBezTo>
                  <a:pt x="8959297" y="2176910"/>
                  <a:pt x="8952528" y="2198367"/>
                  <a:pt x="8945615" y="2208593"/>
                </a:cubicBezTo>
                <a:cubicBezTo>
                  <a:pt x="8938703" y="2218818"/>
                  <a:pt x="8948063" y="2238548"/>
                  <a:pt x="8937839" y="2249637"/>
                </a:cubicBezTo>
                <a:cubicBezTo>
                  <a:pt x="8927614" y="2260870"/>
                  <a:pt x="8911340" y="2263318"/>
                  <a:pt x="8910476" y="2253957"/>
                </a:cubicBezTo>
                <a:cubicBezTo>
                  <a:pt x="8909612" y="2244596"/>
                  <a:pt x="8903563" y="2270230"/>
                  <a:pt x="8893339" y="2271094"/>
                </a:cubicBezTo>
                <a:cubicBezTo>
                  <a:pt x="8882969" y="2271958"/>
                  <a:pt x="8880378" y="2255685"/>
                  <a:pt x="8871881" y="2269366"/>
                </a:cubicBezTo>
                <a:cubicBezTo>
                  <a:pt x="8863241" y="2283047"/>
                  <a:pt x="8841783" y="2282183"/>
                  <a:pt x="8835013" y="2271958"/>
                </a:cubicBezTo>
                <a:cubicBezTo>
                  <a:pt x="8828101" y="2261734"/>
                  <a:pt x="8817012" y="2268646"/>
                  <a:pt x="8826373" y="2276279"/>
                </a:cubicBezTo>
                <a:cubicBezTo>
                  <a:pt x="8835877" y="2284056"/>
                  <a:pt x="8827237" y="2283191"/>
                  <a:pt x="8816148" y="2296009"/>
                </a:cubicBezTo>
                <a:cubicBezTo>
                  <a:pt x="8805058" y="2308826"/>
                  <a:pt x="8783601" y="2311418"/>
                  <a:pt x="8781873" y="2297737"/>
                </a:cubicBezTo>
                <a:cubicBezTo>
                  <a:pt x="8780145" y="2284056"/>
                  <a:pt x="8795554" y="2271238"/>
                  <a:pt x="8769919" y="2272103"/>
                </a:cubicBezTo>
                <a:cubicBezTo>
                  <a:pt x="8744286" y="2272967"/>
                  <a:pt x="8702378" y="2282327"/>
                  <a:pt x="8697193" y="2290104"/>
                </a:cubicBezTo>
                <a:cubicBezTo>
                  <a:pt x="8692009" y="2297881"/>
                  <a:pt x="8675737" y="2292696"/>
                  <a:pt x="8665511" y="2297881"/>
                </a:cubicBezTo>
                <a:cubicBezTo>
                  <a:pt x="8659318" y="2300905"/>
                  <a:pt x="8650966" y="2283335"/>
                  <a:pt x="8665511" y="2280743"/>
                </a:cubicBezTo>
                <a:cubicBezTo>
                  <a:pt x="8680055" y="2278151"/>
                  <a:pt x="8698923" y="2258421"/>
                  <a:pt x="8710011" y="2247332"/>
                </a:cubicBezTo>
                <a:cubicBezTo>
                  <a:pt x="8721100" y="2236243"/>
                  <a:pt x="8733052" y="2252517"/>
                  <a:pt x="8752782" y="2244740"/>
                </a:cubicBezTo>
                <a:cubicBezTo>
                  <a:pt x="8772512" y="2236964"/>
                  <a:pt x="8788785" y="2232787"/>
                  <a:pt x="8787921" y="2240420"/>
                </a:cubicBezTo>
                <a:cubicBezTo>
                  <a:pt x="8787057" y="2248053"/>
                  <a:pt x="8811971" y="2243012"/>
                  <a:pt x="8805923" y="2234371"/>
                </a:cubicBezTo>
                <a:cubicBezTo>
                  <a:pt x="8800017" y="2225875"/>
                  <a:pt x="8824788" y="2224147"/>
                  <a:pt x="8823924" y="2205280"/>
                </a:cubicBezTo>
                <a:cubicBezTo>
                  <a:pt x="8823203" y="2186414"/>
                  <a:pt x="8848839" y="2174317"/>
                  <a:pt x="8845382" y="2182094"/>
                </a:cubicBezTo>
                <a:cubicBezTo>
                  <a:pt x="8841925" y="2189727"/>
                  <a:pt x="8849703" y="2202544"/>
                  <a:pt x="8864249" y="2191455"/>
                </a:cubicBezTo>
                <a:cubicBezTo>
                  <a:pt x="8878793" y="2180366"/>
                  <a:pt x="8888155" y="2182814"/>
                  <a:pt x="8890747" y="2170861"/>
                </a:cubicBezTo>
                <a:cubicBezTo>
                  <a:pt x="8893339" y="2158908"/>
                  <a:pt x="8909612" y="2158908"/>
                  <a:pt x="8908748" y="2142635"/>
                </a:cubicBezTo>
                <a:cubicBezTo>
                  <a:pt x="8907884" y="2126361"/>
                  <a:pt x="8932655" y="2111816"/>
                  <a:pt x="8923294" y="2104040"/>
                </a:cubicBezTo>
                <a:cubicBezTo>
                  <a:pt x="8913933" y="2096407"/>
                  <a:pt x="8919982" y="2069909"/>
                  <a:pt x="8928478" y="2065588"/>
                </a:cubicBezTo>
                <a:cubicBezTo>
                  <a:pt x="8934851" y="2062348"/>
                  <a:pt x="8951835" y="2049468"/>
                  <a:pt x="8960353" y="2049792"/>
                </a:cubicBezTo>
                <a:close/>
                <a:moveTo>
                  <a:pt x="6834408" y="2046107"/>
                </a:moveTo>
                <a:lnTo>
                  <a:pt x="6834472" y="2046147"/>
                </a:lnTo>
                <a:lnTo>
                  <a:pt x="6845084" y="2046734"/>
                </a:lnTo>
                <a:close/>
                <a:moveTo>
                  <a:pt x="6191916" y="2040640"/>
                </a:moveTo>
                <a:lnTo>
                  <a:pt x="6192971" y="2045282"/>
                </a:lnTo>
                <a:cubicBezTo>
                  <a:pt x="6185050" y="2043410"/>
                  <a:pt x="6175114" y="2041826"/>
                  <a:pt x="6167337" y="2042690"/>
                </a:cubicBezTo>
                <a:lnTo>
                  <a:pt x="6167337" y="2042690"/>
                </a:lnTo>
                <a:lnTo>
                  <a:pt x="6192970" y="2045283"/>
                </a:lnTo>
                <a:lnTo>
                  <a:pt x="6198686" y="2057442"/>
                </a:lnTo>
                <a:lnTo>
                  <a:pt x="6195598" y="2049892"/>
                </a:lnTo>
                <a:close/>
                <a:moveTo>
                  <a:pt x="6200748" y="2038388"/>
                </a:moveTo>
                <a:lnTo>
                  <a:pt x="6200564" y="2038399"/>
                </a:lnTo>
                <a:lnTo>
                  <a:pt x="6210971" y="2044851"/>
                </a:lnTo>
                <a:cubicBezTo>
                  <a:pt x="6213132" y="2047011"/>
                  <a:pt x="6217633" y="2048523"/>
                  <a:pt x="6222133" y="2048955"/>
                </a:cubicBezTo>
                <a:lnTo>
                  <a:pt x="6222316" y="2048916"/>
                </a:lnTo>
                <a:lnTo>
                  <a:pt x="6211260" y="2044850"/>
                </a:lnTo>
                <a:cubicBezTo>
                  <a:pt x="6209100" y="2042762"/>
                  <a:pt x="6204816" y="2039990"/>
                  <a:pt x="6200748" y="2038388"/>
                </a:cubicBezTo>
                <a:close/>
                <a:moveTo>
                  <a:pt x="6127506" y="2033897"/>
                </a:moveTo>
                <a:lnTo>
                  <a:pt x="6136661" y="2046867"/>
                </a:lnTo>
                <a:lnTo>
                  <a:pt x="6140509" y="2055901"/>
                </a:lnTo>
                <a:lnTo>
                  <a:pt x="6137958" y="2048595"/>
                </a:lnTo>
                <a:lnTo>
                  <a:pt x="6137958" y="2048595"/>
                </a:lnTo>
                <a:lnTo>
                  <a:pt x="6136662" y="2046722"/>
                </a:lnTo>
                <a:close/>
                <a:moveTo>
                  <a:pt x="6547052" y="2020006"/>
                </a:moveTo>
                <a:lnTo>
                  <a:pt x="6546664" y="2020153"/>
                </a:lnTo>
                <a:cubicBezTo>
                  <a:pt x="6542595" y="2023357"/>
                  <a:pt x="6539607" y="2027426"/>
                  <a:pt x="6539607" y="2030450"/>
                </a:cubicBezTo>
                <a:lnTo>
                  <a:pt x="6538664" y="2039787"/>
                </a:lnTo>
                <a:lnTo>
                  <a:pt x="6539086" y="2039593"/>
                </a:lnTo>
                <a:cubicBezTo>
                  <a:pt x="6540256" y="2036821"/>
                  <a:pt x="6540040" y="2033185"/>
                  <a:pt x="6540040" y="2030161"/>
                </a:cubicBezTo>
                <a:close/>
                <a:moveTo>
                  <a:pt x="6564051" y="2012318"/>
                </a:moveTo>
                <a:lnTo>
                  <a:pt x="6560580" y="2014773"/>
                </a:lnTo>
                <a:lnTo>
                  <a:pt x="6560634" y="2014752"/>
                </a:lnTo>
                <a:close/>
                <a:moveTo>
                  <a:pt x="5483489" y="2008485"/>
                </a:moveTo>
                <a:lnTo>
                  <a:pt x="5480039" y="2024256"/>
                </a:lnTo>
                <a:cubicBezTo>
                  <a:pt x="5479391" y="2029693"/>
                  <a:pt x="5479391" y="2034769"/>
                  <a:pt x="5480400" y="2038226"/>
                </a:cubicBezTo>
                <a:cubicBezTo>
                  <a:pt x="5482272" y="2044994"/>
                  <a:pt x="5488320" y="2049603"/>
                  <a:pt x="5497104" y="2056227"/>
                </a:cubicBezTo>
                <a:cubicBezTo>
                  <a:pt x="5496817" y="2056515"/>
                  <a:pt x="5496528" y="2056803"/>
                  <a:pt x="5496528" y="2057091"/>
                </a:cubicBezTo>
                <a:lnTo>
                  <a:pt x="5496528" y="2057092"/>
                </a:lnTo>
                <a:lnTo>
                  <a:pt x="5503117" y="2055469"/>
                </a:lnTo>
                <a:lnTo>
                  <a:pt x="5500561" y="2055509"/>
                </a:lnTo>
                <a:cubicBezTo>
                  <a:pt x="5500418" y="2055509"/>
                  <a:pt x="5500418" y="2055509"/>
                  <a:pt x="5500273" y="2055509"/>
                </a:cubicBezTo>
                <a:cubicBezTo>
                  <a:pt x="5499696" y="2055653"/>
                  <a:pt x="5499121" y="2055653"/>
                  <a:pt x="5498689" y="2055797"/>
                </a:cubicBezTo>
                <a:cubicBezTo>
                  <a:pt x="5498544" y="2055941"/>
                  <a:pt x="5498544" y="2055941"/>
                  <a:pt x="5498401" y="2055941"/>
                </a:cubicBezTo>
                <a:cubicBezTo>
                  <a:pt x="5497825" y="2055941"/>
                  <a:pt x="5497536" y="2056229"/>
                  <a:pt x="5497247" y="2056373"/>
                </a:cubicBezTo>
                <a:cubicBezTo>
                  <a:pt x="5488462" y="2049892"/>
                  <a:pt x="5482415" y="2045140"/>
                  <a:pt x="5480830" y="2038371"/>
                </a:cubicBezTo>
                <a:cubicBezTo>
                  <a:pt x="5479894" y="2034915"/>
                  <a:pt x="5479930" y="2029838"/>
                  <a:pt x="5480578" y="2024402"/>
                </a:cubicBezTo>
                <a:lnTo>
                  <a:pt x="5483895" y="2008761"/>
                </a:lnTo>
                <a:close/>
                <a:moveTo>
                  <a:pt x="6570812" y="2003756"/>
                </a:moveTo>
                <a:lnTo>
                  <a:pt x="6570425" y="2003951"/>
                </a:lnTo>
                <a:lnTo>
                  <a:pt x="6567596" y="2009791"/>
                </a:lnTo>
                <a:lnTo>
                  <a:pt x="6567960" y="2009531"/>
                </a:lnTo>
                <a:close/>
                <a:moveTo>
                  <a:pt x="5535468" y="2002301"/>
                </a:moveTo>
                <a:lnTo>
                  <a:pt x="5535412" y="2003519"/>
                </a:lnTo>
                <a:cubicBezTo>
                  <a:pt x="5535412" y="2003663"/>
                  <a:pt x="5535412" y="2003663"/>
                  <a:pt x="5535412" y="2003807"/>
                </a:cubicBezTo>
                <a:lnTo>
                  <a:pt x="5535621" y="2004538"/>
                </a:lnTo>
                <a:close/>
                <a:moveTo>
                  <a:pt x="5450076" y="2001497"/>
                </a:moveTo>
                <a:lnTo>
                  <a:pt x="5450030" y="2001539"/>
                </a:lnTo>
                <a:lnTo>
                  <a:pt x="5448330" y="2005787"/>
                </a:lnTo>
                <a:close/>
                <a:moveTo>
                  <a:pt x="5457508" y="1994574"/>
                </a:moveTo>
                <a:lnTo>
                  <a:pt x="5455396" y="1996542"/>
                </a:lnTo>
                <a:lnTo>
                  <a:pt x="5457635" y="1994724"/>
                </a:lnTo>
                <a:close/>
                <a:moveTo>
                  <a:pt x="5535593" y="1993508"/>
                </a:moveTo>
                <a:lnTo>
                  <a:pt x="5535138" y="2000423"/>
                </a:lnTo>
                <a:lnTo>
                  <a:pt x="5535337" y="2000389"/>
                </a:lnTo>
                <a:lnTo>
                  <a:pt x="5535267" y="1999379"/>
                </a:lnTo>
                <a:close/>
                <a:moveTo>
                  <a:pt x="7073638" y="1988232"/>
                </a:moveTo>
                <a:lnTo>
                  <a:pt x="7074108" y="1988452"/>
                </a:lnTo>
                <a:cubicBezTo>
                  <a:pt x="7081596" y="1991351"/>
                  <a:pt x="7089518" y="1993295"/>
                  <a:pt x="7094629" y="1991134"/>
                </a:cubicBezTo>
                <a:cubicBezTo>
                  <a:pt x="7104854" y="1986814"/>
                  <a:pt x="7156266" y="1991998"/>
                  <a:pt x="7169084" y="1995455"/>
                </a:cubicBezTo>
                <a:lnTo>
                  <a:pt x="7177402" y="1995601"/>
                </a:lnTo>
                <a:lnTo>
                  <a:pt x="7179873" y="1995722"/>
                </a:lnTo>
                <a:lnTo>
                  <a:pt x="7187314" y="1996533"/>
                </a:lnTo>
                <a:lnTo>
                  <a:pt x="7188944" y="1996879"/>
                </a:lnTo>
                <a:lnTo>
                  <a:pt x="7188718" y="1996686"/>
                </a:lnTo>
                <a:lnTo>
                  <a:pt x="7187314" y="1996533"/>
                </a:lnTo>
                <a:lnTo>
                  <a:pt x="7183413" y="1995707"/>
                </a:lnTo>
                <a:lnTo>
                  <a:pt x="7177402" y="1995601"/>
                </a:lnTo>
                <a:lnTo>
                  <a:pt x="7168508" y="1995167"/>
                </a:lnTo>
                <a:cubicBezTo>
                  <a:pt x="7155690" y="1991711"/>
                  <a:pt x="7104278" y="1986527"/>
                  <a:pt x="7094054" y="1990847"/>
                </a:cubicBezTo>
                <a:close/>
                <a:moveTo>
                  <a:pt x="5171350" y="1981630"/>
                </a:moveTo>
                <a:cubicBezTo>
                  <a:pt x="5175959" y="1982062"/>
                  <a:pt x="5177687" y="2033906"/>
                  <a:pt x="5165301" y="2035490"/>
                </a:cubicBezTo>
                <a:cubicBezTo>
                  <a:pt x="5153493" y="2037219"/>
                  <a:pt x="5141396" y="2004384"/>
                  <a:pt x="5153349" y="1997039"/>
                </a:cubicBezTo>
                <a:cubicBezTo>
                  <a:pt x="5165301" y="1989695"/>
                  <a:pt x="5166598" y="1981198"/>
                  <a:pt x="5171350" y="1981630"/>
                </a:cubicBezTo>
                <a:close/>
                <a:moveTo>
                  <a:pt x="7055602" y="1979758"/>
                </a:moveTo>
                <a:cubicBezTo>
                  <a:pt x="7048689" y="1976302"/>
                  <a:pt x="7026511" y="1979758"/>
                  <a:pt x="7025647" y="1991711"/>
                </a:cubicBezTo>
                <a:cubicBezTo>
                  <a:pt x="7024783" y="2003808"/>
                  <a:pt x="7015422" y="2003808"/>
                  <a:pt x="7000013" y="1996032"/>
                </a:cubicBezTo>
                <a:cubicBezTo>
                  <a:pt x="6984604" y="1988399"/>
                  <a:pt x="6961562" y="1988399"/>
                  <a:pt x="6960698" y="1996896"/>
                </a:cubicBezTo>
                <a:cubicBezTo>
                  <a:pt x="6959835" y="2005536"/>
                  <a:pt x="6948601" y="2014033"/>
                  <a:pt x="6942696" y="2016625"/>
                </a:cubicBezTo>
                <a:cubicBezTo>
                  <a:pt x="6940392" y="2017633"/>
                  <a:pt x="6937079" y="2024546"/>
                  <a:pt x="6933912" y="2032754"/>
                </a:cubicBezTo>
                <a:cubicBezTo>
                  <a:pt x="6930023" y="2031314"/>
                  <a:pt x="6924984" y="2031314"/>
                  <a:pt x="6917206" y="2034339"/>
                </a:cubicBezTo>
                <a:cubicBezTo>
                  <a:pt x="6900069" y="2041251"/>
                  <a:pt x="6888692" y="2050468"/>
                  <a:pt x="6887540" y="2057237"/>
                </a:cubicBezTo>
                <a:lnTo>
                  <a:pt x="6880818" y="2065443"/>
                </a:lnTo>
                <a:lnTo>
                  <a:pt x="6880988" y="2065535"/>
                </a:lnTo>
                <a:cubicBezTo>
                  <a:pt x="6884122" y="2064113"/>
                  <a:pt x="6887253" y="2060692"/>
                  <a:pt x="6887829" y="2057236"/>
                </a:cubicBezTo>
                <a:cubicBezTo>
                  <a:pt x="6888980" y="2050323"/>
                  <a:pt x="6900358" y="2041251"/>
                  <a:pt x="6917496" y="2034338"/>
                </a:cubicBezTo>
                <a:lnTo>
                  <a:pt x="6934764" y="2033289"/>
                </a:lnTo>
                <a:lnTo>
                  <a:pt x="6934488" y="2033042"/>
                </a:lnTo>
                <a:cubicBezTo>
                  <a:pt x="6937656" y="2024833"/>
                  <a:pt x="6940968" y="2017920"/>
                  <a:pt x="6943273" y="2016912"/>
                </a:cubicBezTo>
                <a:cubicBezTo>
                  <a:pt x="6949322" y="2014320"/>
                  <a:pt x="6960410" y="2005680"/>
                  <a:pt x="6961274" y="1997183"/>
                </a:cubicBezTo>
                <a:cubicBezTo>
                  <a:pt x="6962138" y="1988686"/>
                  <a:pt x="6985180" y="1988686"/>
                  <a:pt x="7000589" y="1996319"/>
                </a:cubicBezTo>
                <a:cubicBezTo>
                  <a:pt x="7015998" y="2003951"/>
                  <a:pt x="7025359" y="2003951"/>
                  <a:pt x="7026223" y="1991998"/>
                </a:cubicBezTo>
                <a:cubicBezTo>
                  <a:pt x="7027088" y="1980045"/>
                  <a:pt x="7049266" y="1976589"/>
                  <a:pt x="7056178" y="1980045"/>
                </a:cubicBezTo>
                <a:lnTo>
                  <a:pt x="7061246" y="1982421"/>
                </a:lnTo>
                <a:close/>
                <a:moveTo>
                  <a:pt x="5434133" y="1969705"/>
                </a:moveTo>
                <a:lnTo>
                  <a:pt x="5432587" y="1971692"/>
                </a:lnTo>
                <a:lnTo>
                  <a:pt x="5428624" y="1978290"/>
                </a:lnTo>
                <a:close/>
                <a:moveTo>
                  <a:pt x="6720486" y="1963485"/>
                </a:moveTo>
                <a:lnTo>
                  <a:pt x="6705436" y="1965634"/>
                </a:lnTo>
                <a:lnTo>
                  <a:pt x="6720676" y="1963498"/>
                </a:lnTo>
                <a:close/>
                <a:moveTo>
                  <a:pt x="7229998" y="1962514"/>
                </a:moveTo>
                <a:lnTo>
                  <a:pt x="7234752" y="1978462"/>
                </a:lnTo>
                <a:cubicBezTo>
                  <a:pt x="7232160" y="1984943"/>
                  <a:pt x="7219344" y="1991999"/>
                  <a:pt x="7219344" y="2000352"/>
                </a:cubicBezTo>
                <a:cubicBezTo>
                  <a:pt x="7219344" y="2004816"/>
                  <a:pt x="7220063" y="2008849"/>
                  <a:pt x="7220063" y="2012161"/>
                </a:cubicBezTo>
                <a:cubicBezTo>
                  <a:pt x="7214879" y="2008056"/>
                  <a:pt x="7211171" y="2008416"/>
                  <a:pt x="7207588" y="2008452"/>
                </a:cubicBezTo>
                <a:lnTo>
                  <a:pt x="7202443" y="2007709"/>
                </a:lnTo>
                <a:lnTo>
                  <a:pt x="7202742" y="2007939"/>
                </a:lnTo>
                <a:cubicBezTo>
                  <a:pt x="7204655" y="2008677"/>
                  <a:pt x="7206436" y="2008740"/>
                  <a:pt x="7208255" y="2008740"/>
                </a:cubicBezTo>
                <a:lnTo>
                  <a:pt x="7220302" y="2012675"/>
                </a:lnTo>
                <a:lnTo>
                  <a:pt x="7220370" y="2012501"/>
                </a:lnTo>
                <a:cubicBezTo>
                  <a:pt x="7220280" y="2009279"/>
                  <a:pt x="7219632" y="2005246"/>
                  <a:pt x="7219632" y="2001070"/>
                </a:cubicBezTo>
                <a:cubicBezTo>
                  <a:pt x="7219632" y="1992718"/>
                  <a:pt x="7232448" y="1985661"/>
                  <a:pt x="7235040" y="1979181"/>
                </a:cubicBezTo>
                <a:cubicBezTo>
                  <a:pt x="7236338" y="1975940"/>
                  <a:pt x="7233458" y="1969532"/>
                  <a:pt x="7230253" y="1963123"/>
                </a:cubicBezTo>
                <a:close/>
                <a:moveTo>
                  <a:pt x="5536561" y="1961644"/>
                </a:moveTo>
                <a:lnTo>
                  <a:pt x="5545526" y="1973004"/>
                </a:lnTo>
                <a:lnTo>
                  <a:pt x="5545528" y="1972916"/>
                </a:lnTo>
                <a:close/>
                <a:moveTo>
                  <a:pt x="5446417" y="1956480"/>
                </a:moveTo>
                <a:lnTo>
                  <a:pt x="5445691" y="1957723"/>
                </a:lnTo>
                <a:cubicBezTo>
                  <a:pt x="5444540" y="1957723"/>
                  <a:pt x="5442523" y="1959379"/>
                  <a:pt x="5440165" y="1961953"/>
                </a:cubicBezTo>
                <a:lnTo>
                  <a:pt x="5434978" y="1968619"/>
                </a:lnTo>
                <a:lnTo>
                  <a:pt x="5435029" y="1968674"/>
                </a:lnTo>
                <a:lnTo>
                  <a:pt x="5445691" y="1958012"/>
                </a:lnTo>
                <a:close/>
                <a:moveTo>
                  <a:pt x="5600739" y="1953187"/>
                </a:moveTo>
                <a:lnTo>
                  <a:pt x="5600577" y="1953189"/>
                </a:lnTo>
                <a:lnTo>
                  <a:pt x="5616922" y="1954267"/>
                </a:lnTo>
                <a:lnTo>
                  <a:pt x="5616942" y="1954259"/>
                </a:lnTo>
                <a:close/>
                <a:moveTo>
                  <a:pt x="5448838" y="1948654"/>
                </a:moveTo>
                <a:lnTo>
                  <a:pt x="5448278" y="1952555"/>
                </a:lnTo>
                <a:lnTo>
                  <a:pt x="5448482" y="1952125"/>
                </a:lnTo>
                <a:close/>
                <a:moveTo>
                  <a:pt x="2660550" y="1937712"/>
                </a:moveTo>
                <a:cubicBezTo>
                  <a:pt x="2652876" y="1937921"/>
                  <a:pt x="2641535" y="1945158"/>
                  <a:pt x="2626955" y="1943322"/>
                </a:cubicBezTo>
                <a:cubicBezTo>
                  <a:pt x="2606359" y="1940730"/>
                  <a:pt x="2562724" y="1953547"/>
                  <a:pt x="2567909" y="1966364"/>
                </a:cubicBezTo>
                <a:cubicBezTo>
                  <a:pt x="2571365" y="1975293"/>
                  <a:pt x="2575686" y="1974285"/>
                  <a:pt x="2588502" y="1972413"/>
                </a:cubicBezTo>
                <a:lnTo>
                  <a:pt x="2588536" y="1972656"/>
                </a:lnTo>
                <a:lnTo>
                  <a:pt x="2611113" y="1970540"/>
                </a:lnTo>
                <a:cubicBezTo>
                  <a:pt x="2643228" y="1969244"/>
                  <a:pt x="2676783" y="1959019"/>
                  <a:pt x="2667567" y="1942313"/>
                </a:cubicBezTo>
                <a:cubicBezTo>
                  <a:pt x="2667134" y="1941738"/>
                  <a:pt x="2666846" y="1941161"/>
                  <a:pt x="2666414" y="1940729"/>
                </a:cubicBezTo>
                <a:lnTo>
                  <a:pt x="2666830" y="1940374"/>
                </a:lnTo>
                <a:close/>
                <a:moveTo>
                  <a:pt x="5100940" y="1936400"/>
                </a:moveTo>
                <a:lnTo>
                  <a:pt x="5100929" y="1936536"/>
                </a:lnTo>
                <a:cubicBezTo>
                  <a:pt x="5102296" y="1939110"/>
                  <a:pt x="5105032" y="1940874"/>
                  <a:pt x="5108273" y="1941162"/>
                </a:cubicBezTo>
                <a:cubicBezTo>
                  <a:pt x="5111513" y="1941450"/>
                  <a:pt x="5115365" y="1941270"/>
                  <a:pt x="5118173" y="1941666"/>
                </a:cubicBezTo>
                <a:lnTo>
                  <a:pt x="5121774" y="1945587"/>
                </a:lnTo>
                <a:lnTo>
                  <a:pt x="5121809" y="1945482"/>
                </a:lnTo>
                <a:cubicBezTo>
                  <a:pt x="5123682" y="1940442"/>
                  <a:pt x="5114752" y="1941594"/>
                  <a:pt x="5108271" y="1941018"/>
                </a:cubicBezTo>
                <a:close/>
                <a:moveTo>
                  <a:pt x="5538471" y="1935953"/>
                </a:moveTo>
                <a:lnTo>
                  <a:pt x="5536422" y="1941592"/>
                </a:lnTo>
                <a:lnTo>
                  <a:pt x="5538724" y="1938858"/>
                </a:lnTo>
                <a:cubicBezTo>
                  <a:pt x="5546500" y="1940154"/>
                  <a:pt x="5552261" y="1950667"/>
                  <a:pt x="5555286" y="1949947"/>
                </a:cubicBezTo>
                <a:cubicBezTo>
                  <a:pt x="5558741" y="1949083"/>
                  <a:pt x="5581783" y="1954267"/>
                  <a:pt x="5586104" y="1953403"/>
                </a:cubicBezTo>
                <a:lnTo>
                  <a:pt x="5586230" y="1953401"/>
                </a:lnTo>
                <a:lnTo>
                  <a:pt x="5570516" y="1951675"/>
                </a:lnTo>
                <a:cubicBezTo>
                  <a:pt x="5563783" y="1950595"/>
                  <a:pt x="5557159" y="1949515"/>
                  <a:pt x="5555430" y="1949947"/>
                </a:cubicBezTo>
                <a:cubicBezTo>
                  <a:pt x="5552261" y="1950667"/>
                  <a:pt x="5546645" y="1940154"/>
                  <a:pt x="5538867" y="1938858"/>
                </a:cubicBezTo>
                <a:close/>
                <a:moveTo>
                  <a:pt x="7222432" y="1932741"/>
                </a:moveTo>
                <a:lnTo>
                  <a:pt x="7223233" y="1946347"/>
                </a:lnTo>
                <a:lnTo>
                  <a:pt x="7223519" y="1947028"/>
                </a:lnTo>
                <a:lnTo>
                  <a:pt x="7222710" y="1933295"/>
                </a:lnTo>
                <a:close/>
                <a:moveTo>
                  <a:pt x="5449315" y="1920957"/>
                </a:moveTo>
                <a:lnTo>
                  <a:pt x="5449575" y="1941444"/>
                </a:lnTo>
                <a:lnTo>
                  <a:pt x="5449868" y="1938570"/>
                </a:lnTo>
                <a:cubicBezTo>
                  <a:pt x="5450084" y="1933457"/>
                  <a:pt x="5450048" y="1928093"/>
                  <a:pt x="5449742" y="1923502"/>
                </a:cubicBezTo>
                <a:close/>
                <a:moveTo>
                  <a:pt x="2804911" y="1910345"/>
                </a:moveTo>
                <a:lnTo>
                  <a:pt x="2790665" y="1910478"/>
                </a:lnTo>
                <a:cubicBezTo>
                  <a:pt x="2764540" y="1910721"/>
                  <a:pt x="2711561" y="1911208"/>
                  <a:pt x="2705729" y="1911208"/>
                </a:cubicBezTo>
                <a:lnTo>
                  <a:pt x="2705271" y="1911494"/>
                </a:lnTo>
                <a:lnTo>
                  <a:pt x="2723960" y="1911360"/>
                </a:lnTo>
                <a:cubicBezTo>
                  <a:pt x="2753002" y="1911117"/>
                  <a:pt x="2804522" y="1910631"/>
                  <a:pt x="2804522" y="1910631"/>
                </a:cubicBezTo>
                <a:close/>
                <a:moveTo>
                  <a:pt x="8687248" y="1909524"/>
                </a:moveTo>
                <a:lnTo>
                  <a:pt x="8687126" y="1909604"/>
                </a:lnTo>
                <a:lnTo>
                  <a:pt x="8692873" y="1910343"/>
                </a:lnTo>
                <a:lnTo>
                  <a:pt x="8708878" y="1915528"/>
                </a:lnTo>
                <a:lnTo>
                  <a:pt x="8709168" y="1915371"/>
                </a:lnTo>
                <a:lnTo>
                  <a:pt x="8693595" y="1910343"/>
                </a:lnTo>
                <a:cubicBezTo>
                  <a:pt x="8691471" y="1908831"/>
                  <a:pt x="8689347" y="1908768"/>
                  <a:pt x="8687248" y="1909524"/>
                </a:cubicBezTo>
                <a:close/>
                <a:moveTo>
                  <a:pt x="5093193" y="1906742"/>
                </a:moveTo>
                <a:lnTo>
                  <a:pt x="5093187" y="1906743"/>
                </a:lnTo>
                <a:cubicBezTo>
                  <a:pt x="5091676" y="1907391"/>
                  <a:pt x="5091207" y="1908687"/>
                  <a:pt x="5093439" y="1912216"/>
                </a:cubicBezTo>
                <a:cubicBezTo>
                  <a:pt x="5095671" y="1915744"/>
                  <a:pt x="5098876" y="1917688"/>
                  <a:pt x="5100965" y="1919633"/>
                </a:cubicBezTo>
                <a:lnTo>
                  <a:pt x="5101784" y="1926980"/>
                </a:lnTo>
                <a:lnTo>
                  <a:pt x="5101791" y="1926905"/>
                </a:lnTo>
                <a:cubicBezTo>
                  <a:pt x="5106256" y="1919848"/>
                  <a:pt x="5097903" y="1919128"/>
                  <a:pt x="5093438" y="1912072"/>
                </a:cubicBezTo>
                <a:close/>
                <a:moveTo>
                  <a:pt x="7260674" y="1904584"/>
                </a:moveTo>
                <a:cubicBezTo>
                  <a:pt x="7256499" y="1900408"/>
                  <a:pt x="7242962" y="1910344"/>
                  <a:pt x="7233456" y="1909912"/>
                </a:cubicBezTo>
                <a:cubicBezTo>
                  <a:pt x="7228992" y="1909768"/>
                  <a:pt x="7210271" y="1918121"/>
                  <a:pt x="7216752" y="1921289"/>
                </a:cubicBezTo>
                <a:lnTo>
                  <a:pt x="7217080" y="1921942"/>
                </a:lnTo>
                <a:lnTo>
                  <a:pt x="7221342" y="1914969"/>
                </a:lnTo>
                <a:cubicBezTo>
                  <a:pt x="7225752" y="1912503"/>
                  <a:pt x="7231512" y="1910487"/>
                  <a:pt x="7233744" y="1910631"/>
                </a:cubicBezTo>
                <a:cubicBezTo>
                  <a:pt x="7243249" y="1911063"/>
                  <a:pt x="7256786" y="1901126"/>
                  <a:pt x="7260964" y="1905303"/>
                </a:cubicBezTo>
                <a:cubicBezTo>
                  <a:pt x="7265140" y="1909479"/>
                  <a:pt x="7273348" y="1910631"/>
                  <a:pt x="7281701" y="1910631"/>
                </a:cubicBezTo>
                <a:cubicBezTo>
                  <a:pt x="7285877" y="1910631"/>
                  <a:pt x="7287066" y="1908255"/>
                  <a:pt x="7286616" y="1905356"/>
                </a:cubicBezTo>
                <a:lnTo>
                  <a:pt x="7286246" y="1904725"/>
                </a:lnTo>
                <a:lnTo>
                  <a:pt x="7281412" y="1909912"/>
                </a:lnTo>
                <a:cubicBezTo>
                  <a:pt x="7273060" y="1909912"/>
                  <a:pt x="7264851" y="1908760"/>
                  <a:pt x="7260674" y="1904584"/>
                </a:cubicBezTo>
                <a:close/>
                <a:moveTo>
                  <a:pt x="8985115" y="1902171"/>
                </a:moveTo>
                <a:cubicBezTo>
                  <a:pt x="8988027" y="1902963"/>
                  <a:pt x="8991015" y="1905051"/>
                  <a:pt x="8993571" y="1908903"/>
                </a:cubicBezTo>
                <a:cubicBezTo>
                  <a:pt x="9003797" y="1924312"/>
                  <a:pt x="9044120" y="1957723"/>
                  <a:pt x="9056937" y="1955131"/>
                </a:cubicBezTo>
                <a:cubicBezTo>
                  <a:pt x="9069753" y="1952539"/>
                  <a:pt x="9079979" y="1940586"/>
                  <a:pt x="9086027" y="1948218"/>
                </a:cubicBezTo>
                <a:cubicBezTo>
                  <a:pt x="9091932" y="1955995"/>
                  <a:pt x="9111661" y="1933673"/>
                  <a:pt x="9112525" y="1940154"/>
                </a:cubicBezTo>
                <a:cubicBezTo>
                  <a:pt x="9113389" y="1947066"/>
                  <a:pt x="9074794" y="1971836"/>
                  <a:pt x="9080843" y="1976157"/>
                </a:cubicBezTo>
                <a:cubicBezTo>
                  <a:pt x="9086891" y="1980333"/>
                  <a:pt x="9085163" y="1989838"/>
                  <a:pt x="9065433" y="1989838"/>
                </a:cubicBezTo>
                <a:cubicBezTo>
                  <a:pt x="9045849" y="1989838"/>
                  <a:pt x="9026117" y="1995886"/>
                  <a:pt x="9023526" y="2009568"/>
                </a:cubicBezTo>
                <a:cubicBezTo>
                  <a:pt x="9020934" y="2023249"/>
                  <a:pt x="9017476" y="2027425"/>
                  <a:pt x="9004661" y="2016336"/>
                </a:cubicBezTo>
                <a:cubicBezTo>
                  <a:pt x="8991843" y="2005247"/>
                  <a:pt x="8971394" y="2000927"/>
                  <a:pt x="8961025" y="2006111"/>
                </a:cubicBezTo>
                <a:cubicBezTo>
                  <a:pt x="8950656" y="2011296"/>
                  <a:pt x="8937839" y="2000207"/>
                  <a:pt x="8936975" y="2008703"/>
                </a:cubicBezTo>
                <a:cubicBezTo>
                  <a:pt x="8936111" y="2017344"/>
                  <a:pt x="8955840" y="2021665"/>
                  <a:pt x="8954111" y="2030161"/>
                </a:cubicBezTo>
                <a:cubicBezTo>
                  <a:pt x="8952672" y="2037362"/>
                  <a:pt x="8945471" y="2025985"/>
                  <a:pt x="8938703" y="2033618"/>
                </a:cubicBezTo>
                <a:cubicBezTo>
                  <a:pt x="8931791" y="2041394"/>
                  <a:pt x="8922429" y="2047443"/>
                  <a:pt x="8924157" y="2039666"/>
                </a:cubicBezTo>
                <a:cubicBezTo>
                  <a:pt x="8925887" y="2032034"/>
                  <a:pt x="8930206" y="2020945"/>
                  <a:pt x="8924157" y="2017488"/>
                </a:cubicBezTo>
                <a:cubicBezTo>
                  <a:pt x="8918253" y="2014032"/>
                  <a:pt x="8917389" y="2005535"/>
                  <a:pt x="8929342" y="2000351"/>
                </a:cubicBezTo>
                <a:cubicBezTo>
                  <a:pt x="8941295" y="1995166"/>
                  <a:pt x="8930206" y="1984942"/>
                  <a:pt x="8940431" y="1983214"/>
                </a:cubicBezTo>
                <a:cubicBezTo>
                  <a:pt x="8950799" y="1981485"/>
                  <a:pt x="8966210" y="1983214"/>
                  <a:pt x="8964481" y="1972989"/>
                </a:cubicBezTo>
                <a:cubicBezTo>
                  <a:pt x="8962753" y="1962764"/>
                  <a:pt x="8972978" y="1962764"/>
                  <a:pt x="8972978" y="1947354"/>
                </a:cubicBezTo>
                <a:cubicBezTo>
                  <a:pt x="8972978" y="1931945"/>
                  <a:pt x="8983202" y="1928489"/>
                  <a:pt x="8974706" y="1917400"/>
                </a:cubicBezTo>
                <a:cubicBezTo>
                  <a:pt x="8968333" y="1909083"/>
                  <a:pt x="8976380" y="1899794"/>
                  <a:pt x="8985115" y="1902171"/>
                </a:cubicBezTo>
                <a:close/>
                <a:moveTo>
                  <a:pt x="5378584" y="1901270"/>
                </a:moveTo>
                <a:cubicBezTo>
                  <a:pt x="5372103" y="1898822"/>
                  <a:pt x="5365766" y="1909623"/>
                  <a:pt x="5360005" y="1905158"/>
                </a:cubicBezTo>
                <a:cubicBezTo>
                  <a:pt x="5357125" y="1902926"/>
                  <a:pt x="5353597" y="1903251"/>
                  <a:pt x="5350950" y="1904925"/>
                </a:cubicBezTo>
                <a:lnTo>
                  <a:pt x="5350880" y="1905071"/>
                </a:lnTo>
                <a:lnTo>
                  <a:pt x="5359860" y="1905303"/>
                </a:lnTo>
                <a:cubicBezTo>
                  <a:pt x="5365622" y="1909767"/>
                  <a:pt x="5372103" y="1898823"/>
                  <a:pt x="5378438" y="1901415"/>
                </a:cubicBezTo>
                <a:cubicBezTo>
                  <a:pt x="5384918" y="1904007"/>
                  <a:pt x="5423226" y="1905879"/>
                  <a:pt x="5423226" y="1905879"/>
                </a:cubicBezTo>
                <a:cubicBezTo>
                  <a:pt x="5423226" y="1905879"/>
                  <a:pt x="5426178" y="1906743"/>
                  <a:pt x="5430913" y="1908831"/>
                </a:cubicBezTo>
                <a:lnTo>
                  <a:pt x="5448979" y="1918953"/>
                </a:lnTo>
                <a:lnTo>
                  <a:pt x="5448939" y="1918703"/>
                </a:lnTo>
                <a:lnTo>
                  <a:pt x="5431058" y="1908633"/>
                </a:lnTo>
                <a:cubicBezTo>
                  <a:pt x="5426323" y="1906563"/>
                  <a:pt x="5423372" y="1905734"/>
                  <a:pt x="5423372" y="1905734"/>
                </a:cubicBezTo>
                <a:cubicBezTo>
                  <a:pt x="5423372" y="1905734"/>
                  <a:pt x="5384919" y="1903862"/>
                  <a:pt x="5378584" y="1901270"/>
                </a:cubicBezTo>
                <a:close/>
                <a:moveTo>
                  <a:pt x="8224891" y="1893153"/>
                </a:moveTo>
                <a:lnTo>
                  <a:pt x="8209859" y="1901702"/>
                </a:lnTo>
                <a:cubicBezTo>
                  <a:pt x="8193010" y="1903575"/>
                  <a:pt x="8185522" y="1901702"/>
                  <a:pt x="8166944" y="1914807"/>
                </a:cubicBezTo>
                <a:cubicBezTo>
                  <a:pt x="8148223" y="1927912"/>
                  <a:pt x="8127772" y="1922296"/>
                  <a:pt x="8120283" y="1918552"/>
                </a:cubicBezTo>
                <a:cubicBezTo>
                  <a:pt x="8112940" y="1914807"/>
                  <a:pt x="8099835" y="1912935"/>
                  <a:pt x="8092346" y="1926040"/>
                </a:cubicBezTo>
                <a:lnTo>
                  <a:pt x="8092370" y="1926285"/>
                </a:lnTo>
                <a:lnTo>
                  <a:pt x="8105829" y="1916553"/>
                </a:lnTo>
                <a:cubicBezTo>
                  <a:pt x="8110959" y="1915851"/>
                  <a:pt x="8116108" y="1917255"/>
                  <a:pt x="8119852" y="1919128"/>
                </a:cubicBezTo>
                <a:cubicBezTo>
                  <a:pt x="8127340" y="1922872"/>
                  <a:pt x="8147933" y="1928488"/>
                  <a:pt x="8166512" y="1915383"/>
                </a:cubicBezTo>
                <a:cubicBezTo>
                  <a:pt x="8185233" y="1902278"/>
                  <a:pt x="8192579" y="1904150"/>
                  <a:pt x="8209427" y="1902278"/>
                </a:cubicBezTo>
                <a:cubicBezTo>
                  <a:pt x="8217781" y="1901342"/>
                  <a:pt x="8221488" y="1898102"/>
                  <a:pt x="8224512" y="1893691"/>
                </a:cubicBezTo>
                <a:close/>
                <a:moveTo>
                  <a:pt x="5104527" y="1891710"/>
                </a:moveTo>
                <a:lnTo>
                  <a:pt x="5104954" y="1893613"/>
                </a:lnTo>
                <a:lnTo>
                  <a:pt x="5104959" y="1893494"/>
                </a:lnTo>
                <a:close/>
                <a:moveTo>
                  <a:pt x="5730981" y="1891191"/>
                </a:moveTo>
                <a:cubicBezTo>
                  <a:pt x="5727524" y="1891191"/>
                  <a:pt x="5717300" y="1898391"/>
                  <a:pt x="5714707" y="1897959"/>
                </a:cubicBezTo>
                <a:lnTo>
                  <a:pt x="5706464" y="1895733"/>
                </a:lnTo>
                <a:lnTo>
                  <a:pt x="5706642" y="1896068"/>
                </a:lnTo>
                <a:cubicBezTo>
                  <a:pt x="5708983" y="1897238"/>
                  <a:pt x="5712404" y="1898102"/>
                  <a:pt x="5715427" y="1898534"/>
                </a:cubicBezTo>
                <a:cubicBezTo>
                  <a:pt x="5716652" y="1898750"/>
                  <a:pt x="5719856" y="1897058"/>
                  <a:pt x="5723204" y="1895312"/>
                </a:cubicBezTo>
                <a:lnTo>
                  <a:pt x="5731814" y="1891778"/>
                </a:lnTo>
                <a:close/>
                <a:moveTo>
                  <a:pt x="5334312" y="1888692"/>
                </a:moveTo>
                <a:lnTo>
                  <a:pt x="5333202" y="1891046"/>
                </a:lnTo>
                <a:lnTo>
                  <a:pt x="5333219" y="1891045"/>
                </a:lnTo>
                <a:close/>
                <a:moveTo>
                  <a:pt x="6626590" y="1873621"/>
                </a:moveTo>
                <a:cubicBezTo>
                  <a:pt x="6616366" y="1872757"/>
                  <a:pt x="6618381" y="1890039"/>
                  <a:pt x="6614637" y="1887302"/>
                </a:cubicBezTo>
                <a:cubicBezTo>
                  <a:pt x="6610318" y="1883990"/>
                  <a:pt x="6597644" y="1872757"/>
                  <a:pt x="6588140" y="1886438"/>
                </a:cubicBezTo>
                <a:cubicBezTo>
                  <a:pt x="6587130" y="1887878"/>
                  <a:pt x="6586411" y="1889463"/>
                  <a:pt x="6585690" y="1891335"/>
                </a:cubicBezTo>
                <a:lnTo>
                  <a:pt x="6512388" y="1910920"/>
                </a:lnTo>
                <a:lnTo>
                  <a:pt x="6508932" y="2038947"/>
                </a:lnTo>
                <a:lnTo>
                  <a:pt x="6506193" y="2040145"/>
                </a:lnTo>
                <a:lnTo>
                  <a:pt x="6509133" y="2039033"/>
                </a:lnTo>
                <a:lnTo>
                  <a:pt x="6509220" y="2038946"/>
                </a:lnTo>
                <a:lnTo>
                  <a:pt x="6512676" y="1910920"/>
                </a:lnTo>
                <a:lnTo>
                  <a:pt x="6585979" y="1891334"/>
                </a:lnTo>
                <a:cubicBezTo>
                  <a:pt x="6579642" y="1907463"/>
                  <a:pt x="6582522" y="1938426"/>
                  <a:pt x="6590156" y="1936122"/>
                </a:cubicBezTo>
                <a:cubicBezTo>
                  <a:pt x="6598651" y="1933674"/>
                  <a:pt x="6591019" y="1894214"/>
                  <a:pt x="6602108" y="1894214"/>
                </a:cubicBezTo>
                <a:cubicBezTo>
                  <a:pt x="6613197" y="1894214"/>
                  <a:pt x="6612478" y="1916392"/>
                  <a:pt x="6605564" y="1935258"/>
                </a:cubicBezTo>
                <a:cubicBezTo>
                  <a:pt x="6598795" y="1954123"/>
                  <a:pt x="6619245" y="1956715"/>
                  <a:pt x="6640704" y="1941306"/>
                </a:cubicBezTo>
                <a:lnTo>
                  <a:pt x="6649086" y="1928946"/>
                </a:lnTo>
                <a:lnTo>
                  <a:pt x="6648912" y="1928778"/>
                </a:lnTo>
                <a:cubicBezTo>
                  <a:pt x="6653232" y="1912073"/>
                  <a:pt x="6639552" y="1890759"/>
                  <a:pt x="6633502" y="1890759"/>
                </a:cubicBezTo>
                <a:cubicBezTo>
                  <a:pt x="6625726" y="1890759"/>
                  <a:pt x="6636815" y="1874485"/>
                  <a:pt x="6626590" y="1873621"/>
                </a:cubicBezTo>
                <a:close/>
                <a:moveTo>
                  <a:pt x="5461388" y="1865124"/>
                </a:moveTo>
                <a:cubicBezTo>
                  <a:pt x="5461388" y="1865124"/>
                  <a:pt x="5453252" y="1867752"/>
                  <a:pt x="5444161" y="1870614"/>
                </a:cubicBezTo>
                <a:lnTo>
                  <a:pt x="5426985" y="1875774"/>
                </a:lnTo>
                <a:lnTo>
                  <a:pt x="5431435" y="1874484"/>
                </a:lnTo>
                <a:lnTo>
                  <a:pt x="5431482" y="1874712"/>
                </a:lnTo>
                <a:lnTo>
                  <a:pt x="5450930" y="1868615"/>
                </a:lnTo>
                <a:cubicBezTo>
                  <a:pt x="5456924" y="1866707"/>
                  <a:pt x="5461389" y="1865267"/>
                  <a:pt x="5461389" y="1865267"/>
                </a:cubicBezTo>
                <a:cubicBezTo>
                  <a:pt x="5461389" y="1865267"/>
                  <a:pt x="5469023" y="1868003"/>
                  <a:pt x="5473776" y="1869011"/>
                </a:cubicBezTo>
                <a:cubicBezTo>
                  <a:pt x="5474927" y="1869155"/>
                  <a:pt x="5477951" y="1869731"/>
                  <a:pt x="5481984" y="1870307"/>
                </a:cubicBezTo>
                <a:cubicBezTo>
                  <a:pt x="5481551" y="1870739"/>
                  <a:pt x="5481263" y="1871172"/>
                  <a:pt x="5481119" y="1871604"/>
                </a:cubicBezTo>
                <a:cubicBezTo>
                  <a:pt x="5480400" y="1874772"/>
                  <a:pt x="5491344" y="1883124"/>
                  <a:pt x="5491344" y="1888309"/>
                </a:cubicBezTo>
                <a:cubicBezTo>
                  <a:pt x="5491344" y="1893349"/>
                  <a:pt x="5493937" y="1898534"/>
                  <a:pt x="5500994" y="1898534"/>
                </a:cubicBezTo>
                <a:cubicBezTo>
                  <a:pt x="5508050" y="1898534"/>
                  <a:pt x="5500418" y="1915239"/>
                  <a:pt x="5504882" y="1916535"/>
                </a:cubicBezTo>
                <a:cubicBezTo>
                  <a:pt x="5509347" y="1917831"/>
                  <a:pt x="5536997" y="1919704"/>
                  <a:pt x="5536997" y="1926184"/>
                </a:cubicBezTo>
                <a:lnTo>
                  <a:pt x="5537386" y="1927986"/>
                </a:lnTo>
                <a:lnTo>
                  <a:pt x="5537140" y="1926185"/>
                </a:lnTo>
                <a:cubicBezTo>
                  <a:pt x="5537140" y="1919704"/>
                  <a:pt x="5509490" y="1917832"/>
                  <a:pt x="5505025" y="1916536"/>
                </a:cubicBezTo>
                <a:cubicBezTo>
                  <a:pt x="5500561" y="1915240"/>
                  <a:pt x="5508192" y="1898534"/>
                  <a:pt x="5501137" y="1898534"/>
                </a:cubicBezTo>
                <a:cubicBezTo>
                  <a:pt x="5494080" y="1898534"/>
                  <a:pt x="5491487" y="1893494"/>
                  <a:pt x="5491487" y="1888310"/>
                </a:cubicBezTo>
                <a:cubicBezTo>
                  <a:pt x="5491487" y="1883125"/>
                  <a:pt x="5480686" y="1874773"/>
                  <a:pt x="5481262" y="1871604"/>
                </a:cubicBezTo>
                <a:cubicBezTo>
                  <a:pt x="5481623" y="1869948"/>
                  <a:pt x="5483891" y="1868796"/>
                  <a:pt x="5487185" y="1866942"/>
                </a:cubicBezTo>
                <a:lnTo>
                  <a:pt x="5487576" y="1866654"/>
                </a:lnTo>
                <a:lnTo>
                  <a:pt x="5481982" y="1870164"/>
                </a:lnTo>
                <a:cubicBezTo>
                  <a:pt x="5477950" y="1869588"/>
                  <a:pt x="5474925" y="1869156"/>
                  <a:pt x="5473773" y="1868868"/>
                </a:cubicBezTo>
                <a:cubicBezTo>
                  <a:pt x="5469021" y="1868004"/>
                  <a:pt x="5461388" y="1865124"/>
                  <a:pt x="5461388" y="1865124"/>
                </a:cubicBezTo>
                <a:close/>
                <a:moveTo>
                  <a:pt x="5350224" y="1864684"/>
                </a:moveTo>
                <a:lnTo>
                  <a:pt x="5350212" y="1864691"/>
                </a:lnTo>
                <a:lnTo>
                  <a:pt x="5346830" y="1871664"/>
                </a:lnTo>
                <a:lnTo>
                  <a:pt x="5346973" y="1871388"/>
                </a:lnTo>
                <a:close/>
                <a:moveTo>
                  <a:pt x="5175094" y="1860948"/>
                </a:moveTo>
                <a:cubicBezTo>
                  <a:pt x="5170917" y="1860084"/>
                  <a:pt x="5164868" y="1861812"/>
                  <a:pt x="5164868" y="1866996"/>
                </a:cubicBezTo>
                <a:cubicBezTo>
                  <a:pt x="5164868" y="1869516"/>
                  <a:pt x="5164616" y="1873585"/>
                  <a:pt x="5163518" y="1876267"/>
                </a:cubicBezTo>
                <a:lnTo>
                  <a:pt x="5157220" y="1877202"/>
                </a:lnTo>
                <a:lnTo>
                  <a:pt x="5157236" y="1877221"/>
                </a:lnTo>
                <a:cubicBezTo>
                  <a:pt x="5164148" y="1883269"/>
                  <a:pt x="5165012" y="1872180"/>
                  <a:pt x="5165012" y="1866996"/>
                </a:cubicBezTo>
                <a:lnTo>
                  <a:pt x="5175216" y="1860960"/>
                </a:lnTo>
                <a:close/>
                <a:moveTo>
                  <a:pt x="5092213" y="1859813"/>
                </a:moveTo>
                <a:cubicBezTo>
                  <a:pt x="5089729" y="1859327"/>
                  <a:pt x="5086525" y="1860443"/>
                  <a:pt x="5083645" y="1863972"/>
                </a:cubicBezTo>
                <a:lnTo>
                  <a:pt x="5078258" y="1866047"/>
                </a:lnTo>
                <a:lnTo>
                  <a:pt x="5078228" y="1866258"/>
                </a:lnTo>
                <a:cubicBezTo>
                  <a:pt x="5078966" y="1868112"/>
                  <a:pt x="5080911" y="1867644"/>
                  <a:pt x="5083791" y="1864115"/>
                </a:cubicBezTo>
                <a:lnTo>
                  <a:pt x="5092335" y="1859969"/>
                </a:lnTo>
                <a:close/>
                <a:moveTo>
                  <a:pt x="5140819" y="1857491"/>
                </a:moveTo>
                <a:cubicBezTo>
                  <a:pt x="5138226" y="1859220"/>
                  <a:pt x="5132321" y="1878085"/>
                  <a:pt x="5126272" y="1878085"/>
                </a:cubicBezTo>
                <a:cubicBezTo>
                  <a:pt x="5124400" y="1878085"/>
                  <a:pt x="5120404" y="1878337"/>
                  <a:pt x="5115778" y="1878679"/>
                </a:cubicBezTo>
                <a:lnTo>
                  <a:pt x="5101851" y="1879785"/>
                </a:lnTo>
                <a:lnTo>
                  <a:pt x="5101853" y="1879799"/>
                </a:lnTo>
                <a:lnTo>
                  <a:pt x="5126418" y="1878085"/>
                </a:lnTo>
                <a:cubicBezTo>
                  <a:pt x="5129441" y="1878085"/>
                  <a:pt x="5132429" y="1873368"/>
                  <a:pt x="5134985" y="1868436"/>
                </a:cubicBezTo>
                <a:lnTo>
                  <a:pt x="5140910" y="1857587"/>
                </a:lnTo>
                <a:close/>
                <a:moveTo>
                  <a:pt x="6637666" y="1854481"/>
                </a:moveTo>
                <a:cubicBezTo>
                  <a:pt x="6633468" y="1854593"/>
                  <a:pt x="6630874" y="1855475"/>
                  <a:pt x="6631630" y="1857347"/>
                </a:cubicBezTo>
                <a:cubicBezTo>
                  <a:pt x="6634512" y="1864259"/>
                  <a:pt x="6668354" y="1873045"/>
                  <a:pt x="6671810" y="1868292"/>
                </a:cubicBezTo>
                <a:cubicBezTo>
                  <a:pt x="6677318" y="1860732"/>
                  <a:pt x="6650262" y="1854143"/>
                  <a:pt x="6637666" y="1854481"/>
                </a:cubicBezTo>
                <a:close/>
                <a:moveTo>
                  <a:pt x="5191781" y="1853549"/>
                </a:moveTo>
                <a:cubicBezTo>
                  <a:pt x="5190071" y="1853675"/>
                  <a:pt x="5188775" y="1854539"/>
                  <a:pt x="5188775" y="1857491"/>
                </a:cubicBezTo>
                <a:lnTo>
                  <a:pt x="5183565" y="1861803"/>
                </a:lnTo>
                <a:lnTo>
                  <a:pt x="5183643" y="1861811"/>
                </a:lnTo>
                <a:cubicBezTo>
                  <a:pt x="5186542" y="1861595"/>
                  <a:pt x="5188918" y="1860515"/>
                  <a:pt x="5188918" y="1857491"/>
                </a:cubicBezTo>
                <a:lnTo>
                  <a:pt x="5191828" y="1853553"/>
                </a:lnTo>
                <a:close/>
                <a:moveTo>
                  <a:pt x="8337862" y="1851655"/>
                </a:moveTo>
                <a:lnTo>
                  <a:pt x="8327068" y="1858085"/>
                </a:lnTo>
                <a:cubicBezTo>
                  <a:pt x="8321253" y="1858319"/>
                  <a:pt x="8314267" y="1856914"/>
                  <a:pt x="8308651" y="1855042"/>
                </a:cubicBezTo>
                <a:cubicBezTo>
                  <a:pt x="8297418" y="1851298"/>
                  <a:pt x="8282586" y="1862531"/>
                  <a:pt x="8271352" y="1862531"/>
                </a:cubicBezTo>
                <a:cubicBezTo>
                  <a:pt x="8260120" y="1862531"/>
                  <a:pt x="8247158" y="1866275"/>
                  <a:pt x="8235926" y="1877508"/>
                </a:cubicBezTo>
                <a:lnTo>
                  <a:pt x="8235549" y="1878048"/>
                </a:lnTo>
                <a:lnTo>
                  <a:pt x="8253207" y="1866383"/>
                </a:lnTo>
                <a:cubicBezTo>
                  <a:pt x="8259255" y="1864043"/>
                  <a:pt x="8265304" y="1863107"/>
                  <a:pt x="8270920" y="1863107"/>
                </a:cubicBezTo>
                <a:cubicBezTo>
                  <a:pt x="8282153" y="1863107"/>
                  <a:pt x="8296986" y="1851874"/>
                  <a:pt x="8308219" y="1855618"/>
                </a:cubicBezTo>
                <a:cubicBezTo>
                  <a:pt x="8319453" y="1859363"/>
                  <a:pt x="8336158" y="1861235"/>
                  <a:pt x="8338030" y="1851874"/>
                </a:cubicBezTo>
                <a:close/>
                <a:moveTo>
                  <a:pt x="7187804" y="1851442"/>
                </a:moveTo>
                <a:cubicBezTo>
                  <a:pt x="7181900" y="1849714"/>
                  <a:pt x="7139128" y="1860947"/>
                  <a:pt x="7115080" y="1854899"/>
                </a:cubicBezTo>
                <a:cubicBezTo>
                  <a:pt x="7091172" y="1848850"/>
                  <a:pt x="7052578" y="1854035"/>
                  <a:pt x="7040624" y="1865988"/>
                </a:cubicBezTo>
                <a:cubicBezTo>
                  <a:pt x="7028671" y="1877942"/>
                  <a:pt x="7034000" y="1914953"/>
                  <a:pt x="7044082" y="1913080"/>
                </a:cubicBezTo>
                <a:cubicBezTo>
                  <a:pt x="7053441" y="1911352"/>
                  <a:pt x="7038032" y="1899399"/>
                  <a:pt x="7059490" y="1876213"/>
                </a:cubicBezTo>
                <a:cubicBezTo>
                  <a:pt x="7080948" y="1853171"/>
                  <a:pt x="7134088" y="1865123"/>
                  <a:pt x="7157994" y="1865123"/>
                </a:cubicBezTo>
                <a:cubicBezTo>
                  <a:pt x="7181900" y="1865123"/>
                  <a:pt x="7193853" y="1853171"/>
                  <a:pt x="7187804" y="1851442"/>
                </a:cubicBezTo>
                <a:close/>
                <a:moveTo>
                  <a:pt x="5272574" y="1850331"/>
                </a:moveTo>
                <a:lnTo>
                  <a:pt x="5272565" y="1850443"/>
                </a:lnTo>
                <a:lnTo>
                  <a:pt x="5278217" y="1850862"/>
                </a:lnTo>
                <a:close/>
                <a:moveTo>
                  <a:pt x="5206876" y="1842244"/>
                </a:moveTo>
                <a:lnTo>
                  <a:pt x="5201592" y="1847122"/>
                </a:lnTo>
                <a:cubicBezTo>
                  <a:pt x="5201592" y="1847122"/>
                  <a:pt x="5201376" y="1848850"/>
                  <a:pt x="5200728" y="1850579"/>
                </a:cubicBezTo>
                <a:lnTo>
                  <a:pt x="5197283" y="1854022"/>
                </a:lnTo>
                <a:lnTo>
                  <a:pt x="5197416" y="1854035"/>
                </a:lnTo>
                <a:cubicBezTo>
                  <a:pt x="5200871" y="1854035"/>
                  <a:pt x="5201735" y="1847122"/>
                  <a:pt x="5201735" y="1847122"/>
                </a:cubicBezTo>
                <a:lnTo>
                  <a:pt x="5206971" y="1842289"/>
                </a:lnTo>
                <a:close/>
                <a:moveTo>
                  <a:pt x="6379177" y="1842226"/>
                </a:moveTo>
                <a:cubicBezTo>
                  <a:pt x="6359448" y="1837185"/>
                  <a:pt x="6332950" y="1849138"/>
                  <a:pt x="6318404" y="1861955"/>
                </a:cubicBezTo>
                <a:cubicBezTo>
                  <a:pt x="6316820" y="1863395"/>
                  <a:pt x="6315092" y="1864548"/>
                  <a:pt x="6313221" y="1865844"/>
                </a:cubicBezTo>
                <a:cubicBezTo>
                  <a:pt x="6310052" y="1863683"/>
                  <a:pt x="6306884" y="1861523"/>
                  <a:pt x="6303859" y="1860227"/>
                </a:cubicBezTo>
                <a:lnTo>
                  <a:pt x="6292850" y="1852905"/>
                </a:lnTo>
                <a:lnTo>
                  <a:pt x="6292782" y="1852987"/>
                </a:lnTo>
                <a:lnTo>
                  <a:pt x="6292662" y="1853134"/>
                </a:lnTo>
                <a:cubicBezTo>
                  <a:pt x="6293958" y="1855367"/>
                  <a:pt x="6297810" y="1857923"/>
                  <a:pt x="6303570" y="1860515"/>
                </a:cubicBezTo>
                <a:cubicBezTo>
                  <a:pt x="6306594" y="1861955"/>
                  <a:pt x="6309764" y="1863972"/>
                  <a:pt x="6312931" y="1866132"/>
                </a:cubicBezTo>
                <a:cubicBezTo>
                  <a:pt x="6297378" y="1876501"/>
                  <a:pt x="6273041" y="1882837"/>
                  <a:pt x="6261519" y="1897382"/>
                </a:cubicBezTo>
                <a:cubicBezTo>
                  <a:pt x="6248702" y="1913656"/>
                  <a:pt x="6228972" y="1923881"/>
                  <a:pt x="6246974" y="1939290"/>
                </a:cubicBezTo>
                <a:cubicBezTo>
                  <a:pt x="6264976" y="1954699"/>
                  <a:pt x="6258928" y="1964060"/>
                  <a:pt x="6258063" y="1978605"/>
                </a:cubicBezTo>
                <a:cubicBezTo>
                  <a:pt x="6257630" y="1987102"/>
                  <a:pt x="6275056" y="2009280"/>
                  <a:pt x="6291329" y="2029153"/>
                </a:cubicBezTo>
                <a:cubicBezTo>
                  <a:pt x="6289529" y="2034409"/>
                  <a:pt x="6285462" y="2036318"/>
                  <a:pt x="6281537" y="2037668"/>
                </a:cubicBezTo>
                <a:lnTo>
                  <a:pt x="6273009" y="2042603"/>
                </a:lnTo>
                <a:lnTo>
                  <a:pt x="6273618" y="2042403"/>
                </a:lnTo>
                <a:cubicBezTo>
                  <a:pt x="6276066" y="2036354"/>
                  <a:pt x="6288739" y="2039234"/>
                  <a:pt x="6292340" y="2028721"/>
                </a:cubicBezTo>
                <a:cubicBezTo>
                  <a:pt x="6303716" y="2042835"/>
                  <a:pt x="6314662" y="2055796"/>
                  <a:pt x="6318118" y="2062132"/>
                </a:cubicBezTo>
                <a:cubicBezTo>
                  <a:pt x="6326614" y="2077541"/>
                  <a:pt x="6315525" y="2105769"/>
                  <a:pt x="6300836" y="2123770"/>
                </a:cubicBezTo>
                <a:lnTo>
                  <a:pt x="6295907" y="2140527"/>
                </a:lnTo>
                <a:lnTo>
                  <a:pt x="6296082" y="2140618"/>
                </a:lnTo>
                <a:cubicBezTo>
                  <a:pt x="6297092" y="2157180"/>
                  <a:pt x="6311782" y="2174893"/>
                  <a:pt x="6331078" y="2174893"/>
                </a:cubicBezTo>
                <a:cubicBezTo>
                  <a:pt x="6357576" y="2174893"/>
                  <a:pt x="6359304" y="2207440"/>
                  <a:pt x="6384076" y="2206576"/>
                </a:cubicBezTo>
                <a:cubicBezTo>
                  <a:pt x="6408845" y="2205712"/>
                  <a:pt x="6442112" y="2199663"/>
                  <a:pt x="6446576" y="2192895"/>
                </a:cubicBezTo>
                <a:cubicBezTo>
                  <a:pt x="6447728" y="2191022"/>
                  <a:pt x="6447728" y="2185118"/>
                  <a:pt x="6447440" y="2177773"/>
                </a:cubicBezTo>
                <a:cubicBezTo>
                  <a:pt x="6456513" y="2177773"/>
                  <a:pt x="6468754" y="2177053"/>
                  <a:pt x="6471346" y="2173309"/>
                </a:cubicBezTo>
                <a:lnTo>
                  <a:pt x="6482194" y="2162649"/>
                </a:lnTo>
                <a:lnTo>
                  <a:pt x="6471489" y="2173021"/>
                </a:lnTo>
                <a:cubicBezTo>
                  <a:pt x="6468898" y="2176621"/>
                  <a:pt x="6456656" y="2177485"/>
                  <a:pt x="6447584" y="2177485"/>
                </a:cubicBezTo>
                <a:cubicBezTo>
                  <a:pt x="6447008" y="2164668"/>
                  <a:pt x="6445423" y="2147387"/>
                  <a:pt x="6447584" y="2138746"/>
                </a:cubicBezTo>
                <a:cubicBezTo>
                  <a:pt x="6450896" y="2125065"/>
                  <a:pt x="6443264" y="2124201"/>
                  <a:pt x="6441536" y="2115704"/>
                </a:cubicBezTo>
                <a:cubicBezTo>
                  <a:pt x="6439806" y="2107063"/>
                  <a:pt x="6415902" y="2118296"/>
                  <a:pt x="6425262" y="2108792"/>
                </a:cubicBezTo>
                <a:cubicBezTo>
                  <a:pt x="6434623" y="2099431"/>
                  <a:pt x="6437214" y="2089926"/>
                  <a:pt x="6423534" y="2090790"/>
                </a:cubicBezTo>
                <a:cubicBezTo>
                  <a:pt x="6409708" y="2091654"/>
                  <a:pt x="6414029" y="2078837"/>
                  <a:pt x="6417486" y="2066884"/>
                </a:cubicBezTo>
                <a:cubicBezTo>
                  <a:pt x="6420798" y="2054931"/>
                  <a:pt x="6433758" y="2063428"/>
                  <a:pt x="6443983" y="2066884"/>
                </a:cubicBezTo>
                <a:cubicBezTo>
                  <a:pt x="6454209" y="2070196"/>
                  <a:pt x="6462848" y="2059971"/>
                  <a:pt x="6473073" y="2060836"/>
                </a:cubicBezTo>
                <a:cubicBezTo>
                  <a:pt x="6483298" y="2061700"/>
                  <a:pt x="6470482" y="2044562"/>
                  <a:pt x="6459392" y="2043698"/>
                </a:cubicBezTo>
                <a:cubicBezTo>
                  <a:pt x="6448304" y="2042834"/>
                  <a:pt x="6457808" y="2018928"/>
                  <a:pt x="6437214" y="2017200"/>
                </a:cubicBezTo>
                <a:cubicBezTo>
                  <a:pt x="6429582" y="2016480"/>
                  <a:pt x="6425694" y="2018928"/>
                  <a:pt x="6423678" y="2022384"/>
                </a:cubicBezTo>
                <a:lnTo>
                  <a:pt x="6432894" y="2008814"/>
                </a:lnTo>
                <a:lnTo>
                  <a:pt x="6432373" y="2008866"/>
                </a:lnTo>
                <a:cubicBezTo>
                  <a:pt x="6425082" y="2010864"/>
                  <a:pt x="6419646" y="2014825"/>
                  <a:pt x="6422957" y="2022674"/>
                </a:cubicBezTo>
                <a:cubicBezTo>
                  <a:pt x="6419644" y="2028578"/>
                  <a:pt x="6421518" y="2037939"/>
                  <a:pt x="6419358" y="2042259"/>
                </a:cubicBezTo>
                <a:cubicBezTo>
                  <a:pt x="6416045" y="2049028"/>
                  <a:pt x="6400635" y="2018209"/>
                  <a:pt x="6409996" y="2007120"/>
                </a:cubicBezTo>
                <a:cubicBezTo>
                  <a:pt x="6419358" y="1996032"/>
                  <a:pt x="6408267" y="1991711"/>
                  <a:pt x="6396316" y="1992575"/>
                </a:cubicBezTo>
                <a:cubicBezTo>
                  <a:pt x="6384219" y="1993439"/>
                  <a:pt x="6384219" y="1978030"/>
                  <a:pt x="6375722" y="1980622"/>
                </a:cubicBezTo>
                <a:cubicBezTo>
                  <a:pt x="6367224" y="1983214"/>
                  <a:pt x="6366360" y="1966221"/>
                  <a:pt x="6366360" y="1958444"/>
                </a:cubicBezTo>
                <a:cubicBezTo>
                  <a:pt x="6366360" y="1950668"/>
                  <a:pt x="6353399" y="1939579"/>
                  <a:pt x="6344039" y="1939579"/>
                </a:cubicBezTo>
                <a:cubicBezTo>
                  <a:pt x="6334678" y="1939579"/>
                  <a:pt x="6341446" y="1920857"/>
                  <a:pt x="6358584" y="1930218"/>
                </a:cubicBezTo>
                <a:cubicBezTo>
                  <a:pt x="6375722" y="1939723"/>
                  <a:pt x="6366360" y="1921721"/>
                  <a:pt x="6362904" y="1913945"/>
                </a:cubicBezTo>
                <a:cubicBezTo>
                  <a:pt x="6359448" y="1906312"/>
                  <a:pt x="6386090" y="1899399"/>
                  <a:pt x="6398908" y="1901127"/>
                </a:cubicBezTo>
                <a:cubicBezTo>
                  <a:pt x="6411724" y="1902856"/>
                  <a:pt x="6430590" y="1901992"/>
                  <a:pt x="6427134" y="1893495"/>
                </a:cubicBezTo>
                <a:cubicBezTo>
                  <a:pt x="6423678" y="1884998"/>
                  <a:pt x="6432174" y="1862675"/>
                  <a:pt x="6423678" y="1850722"/>
                </a:cubicBezTo>
                <a:cubicBezTo>
                  <a:pt x="6415180" y="1838769"/>
                  <a:pt x="6398908" y="1847410"/>
                  <a:pt x="6379177" y="1842226"/>
                </a:cubicBezTo>
                <a:close/>
                <a:moveTo>
                  <a:pt x="5361446" y="1841650"/>
                </a:moveTo>
                <a:lnTo>
                  <a:pt x="5361311" y="1841715"/>
                </a:lnTo>
                <a:lnTo>
                  <a:pt x="5365387" y="1847248"/>
                </a:lnTo>
                <a:lnTo>
                  <a:pt x="5368104" y="1852250"/>
                </a:lnTo>
                <a:lnTo>
                  <a:pt x="5368213" y="1852163"/>
                </a:lnTo>
                <a:cubicBezTo>
                  <a:pt x="5368213" y="1852163"/>
                  <a:pt x="5366989" y="1849715"/>
                  <a:pt x="5365514" y="1847140"/>
                </a:cubicBezTo>
                <a:lnTo>
                  <a:pt x="5361603" y="1841776"/>
                </a:lnTo>
                <a:lnTo>
                  <a:pt x="5361591" y="1841794"/>
                </a:lnTo>
                <a:cubicBezTo>
                  <a:pt x="5361591" y="1841650"/>
                  <a:pt x="5361446" y="1841650"/>
                  <a:pt x="5361446" y="1841650"/>
                </a:cubicBezTo>
                <a:close/>
                <a:moveTo>
                  <a:pt x="5202311" y="1840084"/>
                </a:moveTo>
                <a:lnTo>
                  <a:pt x="5193940" y="1840329"/>
                </a:lnTo>
                <a:lnTo>
                  <a:pt x="5205891" y="1841778"/>
                </a:lnTo>
                <a:close/>
                <a:moveTo>
                  <a:pt x="5252285" y="1835313"/>
                </a:moveTo>
                <a:lnTo>
                  <a:pt x="5252267" y="1835314"/>
                </a:lnTo>
                <a:lnTo>
                  <a:pt x="5254534" y="1840443"/>
                </a:lnTo>
                <a:cubicBezTo>
                  <a:pt x="5255344" y="1843270"/>
                  <a:pt x="5256316" y="1846330"/>
                  <a:pt x="5257900" y="1847266"/>
                </a:cubicBezTo>
                <a:lnTo>
                  <a:pt x="5257904" y="1847267"/>
                </a:lnTo>
                <a:lnTo>
                  <a:pt x="5254680" y="1840677"/>
                </a:lnTo>
                <a:cubicBezTo>
                  <a:pt x="5253869" y="1837869"/>
                  <a:pt x="5253222" y="1835313"/>
                  <a:pt x="5252285" y="1835313"/>
                </a:cubicBezTo>
                <a:close/>
                <a:moveTo>
                  <a:pt x="5178118" y="1830463"/>
                </a:moveTo>
                <a:lnTo>
                  <a:pt x="5178118" y="1832432"/>
                </a:lnTo>
                <a:cubicBezTo>
                  <a:pt x="5178118" y="1833729"/>
                  <a:pt x="5180386" y="1836321"/>
                  <a:pt x="5183375" y="1838265"/>
                </a:cubicBezTo>
                <a:lnTo>
                  <a:pt x="5183385" y="1838267"/>
                </a:lnTo>
                <a:lnTo>
                  <a:pt x="5178262" y="1832577"/>
                </a:lnTo>
                <a:close/>
                <a:moveTo>
                  <a:pt x="5681784" y="1817682"/>
                </a:moveTo>
                <a:lnTo>
                  <a:pt x="5696220" y="1838931"/>
                </a:lnTo>
                <a:lnTo>
                  <a:pt x="5699958" y="1857907"/>
                </a:lnTo>
                <a:lnTo>
                  <a:pt x="5696274" y="1838877"/>
                </a:lnTo>
                <a:close/>
                <a:moveTo>
                  <a:pt x="5181429" y="1817170"/>
                </a:moveTo>
                <a:lnTo>
                  <a:pt x="5178261" y="1820481"/>
                </a:lnTo>
                <a:lnTo>
                  <a:pt x="5178118" y="1820418"/>
                </a:lnTo>
                <a:lnTo>
                  <a:pt x="5178118" y="1823314"/>
                </a:lnTo>
                <a:close/>
                <a:moveTo>
                  <a:pt x="5206559" y="1816934"/>
                </a:moveTo>
                <a:lnTo>
                  <a:pt x="5206544" y="1816943"/>
                </a:lnTo>
                <a:lnTo>
                  <a:pt x="5214630" y="1818854"/>
                </a:lnTo>
                <a:close/>
                <a:moveTo>
                  <a:pt x="5117604" y="1811965"/>
                </a:moveTo>
                <a:lnTo>
                  <a:pt x="5113849" y="1818283"/>
                </a:lnTo>
                <a:lnTo>
                  <a:pt x="5117056" y="1814719"/>
                </a:lnTo>
                <a:lnTo>
                  <a:pt x="5117219" y="1814727"/>
                </a:lnTo>
                <a:close/>
                <a:moveTo>
                  <a:pt x="8284656" y="1806852"/>
                </a:moveTo>
                <a:cubicBezTo>
                  <a:pt x="8279309" y="1808022"/>
                  <a:pt x="8274666" y="1811766"/>
                  <a:pt x="8272792" y="1816447"/>
                </a:cubicBezTo>
                <a:lnTo>
                  <a:pt x="8269384" y="1819636"/>
                </a:lnTo>
                <a:lnTo>
                  <a:pt x="8269484" y="1819667"/>
                </a:lnTo>
                <a:cubicBezTo>
                  <a:pt x="8270974" y="1819579"/>
                  <a:pt x="8272144" y="1818643"/>
                  <a:pt x="8273080" y="1816303"/>
                </a:cubicBezTo>
                <a:lnTo>
                  <a:pt x="8284732" y="1806880"/>
                </a:lnTo>
                <a:close/>
                <a:moveTo>
                  <a:pt x="6011516" y="1801614"/>
                </a:moveTo>
                <a:cubicBezTo>
                  <a:pt x="6007051" y="1801614"/>
                  <a:pt x="5993514" y="1816448"/>
                  <a:pt x="5989049" y="1817024"/>
                </a:cubicBezTo>
                <a:lnTo>
                  <a:pt x="5988968" y="1817191"/>
                </a:lnTo>
                <a:lnTo>
                  <a:pt x="5999418" y="1809823"/>
                </a:lnTo>
                <a:cubicBezTo>
                  <a:pt x="6003919" y="1806043"/>
                  <a:pt x="6008418" y="1802335"/>
                  <a:pt x="6010650" y="1802335"/>
                </a:cubicBezTo>
                <a:cubicBezTo>
                  <a:pt x="6015114" y="1802335"/>
                  <a:pt x="6034412" y="1806079"/>
                  <a:pt x="6034412" y="1802911"/>
                </a:cubicBezTo>
                <a:lnTo>
                  <a:pt x="6034648" y="1802249"/>
                </a:lnTo>
                <a:lnTo>
                  <a:pt x="6025070" y="1803145"/>
                </a:lnTo>
                <a:cubicBezTo>
                  <a:pt x="6019689" y="1802587"/>
                  <a:pt x="6013747" y="1801614"/>
                  <a:pt x="6011516" y="1801614"/>
                </a:cubicBezTo>
                <a:close/>
                <a:moveTo>
                  <a:pt x="8216574" y="1797056"/>
                </a:moveTo>
                <a:lnTo>
                  <a:pt x="8212992" y="1798986"/>
                </a:lnTo>
                <a:lnTo>
                  <a:pt x="8212994" y="1799001"/>
                </a:lnTo>
                <a:close/>
                <a:moveTo>
                  <a:pt x="5390132" y="1794411"/>
                </a:moveTo>
                <a:lnTo>
                  <a:pt x="5390842" y="1795759"/>
                </a:lnTo>
                <a:lnTo>
                  <a:pt x="5392603" y="1797844"/>
                </a:lnTo>
                <a:close/>
                <a:moveTo>
                  <a:pt x="5276550" y="1791012"/>
                </a:moveTo>
                <a:lnTo>
                  <a:pt x="5276550" y="1791012"/>
                </a:lnTo>
                <a:cubicBezTo>
                  <a:pt x="5273346" y="1792866"/>
                  <a:pt x="5270933" y="1795926"/>
                  <a:pt x="5273165" y="1803631"/>
                </a:cubicBezTo>
                <a:cubicBezTo>
                  <a:pt x="5274282" y="1807483"/>
                  <a:pt x="5274399" y="1810049"/>
                  <a:pt x="5273877" y="1811700"/>
                </a:cubicBezTo>
                <a:lnTo>
                  <a:pt x="5271154" y="1813957"/>
                </a:lnTo>
                <a:lnTo>
                  <a:pt x="5273878" y="1811700"/>
                </a:lnTo>
                <a:cubicBezTo>
                  <a:pt x="5274400" y="1810048"/>
                  <a:pt x="5274283" y="1807483"/>
                  <a:pt x="5273167" y="1803631"/>
                </a:cubicBezTo>
                <a:close/>
                <a:moveTo>
                  <a:pt x="2208256" y="1789156"/>
                </a:moveTo>
                <a:lnTo>
                  <a:pt x="2215223" y="1791245"/>
                </a:lnTo>
                <a:cubicBezTo>
                  <a:pt x="2218176" y="1795133"/>
                  <a:pt x="2222460" y="1798554"/>
                  <a:pt x="2226961" y="1799832"/>
                </a:cubicBezTo>
                <a:lnTo>
                  <a:pt x="2227307" y="1799718"/>
                </a:lnTo>
                <a:lnTo>
                  <a:pt x="2215799" y="1791390"/>
                </a:lnTo>
                <a:close/>
                <a:moveTo>
                  <a:pt x="5683168" y="1779148"/>
                </a:moveTo>
                <a:cubicBezTo>
                  <a:pt x="5676255" y="1780012"/>
                  <a:pt x="5650620" y="1786781"/>
                  <a:pt x="5648029" y="1791101"/>
                </a:cubicBezTo>
                <a:cubicBezTo>
                  <a:pt x="5645436" y="1795278"/>
                  <a:pt x="5636940" y="1799598"/>
                  <a:pt x="5631756" y="1799598"/>
                </a:cubicBezTo>
                <a:cubicBezTo>
                  <a:pt x="5626570" y="1799598"/>
                  <a:pt x="5621530" y="1797006"/>
                  <a:pt x="5617209" y="1801326"/>
                </a:cubicBezTo>
                <a:cubicBezTo>
                  <a:pt x="5612889" y="1805647"/>
                  <a:pt x="5606985" y="1807375"/>
                  <a:pt x="5604392" y="1804782"/>
                </a:cubicBezTo>
                <a:cubicBezTo>
                  <a:pt x="5601800" y="1802190"/>
                  <a:pt x="5593303" y="1799598"/>
                  <a:pt x="5587255" y="1799598"/>
                </a:cubicBezTo>
                <a:cubicBezTo>
                  <a:pt x="5581350" y="1799598"/>
                  <a:pt x="5562485" y="1794414"/>
                  <a:pt x="5558165" y="1794414"/>
                </a:cubicBezTo>
                <a:cubicBezTo>
                  <a:pt x="5555716" y="1794414"/>
                  <a:pt x="5551541" y="1794846"/>
                  <a:pt x="5547075" y="1795422"/>
                </a:cubicBezTo>
                <a:cubicBezTo>
                  <a:pt x="5546356" y="1794126"/>
                  <a:pt x="5544771" y="1792974"/>
                  <a:pt x="5542324" y="1792109"/>
                </a:cubicBezTo>
                <a:lnTo>
                  <a:pt x="5535017" y="1787152"/>
                </a:lnTo>
                <a:lnTo>
                  <a:pt x="5535764" y="1788378"/>
                </a:lnTo>
                <a:lnTo>
                  <a:pt x="5536130" y="1788509"/>
                </a:lnTo>
                <a:cubicBezTo>
                  <a:pt x="5538291" y="1790382"/>
                  <a:pt x="5540739" y="1791966"/>
                  <a:pt x="5542899" y="1792686"/>
                </a:cubicBezTo>
                <a:lnTo>
                  <a:pt x="5547449" y="1796325"/>
                </a:lnTo>
                <a:lnTo>
                  <a:pt x="5545527" y="1800777"/>
                </a:lnTo>
                <a:lnTo>
                  <a:pt x="5544771" y="1802047"/>
                </a:lnTo>
                <a:cubicBezTo>
                  <a:pt x="5539587" y="1805935"/>
                  <a:pt x="5529362" y="1811695"/>
                  <a:pt x="5525474" y="1814288"/>
                </a:cubicBezTo>
                <a:cubicBezTo>
                  <a:pt x="5521585" y="1816880"/>
                  <a:pt x="5508048" y="1848994"/>
                  <a:pt x="5499120" y="1857923"/>
                </a:cubicBezTo>
                <a:lnTo>
                  <a:pt x="5491677" y="1863641"/>
                </a:lnTo>
                <a:lnTo>
                  <a:pt x="5499264" y="1858067"/>
                </a:lnTo>
                <a:cubicBezTo>
                  <a:pt x="5508337" y="1849138"/>
                  <a:pt x="5521730" y="1817024"/>
                  <a:pt x="5525618" y="1814431"/>
                </a:cubicBezTo>
                <a:cubicBezTo>
                  <a:pt x="5529506" y="1811839"/>
                  <a:pt x="5539731" y="1806079"/>
                  <a:pt x="5544917" y="1802190"/>
                </a:cubicBezTo>
                <a:lnTo>
                  <a:pt x="5545527" y="1800777"/>
                </a:lnTo>
                <a:lnTo>
                  <a:pt x="5547940" y="1796718"/>
                </a:lnTo>
                <a:lnTo>
                  <a:pt x="5547449" y="1796325"/>
                </a:lnTo>
                <a:lnTo>
                  <a:pt x="5547654" y="1795854"/>
                </a:lnTo>
                <a:cubicBezTo>
                  <a:pt x="5552117" y="1795134"/>
                  <a:pt x="5556151" y="1794846"/>
                  <a:pt x="5558742" y="1794846"/>
                </a:cubicBezTo>
                <a:cubicBezTo>
                  <a:pt x="5563062" y="1794846"/>
                  <a:pt x="5581928" y="1800030"/>
                  <a:pt x="5587833" y="1800030"/>
                </a:cubicBezTo>
                <a:cubicBezTo>
                  <a:pt x="5593882" y="1800030"/>
                  <a:pt x="5602377" y="1802622"/>
                  <a:pt x="5604969" y="1805215"/>
                </a:cubicBezTo>
                <a:cubicBezTo>
                  <a:pt x="5607563" y="1807807"/>
                  <a:pt x="5613468" y="1806079"/>
                  <a:pt x="5617788" y="1801758"/>
                </a:cubicBezTo>
                <a:cubicBezTo>
                  <a:pt x="5622107" y="1797438"/>
                  <a:pt x="5627147" y="1800030"/>
                  <a:pt x="5632332" y="1800030"/>
                </a:cubicBezTo>
                <a:cubicBezTo>
                  <a:pt x="5637517" y="1800030"/>
                  <a:pt x="5646013" y="1795854"/>
                  <a:pt x="5648606" y="1791534"/>
                </a:cubicBezTo>
                <a:lnTo>
                  <a:pt x="5662573" y="1784909"/>
                </a:lnTo>
                <a:lnTo>
                  <a:pt x="5662573" y="1784909"/>
                </a:lnTo>
                <a:cubicBezTo>
                  <a:pt x="5670782" y="1782317"/>
                  <a:pt x="5679999" y="1780012"/>
                  <a:pt x="5683744" y="1779580"/>
                </a:cubicBezTo>
                <a:cubicBezTo>
                  <a:pt x="5690511" y="1778716"/>
                  <a:pt x="5700737" y="1792397"/>
                  <a:pt x="5706785" y="1792397"/>
                </a:cubicBezTo>
                <a:lnTo>
                  <a:pt x="5717740" y="1795845"/>
                </a:lnTo>
                <a:lnTo>
                  <a:pt x="5717478" y="1795512"/>
                </a:lnTo>
                <a:cubicBezTo>
                  <a:pt x="5713518" y="1793046"/>
                  <a:pt x="5709234" y="1791965"/>
                  <a:pt x="5706210" y="1791965"/>
                </a:cubicBezTo>
                <a:cubicBezTo>
                  <a:pt x="5700305" y="1791965"/>
                  <a:pt x="5690080" y="1778284"/>
                  <a:pt x="5683168" y="1779148"/>
                </a:cubicBezTo>
                <a:close/>
                <a:moveTo>
                  <a:pt x="5529798" y="1778565"/>
                </a:moveTo>
                <a:lnTo>
                  <a:pt x="5529794" y="1778573"/>
                </a:lnTo>
                <a:lnTo>
                  <a:pt x="5529838" y="1778645"/>
                </a:lnTo>
                <a:close/>
                <a:moveTo>
                  <a:pt x="2183866" y="1776467"/>
                </a:moveTo>
                <a:lnTo>
                  <a:pt x="2191317" y="1781884"/>
                </a:lnTo>
                <a:cubicBezTo>
                  <a:pt x="2193874" y="1784872"/>
                  <a:pt x="2196268" y="1786465"/>
                  <a:pt x="2198516" y="1787296"/>
                </a:cubicBezTo>
                <a:lnTo>
                  <a:pt x="2198972" y="1787356"/>
                </a:lnTo>
                <a:lnTo>
                  <a:pt x="2191892" y="1782029"/>
                </a:lnTo>
                <a:cubicBezTo>
                  <a:pt x="2189336" y="1779041"/>
                  <a:pt x="2186780" y="1777331"/>
                  <a:pt x="2184289" y="1776487"/>
                </a:cubicBezTo>
                <a:close/>
                <a:moveTo>
                  <a:pt x="5490912" y="1773388"/>
                </a:moveTo>
                <a:cubicBezTo>
                  <a:pt x="5488032" y="1772524"/>
                  <a:pt x="5469886" y="1790670"/>
                  <a:pt x="5464126" y="1790670"/>
                </a:cubicBezTo>
                <a:cubicBezTo>
                  <a:pt x="5458364" y="1790670"/>
                  <a:pt x="5433451" y="1793550"/>
                  <a:pt x="5433451" y="1800175"/>
                </a:cubicBezTo>
                <a:lnTo>
                  <a:pt x="5433252" y="1800335"/>
                </a:lnTo>
                <a:lnTo>
                  <a:pt x="5417571" y="1805516"/>
                </a:lnTo>
                <a:lnTo>
                  <a:pt x="5417295" y="1805551"/>
                </a:lnTo>
                <a:lnTo>
                  <a:pt x="5417393" y="1805575"/>
                </a:lnTo>
                <a:lnTo>
                  <a:pt x="5417571" y="1805516"/>
                </a:lnTo>
                <a:lnTo>
                  <a:pt x="5428546" y="1804104"/>
                </a:lnTo>
                <a:lnTo>
                  <a:pt x="5433252" y="1800335"/>
                </a:lnTo>
                <a:lnTo>
                  <a:pt x="5433738" y="1800174"/>
                </a:lnTo>
                <a:cubicBezTo>
                  <a:pt x="5433738" y="1793550"/>
                  <a:pt x="5458653" y="1790670"/>
                  <a:pt x="5464413" y="1790670"/>
                </a:cubicBezTo>
                <a:cubicBezTo>
                  <a:pt x="5467293" y="1790670"/>
                  <a:pt x="5473270" y="1786097"/>
                  <a:pt x="5478886" y="1781651"/>
                </a:cubicBezTo>
                <a:lnTo>
                  <a:pt x="5491126" y="1773438"/>
                </a:lnTo>
                <a:close/>
                <a:moveTo>
                  <a:pt x="6043276" y="1767550"/>
                </a:moveTo>
                <a:lnTo>
                  <a:pt x="6033981" y="1773964"/>
                </a:lnTo>
                <a:lnTo>
                  <a:pt x="6034033" y="1774052"/>
                </a:lnTo>
                <a:lnTo>
                  <a:pt x="6043342" y="1767628"/>
                </a:lnTo>
                <a:close/>
                <a:moveTo>
                  <a:pt x="2319776" y="1766043"/>
                </a:moveTo>
                <a:cubicBezTo>
                  <a:pt x="2307247" y="1766043"/>
                  <a:pt x="2296158" y="1790237"/>
                  <a:pt x="2282045" y="1801470"/>
                </a:cubicBezTo>
                <a:lnTo>
                  <a:pt x="2268541" y="1797129"/>
                </a:lnTo>
                <a:lnTo>
                  <a:pt x="2281469" y="1801326"/>
                </a:lnTo>
                <a:cubicBezTo>
                  <a:pt x="2276860" y="1805070"/>
                  <a:pt x="2271965" y="1807374"/>
                  <a:pt x="2266636" y="1807086"/>
                </a:cubicBezTo>
                <a:cubicBezTo>
                  <a:pt x="2244890" y="1805790"/>
                  <a:pt x="2198662" y="1834161"/>
                  <a:pt x="2208887" y="1844386"/>
                </a:cubicBezTo>
                <a:cubicBezTo>
                  <a:pt x="2219256" y="1854754"/>
                  <a:pt x="2232073" y="1838049"/>
                  <a:pt x="2246187" y="1850866"/>
                </a:cubicBezTo>
                <a:cubicBezTo>
                  <a:pt x="2260299" y="1863827"/>
                  <a:pt x="2291118" y="1835457"/>
                  <a:pt x="2311711" y="1823936"/>
                </a:cubicBezTo>
                <a:cubicBezTo>
                  <a:pt x="2332162" y="1812415"/>
                  <a:pt x="2307824" y="1839345"/>
                  <a:pt x="2321937" y="1839345"/>
                </a:cubicBezTo>
                <a:cubicBezTo>
                  <a:pt x="2336050" y="1839345"/>
                  <a:pt x="2328417" y="1849570"/>
                  <a:pt x="2343826" y="1857346"/>
                </a:cubicBezTo>
                <a:cubicBezTo>
                  <a:pt x="2359235" y="1865123"/>
                  <a:pt x="2378533" y="1847122"/>
                  <a:pt x="2397831" y="1847122"/>
                </a:cubicBezTo>
                <a:cubicBezTo>
                  <a:pt x="2416984" y="1847122"/>
                  <a:pt x="2414248" y="1865987"/>
                  <a:pt x="2424762" y="1858643"/>
                </a:cubicBezTo>
                <a:cubicBezTo>
                  <a:pt x="2426633" y="1857346"/>
                  <a:pt x="2427786" y="1855762"/>
                  <a:pt x="2428218" y="1854178"/>
                </a:cubicBezTo>
                <a:cubicBezTo>
                  <a:pt x="2433113" y="1857346"/>
                  <a:pt x="2439307" y="1861379"/>
                  <a:pt x="2444779" y="1865699"/>
                </a:cubicBezTo>
                <a:cubicBezTo>
                  <a:pt x="2442618" y="1866419"/>
                  <a:pt x="2441466" y="1867427"/>
                  <a:pt x="2441466" y="1869011"/>
                </a:cubicBezTo>
                <a:cubicBezTo>
                  <a:pt x="2441466" y="1876644"/>
                  <a:pt x="2408056" y="1874052"/>
                  <a:pt x="2381125" y="1880532"/>
                </a:cubicBezTo>
                <a:cubicBezTo>
                  <a:pt x="2354195" y="1887013"/>
                  <a:pt x="2324672" y="1917831"/>
                  <a:pt x="2337490" y="1917831"/>
                </a:cubicBezTo>
                <a:cubicBezTo>
                  <a:pt x="2350308" y="1917831"/>
                  <a:pt x="2336193" y="1942313"/>
                  <a:pt x="2331009" y="1967948"/>
                </a:cubicBezTo>
                <a:cubicBezTo>
                  <a:pt x="2323520" y="2005391"/>
                  <a:pt x="2333602" y="2034625"/>
                  <a:pt x="2352899" y="2023104"/>
                </a:cubicBezTo>
                <a:cubicBezTo>
                  <a:pt x="2372196" y="2011583"/>
                  <a:pt x="2378677" y="2001358"/>
                  <a:pt x="2373492" y="1980765"/>
                </a:cubicBezTo>
                <a:cubicBezTo>
                  <a:pt x="2368308" y="1960171"/>
                  <a:pt x="2374645" y="1931945"/>
                  <a:pt x="2381125" y="1919128"/>
                </a:cubicBezTo>
                <a:cubicBezTo>
                  <a:pt x="2387607" y="1906167"/>
                  <a:pt x="2405463" y="1913943"/>
                  <a:pt x="2410648" y="1897238"/>
                </a:cubicBezTo>
                <a:cubicBezTo>
                  <a:pt x="2415832" y="1880532"/>
                  <a:pt x="2441466" y="1880532"/>
                  <a:pt x="2455580" y="1902422"/>
                </a:cubicBezTo>
                <a:cubicBezTo>
                  <a:pt x="2469693" y="1924312"/>
                  <a:pt x="2446651" y="1938425"/>
                  <a:pt x="2444059" y="1955131"/>
                </a:cubicBezTo>
                <a:cubicBezTo>
                  <a:pt x="2441466" y="1971836"/>
                  <a:pt x="2459469" y="1944762"/>
                  <a:pt x="2474877" y="1949946"/>
                </a:cubicBezTo>
                <a:cubicBezTo>
                  <a:pt x="2489711" y="1954843"/>
                  <a:pt x="2478333" y="1983645"/>
                  <a:pt x="2485678" y="1986813"/>
                </a:cubicBezTo>
                <a:cubicBezTo>
                  <a:pt x="2484382" y="1994158"/>
                  <a:pt x="2484382" y="2003663"/>
                  <a:pt x="2490430" y="2009567"/>
                </a:cubicBezTo>
                <a:cubicBezTo>
                  <a:pt x="2484527" y="2013744"/>
                  <a:pt x="2480206" y="2016192"/>
                  <a:pt x="2478766" y="2012879"/>
                </a:cubicBezTo>
                <a:cubicBezTo>
                  <a:pt x="2474877" y="2003951"/>
                  <a:pt x="2456875" y="2000062"/>
                  <a:pt x="2456875" y="2019360"/>
                </a:cubicBezTo>
                <a:cubicBezTo>
                  <a:pt x="2456875" y="2038658"/>
                  <a:pt x="2490287" y="2044994"/>
                  <a:pt x="2514625" y="2032177"/>
                </a:cubicBezTo>
                <a:cubicBezTo>
                  <a:pt x="2536659" y="2020656"/>
                  <a:pt x="2576118" y="2001358"/>
                  <a:pt x="2581015" y="1991422"/>
                </a:cubicBezTo>
                <a:lnTo>
                  <a:pt x="2581458" y="1991052"/>
                </a:lnTo>
                <a:lnTo>
                  <a:pt x="2581878" y="1988254"/>
                </a:lnTo>
                <a:cubicBezTo>
                  <a:pt x="2579286" y="1981917"/>
                  <a:pt x="2576695" y="1985662"/>
                  <a:pt x="2563876" y="1994734"/>
                </a:cubicBezTo>
                <a:cubicBezTo>
                  <a:pt x="2550916" y="2003663"/>
                  <a:pt x="2545876" y="1992142"/>
                  <a:pt x="2526577" y="1990846"/>
                </a:cubicBezTo>
                <a:cubicBezTo>
                  <a:pt x="2514481" y="1990126"/>
                  <a:pt x="2500511" y="2002367"/>
                  <a:pt x="2490718" y="2009424"/>
                </a:cubicBezTo>
                <a:cubicBezTo>
                  <a:pt x="2484527" y="2003375"/>
                  <a:pt x="2484669" y="1994015"/>
                  <a:pt x="2485966" y="1986670"/>
                </a:cubicBezTo>
                <a:cubicBezTo>
                  <a:pt x="2486254" y="1986814"/>
                  <a:pt x="2486397" y="1986958"/>
                  <a:pt x="2486686" y="1986958"/>
                </a:cubicBezTo>
                <a:cubicBezTo>
                  <a:pt x="2494463" y="1988254"/>
                  <a:pt x="2507280" y="1961324"/>
                  <a:pt x="2507280" y="1942026"/>
                </a:cubicBezTo>
                <a:cubicBezTo>
                  <a:pt x="2507280" y="1922873"/>
                  <a:pt x="2517505" y="1929209"/>
                  <a:pt x="2516209" y="1916392"/>
                </a:cubicBezTo>
                <a:cubicBezTo>
                  <a:pt x="2515056" y="1903431"/>
                  <a:pt x="2536802" y="1926617"/>
                  <a:pt x="2553508" y="1925321"/>
                </a:cubicBezTo>
                <a:cubicBezTo>
                  <a:pt x="2573093" y="1923881"/>
                  <a:pt x="2552213" y="1907463"/>
                  <a:pt x="2543283" y="1885574"/>
                </a:cubicBezTo>
                <a:cubicBezTo>
                  <a:pt x="2534210" y="1863828"/>
                  <a:pt x="2507280" y="1877941"/>
                  <a:pt x="2489278" y="1871460"/>
                </a:cubicBezTo>
                <a:cubicBezTo>
                  <a:pt x="2474877" y="1866276"/>
                  <a:pt x="2453275" y="1862820"/>
                  <a:pt x="2445067" y="1865556"/>
                </a:cubicBezTo>
                <a:cubicBezTo>
                  <a:pt x="2439450" y="1861091"/>
                  <a:pt x="2433402" y="1857059"/>
                  <a:pt x="2428505" y="1854035"/>
                </a:cubicBezTo>
                <a:cubicBezTo>
                  <a:pt x="2431385" y="1844818"/>
                  <a:pt x="2414392" y="1830993"/>
                  <a:pt x="2412232" y="1813567"/>
                </a:cubicBezTo>
                <a:cubicBezTo>
                  <a:pt x="2409640" y="1792974"/>
                  <a:pt x="2384005" y="1813567"/>
                  <a:pt x="2381413" y="1791678"/>
                </a:cubicBezTo>
                <a:cubicBezTo>
                  <a:pt x="2378821" y="1769932"/>
                  <a:pt x="2336481" y="1766043"/>
                  <a:pt x="2319776" y="1766043"/>
                </a:cubicBezTo>
                <a:close/>
                <a:moveTo>
                  <a:pt x="6239434" y="1765261"/>
                </a:moveTo>
                <a:lnTo>
                  <a:pt x="6239198" y="1765468"/>
                </a:lnTo>
                <a:cubicBezTo>
                  <a:pt x="6236605" y="1766764"/>
                  <a:pt x="6230124" y="1779581"/>
                  <a:pt x="6232718" y="1783469"/>
                </a:cubicBezTo>
                <a:cubicBezTo>
                  <a:pt x="6235309" y="1787213"/>
                  <a:pt x="6250718" y="1786061"/>
                  <a:pt x="6249422" y="1794990"/>
                </a:cubicBezTo>
                <a:cubicBezTo>
                  <a:pt x="6248126" y="1803919"/>
                  <a:pt x="6246830" y="1812991"/>
                  <a:pt x="6254606" y="1810399"/>
                </a:cubicBezTo>
                <a:cubicBezTo>
                  <a:pt x="6262383" y="1807807"/>
                  <a:pt x="6270016" y="1809103"/>
                  <a:pt x="6275200" y="1809103"/>
                </a:cubicBezTo>
                <a:cubicBezTo>
                  <a:pt x="6280385" y="1809103"/>
                  <a:pt x="6284273" y="1819472"/>
                  <a:pt x="6293202" y="1829697"/>
                </a:cubicBezTo>
                <a:cubicBezTo>
                  <a:pt x="6302274" y="1839922"/>
                  <a:pt x="6306019" y="1845106"/>
                  <a:pt x="6297090" y="1847698"/>
                </a:cubicBezTo>
                <a:lnTo>
                  <a:pt x="6293548" y="1852046"/>
                </a:lnTo>
                <a:lnTo>
                  <a:pt x="6297378" y="1847410"/>
                </a:lnTo>
                <a:cubicBezTo>
                  <a:pt x="6306307" y="1844818"/>
                  <a:pt x="6302419" y="1839633"/>
                  <a:pt x="6293490" y="1829409"/>
                </a:cubicBezTo>
                <a:cubicBezTo>
                  <a:pt x="6284562" y="1819040"/>
                  <a:pt x="6280674" y="1808815"/>
                  <a:pt x="6275490" y="1808815"/>
                </a:cubicBezTo>
                <a:cubicBezTo>
                  <a:pt x="6270304" y="1808815"/>
                  <a:pt x="6262672" y="1807519"/>
                  <a:pt x="6254895" y="1810111"/>
                </a:cubicBezTo>
                <a:cubicBezTo>
                  <a:pt x="6247118" y="1812703"/>
                  <a:pt x="6248414" y="1803630"/>
                  <a:pt x="6249711" y="1794702"/>
                </a:cubicBezTo>
                <a:cubicBezTo>
                  <a:pt x="6251007" y="1785773"/>
                  <a:pt x="6235597" y="1787069"/>
                  <a:pt x="6233006" y="1783181"/>
                </a:cubicBezTo>
                <a:cubicBezTo>
                  <a:pt x="6231781" y="1781237"/>
                  <a:pt x="6232754" y="1777060"/>
                  <a:pt x="6234355" y="1773208"/>
                </a:cubicBezTo>
                <a:close/>
                <a:moveTo>
                  <a:pt x="5402921" y="1764891"/>
                </a:moveTo>
                <a:lnTo>
                  <a:pt x="5389096" y="1767915"/>
                </a:lnTo>
                <a:lnTo>
                  <a:pt x="5381416" y="1776828"/>
                </a:lnTo>
                <a:lnTo>
                  <a:pt x="5381416" y="1776828"/>
                </a:lnTo>
                <a:lnTo>
                  <a:pt x="5389096" y="1767915"/>
                </a:lnTo>
                <a:cubicBezTo>
                  <a:pt x="5393128" y="1767339"/>
                  <a:pt x="5398024" y="1766763"/>
                  <a:pt x="5402921" y="1764891"/>
                </a:cubicBezTo>
                <a:close/>
                <a:moveTo>
                  <a:pt x="5330195" y="1759850"/>
                </a:moveTo>
                <a:cubicBezTo>
                  <a:pt x="5330195" y="1759850"/>
                  <a:pt x="5328322" y="1768491"/>
                  <a:pt x="5325442" y="1773243"/>
                </a:cubicBezTo>
                <a:cubicBezTo>
                  <a:pt x="5322995" y="1777276"/>
                  <a:pt x="5309169" y="1777276"/>
                  <a:pt x="5300240" y="1774828"/>
                </a:cubicBezTo>
                <a:lnTo>
                  <a:pt x="5300605" y="1773006"/>
                </a:lnTo>
                <a:lnTo>
                  <a:pt x="5295150" y="1778019"/>
                </a:lnTo>
                <a:lnTo>
                  <a:pt x="5300386" y="1774972"/>
                </a:lnTo>
                <a:cubicBezTo>
                  <a:pt x="5309313" y="1777277"/>
                  <a:pt x="5323139" y="1777420"/>
                  <a:pt x="5325587" y="1773388"/>
                </a:cubicBezTo>
                <a:cubicBezTo>
                  <a:pt x="5328468" y="1768636"/>
                  <a:pt x="5330339" y="1759995"/>
                  <a:pt x="5330339" y="1759995"/>
                </a:cubicBezTo>
                <a:cubicBezTo>
                  <a:pt x="5330339" y="1759995"/>
                  <a:pt x="5349493" y="1759995"/>
                  <a:pt x="5357125" y="1768636"/>
                </a:cubicBezTo>
                <a:cubicBezTo>
                  <a:pt x="5361014" y="1772884"/>
                  <a:pt x="5366630" y="1773712"/>
                  <a:pt x="5371275" y="1773478"/>
                </a:cubicBezTo>
                <a:lnTo>
                  <a:pt x="5379235" y="1772014"/>
                </a:lnTo>
                <a:lnTo>
                  <a:pt x="5379015" y="1771371"/>
                </a:lnTo>
                <a:cubicBezTo>
                  <a:pt x="5379015" y="1771371"/>
                  <a:pt x="5364614" y="1777132"/>
                  <a:pt x="5356980" y="1768491"/>
                </a:cubicBezTo>
                <a:cubicBezTo>
                  <a:pt x="5349348" y="1759850"/>
                  <a:pt x="5330195" y="1759850"/>
                  <a:pt x="5330195" y="1759850"/>
                </a:cubicBezTo>
                <a:close/>
                <a:moveTo>
                  <a:pt x="7429370" y="1759614"/>
                </a:moveTo>
                <a:lnTo>
                  <a:pt x="7428327" y="1759873"/>
                </a:lnTo>
                <a:lnTo>
                  <a:pt x="7428241" y="1759894"/>
                </a:lnTo>
                <a:lnTo>
                  <a:pt x="7428880" y="1759994"/>
                </a:lnTo>
                <a:cubicBezTo>
                  <a:pt x="7429314" y="1761146"/>
                  <a:pt x="7429602" y="1762155"/>
                  <a:pt x="7429889" y="1763451"/>
                </a:cubicBezTo>
                <a:cubicBezTo>
                  <a:pt x="7433489" y="1782892"/>
                  <a:pt x="7441698" y="1782316"/>
                  <a:pt x="7450626" y="1790093"/>
                </a:cubicBezTo>
                <a:cubicBezTo>
                  <a:pt x="7459556" y="1797870"/>
                  <a:pt x="7467188" y="1803774"/>
                  <a:pt x="7476694" y="1804350"/>
                </a:cubicBezTo>
                <a:cubicBezTo>
                  <a:pt x="7486198" y="1804926"/>
                  <a:pt x="7500456" y="1816159"/>
                  <a:pt x="7501609" y="1824512"/>
                </a:cubicBezTo>
                <a:cubicBezTo>
                  <a:pt x="7502760" y="1832720"/>
                  <a:pt x="7511687" y="1842225"/>
                  <a:pt x="7517016" y="1846402"/>
                </a:cubicBezTo>
                <a:cubicBezTo>
                  <a:pt x="7522344" y="1850578"/>
                  <a:pt x="7515288" y="1864835"/>
                  <a:pt x="7515288" y="1875492"/>
                </a:cubicBezTo>
                <a:cubicBezTo>
                  <a:pt x="7515288" y="1886149"/>
                  <a:pt x="7502328" y="1888597"/>
                  <a:pt x="7508810" y="1899254"/>
                </a:cubicBezTo>
                <a:cubicBezTo>
                  <a:pt x="7515432" y="1909911"/>
                  <a:pt x="7560940" y="1915239"/>
                  <a:pt x="7574045" y="1915239"/>
                </a:cubicBezTo>
                <a:cubicBezTo>
                  <a:pt x="7587150" y="1915239"/>
                  <a:pt x="7591902" y="1927768"/>
                  <a:pt x="7595792" y="1928344"/>
                </a:cubicBezTo>
                <a:cubicBezTo>
                  <a:pt x="7604144" y="1929785"/>
                  <a:pt x="7605151" y="1939577"/>
                  <a:pt x="7614512" y="1941449"/>
                </a:cubicBezTo>
                <a:cubicBezTo>
                  <a:pt x="7623730" y="1943178"/>
                  <a:pt x="7633089" y="1948794"/>
                  <a:pt x="7636834" y="1965644"/>
                </a:cubicBezTo>
                <a:cubicBezTo>
                  <a:pt x="7640578" y="1982349"/>
                  <a:pt x="7651812" y="1987965"/>
                  <a:pt x="7653684" y="1995454"/>
                </a:cubicBezTo>
                <a:cubicBezTo>
                  <a:pt x="7655556" y="2002943"/>
                  <a:pt x="7676006" y="1997326"/>
                  <a:pt x="7690982" y="1999198"/>
                </a:cubicBezTo>
                <a:cubicBezTo>
                  <a:pt x="7705816" y="2001070"/>
                  <a:pt x="7748732" y="1999198"/>
                  <a:pt x="7759964" y="2001070"/>
                </a:cubicBezTo>
                <a:cubicBezTo>
                  <a:pt x="7771197" y="2002943"/>
                  <a:pt x="7797263" y="2001070"/>
                  <a:pt x="7812240" y="2012303"/>
                </a:cubicBezTo>
                <a:cubicBezTo>
                  <a:pt x="7827075" y="2023536"/>
                  <a:pt x="7834564" y="2014176"/>
                  <a:pt x="7843923" y="2019792"/>
                </a:cubicBezTo>
                <a:cubicBezTo>
                  <a:pt x="7853286" y="2025408"/>
                  <a:pt x="7860629" y="2029153"/>
                  <a:pt x="7873736" y="2027281"/>
                </a:cubicBezTo>
                <a:cubicBezTo>
                  <a:pt x="7886695" y="2025408"/>
                  <a:pt x="7886695" y="2036641"/>
                  <a:pt x="7896056" y="2038514"/>
                </a:cubicBezTo>
                <a:cubicBezTo>
                  <a:pt x="7905416" y="2040386"/>
                  <a:pt x="7922268" y="2023680"/>
                  <a:pt x="7946461" y="2012447"/>
                </a:cubicBezTo>
                <a:cubicBezTo>
                  <a:pt x="7970655" y="2001215"/>
                  <a:pt x="7998594" y="2008703"/>
                  <a:pt x="8011698" y="2010575"/>
                </a:cubicBezTo>
                <a:cubicBezTo>
                  <a:pt x="8024804" y="2012303"/>
                  <a:pt x="8048998" y="2004959"/>
                  <a:pt x="8063976" y="1988109"/>
                </a:cubicBezTo>
                <a:cubicBezTo>
                  <a:pt x="8078952" y="1971404"/>
                  <a:pt x="8097529" y="1975148"/>
                  <a:pt x="8099401" y="1960171"/>
                </a:cubicBezTo>
                <a:lnTo>
                  <a:pt x="8099369" y="1960077"/>
                </a:lnTo>
                <a:lnTo>
                  <a:pt x="8087034" y="1972862"/>
                </a:lnTo>
                <a:cubicBezTo>
                  <a:pt x="8080284" y="1975904"/>
                  <a:pt x="8071896" y="1979180"/>
                  <a:pt x="8064407" y="1987533"/>
                </a:cubicBezTo>
                <a:cubicBezTo>
                  <a:pt x="8049430" y="2004383"/>
                  <a:pt x="8025236" y="2011871"/>
                  <a:pt x="8012130" y="2009999"/>
                </a:cubicBezTo>
                <a:cubicBezTo>
                  <a:pt x="7999170" y="2008127"/>
                  <a:pt x="7971088" y="2000638"/>
                  <a:pt x="7946894" y="2011871"/>
                </a:cubicBezTo>
                <a:cubicBezTo>
                  <a:pt x="7922555" y="2022960"/>
                  <a:pt x="7905849" y="2039810"/>
                  <a:pt x="7896489" y="2037938"/>
                </a:cubicBezTo>
                <a:cubicBezTo>
                  <a:pt x="7887271" y="2036066"/>
                  <a:pt x="7887271" y="2024833"/>
                  <a:pt x="7874168" y="2026705"/>
                </a:cubicBezTo>
                <a:cubicBezTo>
                  <a:pt x="7861061" y="2028577"/>
                  <a:pt x="7853716" y="2024833"/>
                  <a:pt x="7844356" y="2019216"/>
                </a:cubicBezTo>
                <a:cubicBezTo>
                  <a:pt x="7834996" y="2013600"/>
                  <a:pt x="7827650" y="2022960"/>
                  <a:pt x="7812674" y="2011727"/>
                </a:cubicBezTo>
                <a:cubicBezTo>
                  <a:pt x="7797696" y="2000495"/>
                  <a:pt x="7771630" y="2002367"/>
                  <a:pt x="7760396" y="2000495"/>
                </a:cubicBezTo>
                <a:cubicBezTo>
                  <a:pt x="7749307" y="1998622"/>
                  <a:pt x="7706392" y="2000495"/>
                  <a:pt x="7691416" y="1998622"/>
                </a:cubicBezTo>
                <a:cubicBezTo>
                  <a:pt x="7676582" y="1996750"/>
                  <a:pt x="7655988" y="2002367"/>
                  <a:pt x="7654116" y="1994878"/>
                </a:cubicBezTo>
                <a:cubicBezTo>
                  <a:pt x="7652244" y="1987389"/>
                  <a:pt x="7641011" y="1981773"/>
                  <a:pt x="7637267" y="1965068"/>
                </a:cubicBezTo>
                <a:cubicBezTo>
                  <a:pt x="7633523" y="1948362"/>
                  <a:pt x="7624305" y="1942746"/>
                  <a:pt x="7614946" y="1940874"/>
                </a:cubicBezTo>
                <a:cubicBezTo>
                  <a:pt x="7605584" y="1939001"/>
                  <a:pt x="7604432" y="1929065"/>
                  <a:pt x="7596222" y="1927768"/>
                </a:cubicBezTo>
                <a:cubicBezTo>
                  <a:pt x="7592192" y="1927192"/>
                  <a:pt x="7587582" y="1914663"/>
                  <a:pt x="7574477" y="1914663"/>
                </a:cubicBezTo>
                <a:cubicBezTo>
                  <a:pt x="7561372" y="1914663"/>
                  <a:pt x="7515720" y="1909335"/>
                  <a:pt x="7509240" y="1898678"/>
                </a:cubicBezTo>
                <a:cubicBezTo>
                  <a:pt x="7502616" y="1888021"/>
                  <a:pt x="7515720" y="1885573"/>
                  <a:pt x="7515720" y="1874916"/>
                </a:cubicBezTo>
                <a:cubicBezTo>
                  <a:pt x="7515720" y="1864259"/>
                  <a:pt x="7522777" y="1850002"/>
                  <a:pt x="7517448" y="1845826"/>
                </a:cubicBezTo>
                <a:cubicBezTo>
                  <a:pt x="7512120" y="1841649"/>
                  <a:pt x="7503191" y="1832144"/>
                  <a:pt x="7502039" y="1823936"/>
                </a:cubicBezTo>
                <a:cubicBezTo>
                  <a:pt x="7500887" y="1815583"/>
                  <a:pt x="7486630" y="1804350"/>
                  <a:pt x="7477126" y="1803774"/>
                </a:cubicBezTo>
                <a:cubicBezTo>
                  <a:pt x="7467621" y="1803198"/>
                  <a:pt x="7459988" y="1797150"/>
                  <a:pt x="7451059" y="1789517"/>
                </a:cubicBezTo>
                <a:cubicBezTo>
                  <a:pt x="7442130" y="1781884"/>
                  <a:pt x="7433922" y="1782460"/>
                  <a:pt x="7430321" y="1762875"/>
                </a:cubicBezTo>
                <a:close/>
                <a:moveTo>
                  <a:pt x="7409826" y="1753166"/>
                </a:moveTo>
                <a:lnTo>
                  <a:pt x="7399792" y="1771660"/>
                </a:lnTo>
                <a:cubicBezTo>
                  <a:pt x="7399792" y="1778716"/>
                  <a:pt x="7396910" y="1787645"/>
                  <a:pt x="7387405" y="1787645"/>
                </a:cubicBezTo>
                <a:cubicBezTo>
                  <a:pt x="7377900" y="1787645"/>
                  <a:pt x="7368972" y="1794702"/>
                  <a:pt x="7368396" y="1809535"/>
                </a:cubicBezTo>
                <a:cubicBezTo>
                  <a:pt x="7367819" y="1824368"/>
                  <a:pt x="7376748" y="1826240"/>
                  <a:pt x="7372572" y="1832721"/>
                </a:cubicBezTo>
                <a:cubicBezTo>
                  <a:pt x="7368540" y="1839201"/>
                  <a:pt x="7351258" y="1845682"/>
                  <a:pt x="7345354" y="1842802"/>
                </a:cubicBezTo>
                <a:cubicBezTo>
                  <a:pt x="7339449" y="1839921"/>
                  <a:pt x="7328216" y="1841650"/>
                  <a:pt x="7318711" y="1840498"/>
                </a:cubicBezTo>
                <a:cubicBezTo>
                  <a:pt x="7309207" y="1839345"/>
                  <a:pt x="7302150" y="1827392"/>
                  <a:pt x="7299126" y="1840498"/>
                </a:cubicBezTo>
                <a:cubicBezTo>
                  <a:pt x="7296245" y="1853603"/>
                  <a:pt x="7276661" y="1892055"/>
                  <a:pt x="7281412" y="1896231"/>
                </a:cubicBezTo>
                <a:lnTo>
                  <a:pt x="7281710" y="1896739"/>
                </a:lnTo>
                <a:lnTo>
                  <a:pt x="7282038" y="1888323"/>
                </a:lnTo>
                <a:cubicBezTo>
                  <a:pt x="7285644" y="1875132"/>
                  <a:pt x="7297147" y="1851046"/>
                  <a:pt x="7299414" y="1841217"/>
                </a:cubicBezTo>
                <a:cubicBezTo>
                  <a:pt x="7302438" y="1828112"/>
                  <a:pt x="7309496" y="1840065"/>
                  <a:pt x="7319001" y="1841217"/>
                </a:cubicBezTo>
                <a:cubicBezTo>
                  <a:pt x="7328506" y="1842369"/>
                  <a:pt x="7339737" y="1840497"/>
                  <a:pt x="7345642" y="1843521"/>
                </a:cubicBezTo>
                <a:cubicBezTo>
                  <a:pt x="7351546" y="1846402"/>
                  <a:pt x="7368684" y="1839921"/>
                  <a:pt x="7372861" y="1833440"/>
                </a:cubicBezTo>
                <a:cubicBezTo>
                  <a:pt x="7377037" y="1826816"/>
                  <a:pt x="7368109" y="1825088"/>
                  <a:pt x="7368684" y="1810255"/>
                </a:cubicBezTo>
                <a:cubicBezTo>
                  <a:pt x="7369404" y="1795565"/>
                  <a:pt x="7378190" y="1788365"/>
                  <a:pt x="7387693" y="1788365"/>
                </a:cubicBezTo>
                <a:cubicBezTo>
                  <a:pt x="7397054" y="1788365"/>
                  <a:pt x="7400079" y="1779436"/>
                  <a:pt x="7400079" y="1772379"/>
                </a:cubicBezTo>
                <a:cubicBezTo>
                  <a:pt x="7400079" y="1766043"/>
                  <a:pt x="7407855" y="1762011"/>
                  <a:pt x="7410160" y="1753802"/>
                </a:cubicBezTo>
                <a:lnTo>
                  <a:pt x="7416943" y="1757769"/>
                </a:lnTo>
                <a:lnTo>
                  <a:pt x="7414596" y="1756252"/>
                </a:lnTo>
                <a:close/>
                <a:moveTo>
                  <a:pt x="5270535" y="1750272"/>
                </a:moveTo>
                <a:lnTo>
                  <a:pt x="5270573" y="1750347"/>
                </a:lnTo>
                <a:cubicBezTo>
                  <a:pt x="5273813" y="1752579"/>
                  <a:pt x="5280726" y="1757079"/>
                  <a:pt x="5287152" y="1761579"/>
                </a:cubicBezTo>
                <a:lnTo>
                  <a:pt x="5300667" y="1772691"/>
                </a:lnTo>
                <a:lnTo>
                  <a:pt x="5300672" y="1772667"/>
                </a:lnTo>
                <a:cubicBezTo>
                  <a:pt x="5299376" y="1770435"/>
                  <a:pt x="5293435" y="1765935"/>
                  <a:pt x="5287009" y="1761434"/>
                </a:cubicBezTo>
                <a:close/>
                <a:moveTo>
                  <a:pt x="2128121" y="1750257"/>
                </a:moveTo>
                <a:lnTo>
                  <a:pt x="2133424" y="1762334"/>
                </a:lnTo>
                <a:cubicBezTo>
                  <a:pt x="2133856" y="1766511"/>
                  <a:pt x="2134504" y="1770363"/>
                  <a:pt x="2140048" y="1772523"/>
                </a:cubicBezTo>
                <a:cubicBezTo>
                  <a:pt x="2145594" y="1774611"/>
                  <a:pt x="2150274" y="1777384"/>
                  <a:pt x="2154324" y="1779310"/>
                </a:cubicBezTo>
                <a:lnTo>
                  <a:pt x="2154648" y="1779363"/>
                </a:lnTo>
                <a:lnTo>
                  <a:pt x="2140624" y="1772668"/>
                </a:lnTo>
                <a:cubicBezTo>
                  <a:pt x="2129536" y="1768348"/>
                  <a:pt x="2138033" y="1757259"/>
                  <a:pt x="2128671" y="1750346"/>
                </a:cubicBezTo>
                <a:close/>
                <a:moveTo>
                  <a:pt x="2123169" y="1749455"/>
                </a:moveTo>
                <a:lnTo>
                  <a:pt x="2123167" y="1749458"/>
                </a:lnTo>
                <a:lnTo>
                  <a:pt x="2123461" y="1749502"/>
                </a:lnTo>
                <a:close/>
                <a:moveTo>
                  <a:pt x="5080908" y="1745842"/>
                </a:moveTo>
                <a:lnTo>
                  <a:pt x="5090318" y="1749182"/>
                </a:lnTo>
                <a:lnTo>
                  <a:pt x="5084941" y="1746315"/>
                </a:lnTo>
                <a:lnTo>
                  <a:pt x="5084936" y="1746296"/>
                </a:lnTo>
                <a:close/>
                <a:moveTo>
                  <a:pt x="6240643" y="1742154"/>
                </a:moveTo>
                <a:lnTo>
                  <a:pt x="6240350" y="1742426"/>
                </a:lnTo>
                <a:cubicBezTo>
                  <a:pt x="6237829" y="1746890"/>
                  <a:pt x="6240098" y="1749446"/>
                  <a:pt x="6242996" y="1751372"/>
                </a:cubicBezTo>
                <a:lnTo>
                  <a:pt x="6249360" y="1756489"/>
                </a:lnTo>
                <a:lnTo>
                  <a:pt x="6249402" y="1756522"/>
                </a:lnTo>
                <a:lnTo>
                  <a:pt x="6249711" y="1756250"/>
                </a:lnTo>
                <a:cubicBezTo>
                  <a:pt x="6249711" y="1754306"/>
                  <a:pt x="6246147" y="1753010"/>
                  <a:pt x="6243230" y="1751084"/>
                </a:cubicBezTo>
                <a:close/>
                <a:moveTo>
                  <a:pt x="5066997" y="1737241"/>
                </a:moveTo>
                <a:lnTo>
                  <a:pt x="5065932" y="1744010"/>
                </a:lnTo>
                <a:lnTo>
                  <a:pt x="5061330" y="1744441"/>
                </a:lnTo>
                <a:lnTo>
                  <a:pt x="5069190" y="1744520"/>
                </a:lnTo>
                <a:lnTo>
                  <a:pt x="5065932" y="1744153"/>
                </a:lnTo>
                <a:close/>
                <a:moveTo>
                  <a:pt x="8231977" y="1733194"/>
                </a:moveTo>
                <a:lnTo>
                  <a:pt x="8239215" y="1733888"/>
                </a:lnTo>
                <a:lnTo>
                  <a:pt x="8238120" y="1733281"/>
                </a:lnTo>
                <a:close/>
                <a:moveTo>
                  <a:pt x="3027396" y="1731438"/>
                </a:moveTo>
                <a:cubicBezTo>
                  <a:pt x="3050098" y="1734469"/>
                  <a:pt x="3097083" y="1749266"/>
                  <a:pt x="3095138" y="1759851"/>
                </a:cubicBezTo>
                <a:cubicBezTo>
                  <a:pt x="3092546" y="1773964"/>
                  <a:pt x="3018092" y="1743146"/>
                  <a:pt x="3015499" y="1732921"/>
                </a:cubicBezTo>
                <a:cubicBezTo>
                  <a:pt x="3014959" y="1730725"/>
                  <a:pt x="3019828" y="1730428"/>
                  <a:pt x="3027396" y="1731438"/>
                </a:cubicBezTo>
                <a:close/>
                <a:moveTo>
                  <a:pt x="6260764" y="1713533"/>
                </a:moveTo>
                <a:lnTo>
                  <a:pt x="6255758" y="1724424"/>
                </a:lnTo>
                <a:lnTo>
                  <a:pt x="6250195" y="1733170"/>
                </a:lnTo>
                <a:lnTo>
                  <a:pt x="6250288" y="1733083"/>
                </a:lnTo>
                <a:cubicBezTo>
                  <a:pt x="6253491" y="1730833"/>
                  <a:pt x="6256048" y="1728601"/>
                  <a:pt x="6256048" y="1724136"/>
                </a:cubicBezTo>
                <a:lnTo>
                  <a:pt x="6260915" y="1713542"/>
                </a:lnTo>
                <a:lnTo>
                  <a:pt x="6260902" y="1713541"/>
                </a:lnTo>
                <a:close/>
                <a:moveTo>
                  <a:pt x="5081733" y="1711088"/>
                </a:moveTo>
                <a:lnTo>
                  <a:pt x="5076013" y="1719384"/>
                </a:lnTo>
                <a:cubicBezTo>
                  <a:pt x="5073205" y="1720968"/>
                  <a:pt x="5070468" y="1723488"/>
                  <a:pt x="5068542" y="1727430"/>
                </a:cubicBezTo>
                <a:lnTo>
                  <a:pt x="5068526" y="1727533"/>
                </a:lnTo>
                <a:lnTo>
                  <a:pt x="5076013" y="1719527"/>
                </a:lnTo>
                <a:lnTo>
                  <a:pt x="5075892" y="1721844"/>
                </a:lnTo>
                <a:lnTo>
                  <a:pt x="5077776" y="1717098"/>
                </a:lnTo>
                <a:cubicBezTo>
                  <a:pt x="5079397" y="1715279"/>
                  <a:pt x="5081341" y="1713335"/>
                  <a:pt x="5081773" y="1711175"/>
                </a:cubicBezTo>
                <a:close/>
                <a:moveTo>
                  <a:pt x="6299429" y="1705157"/>
                </a:moveTo>
                <a:lnTo>
                  <a:pt x="6298288" y="1706036"/>
                </a:lnTo>
                <a:lnTo>
                  <a:pt x="6297270" y="1706818"/>
                </a:lnTo>
                <a:cubicBezTo>
                  <a:pt x="6296622" y="1709699"/>
                  <a:pt x="6297594" y="1712903"/>
                  <a:pt x="6298242" y="1715495"/>
                </a:cubicBezTo>
                <a:cubicBezTo>
                  <a:pt x="6298890" y="1718087"/>
                  <a:pt x="6300800" y="1721616"/>
                  <a:pt x="6301268" y="1724982"/>
                </a:cubicBezTo>
                <a:lnTo>
                  <a:pt x="6295844" y="1733203"/>
                </a:lnTo>
                <a:lnTo>
                  <a:pt x="6295938" y="1733209"/>
                </a:lnTo>
                <a:cubicBezTo>
                  <a:pt x="6306307" y="1729320"/>
                  <a:pt x="6299826" y="1720391"/>
                  <a:pt x="6298530" y="1715207"/>
                </a:cubicBezTo>
                <a:cubicBezTo>
                  <a:pt x="6297954" y="1712615"/>
                  <a:pt x="6297018" y="1709411"/>
                  <a:pt x="6297666" y="1706531"/>
                </a:cubicBezTo>
                <a:close/>
                <a:moveTo>
                  <a:pt x="6630606" y="1700587"/>
                </a:moveTo>
                <a:lnTo>
                  <a:pt x="6630549" y="1700644"/>
                </a:lnTo>
                <a:lnTo>
                  <a:pt x="6627648" y="1705925"/>
                </a:lnTo>
                <a:lnTo>
                  <a:pt x="6626060" y="1708814"/>
                </a:lnTo>
                <a:lnTo>
                  <a:pt x="6626159" y="1708871"/>
                </a:lnTo>
                <a:close/>
                <a:moveTo>
                  <a:pt x="6480183" y="1694253"/>
                </a:moveTo>
                <a:lnTo>
                  <a:pt x="6477452" y="1697780"/>
                </a:lnTo>
                <a:lnTo>
                  <a:pt x="6475758" y="1699967"/>
                </a:lnTo>
                <a:lnTo>
                  <a:pt x="6475953" y="1699798"/>
                </a:lnTo>
                <a:lnTo>
                  <a:pt x="6480232" y="1694276"/>
                </a:lnTo>
                <a:close/>
                <a:moveTo>
                  <a:pt x="5074028" y="1692848"/>
                </a:moveTo>
                <a:lnTo>
                  <a:pt x="5073998" y="1693029"/>
                </a:lnTo>
                <a:lnTo>
                  <a:pt x="5074007" y="1693054"/>
                </a:lnTo>
                <a:close/>
                <a:moveTo>
                  <a:pt x="5069828" y="1688439"/>
                </a:moveTo>
                <a:lnTo>
                  <a:pt x="5074096" y="1692127"/>
                </a:lnTo>
                <a:lnTo>
                  <a:pt x="5074096" y="1692126"/>
                </a:lnTo>
                <a:close/>
                <a:moveTo>
                  <a:pt x="4974078" y="1687608"/>
                </a:moveTo>
                <a:lnTo>
                  <a:pt x="4978265" y="1696089"/>
                </a:lnTo>
                <a:lnTo>
                  <a:pt x="4983936" y="1698142"/>
                </a:lnTo>
                <a:lnTo>
                  <a:pt x="4978318" y="1696090"/>
                </a:lnTo>
                <a:close/>
                <a:moveTo>
                  <a:pt x="7694348" y="1684555"/>
                </a:moveTo>
                <a:lnTo>
                  <a:pt x="7694006" y="1685109"/>
                </a:lnTo>
                <a:cubicBezTo>
                  <a:pt x="7695735" y="1691877"/>
                  <a:pt x="7699911" y="1705559"/>
                  <a:pt x="7704231" y="1709015"/>
                </a:cubicBezTo>
                <a:cubicBezTo>
                  <a:pt x="7706392" y="1710743"/>
                  <a:pt x="7706823" y="1714163"/>
                  <a:pt x="7706392" y="1717583"/>
                </a:cubicBezTo>
                <a:lnTo>
                  <a:pt x="7704920" y="1721753"/>
                </a:lnTo>
                <a:lnTo>
                  <a:pt x="7703616" y="1725450"/>
                </a:lnTo>
                <a:lnTo>
                  <a:pt x="7703657" y="1725432"/>
                </a:lnTo>
                <a:cubicBezTo>
                  <a:pt x="7706248" y="1721975"/>
                  <a:pt x="7708840" y="1711750"/>
                  <a:pt x="7704521" y="1708294"/>
                </a:cubicBezTo>
                <a:cubicBezTo>
                  <a:pt x="7702432" y="1706638"/>
                  <a:pt x="7700308" y="1702390"/>
                  <a:pt x="7698491" y="1697691"/>
                </a:cubicBezTo>
                <a:close/>
                <a:moveTo>
                  <a:pt x="7233888" y="1681220"/>
                </a:moveTo>
                <a:cubicBezTo>
                  <a:pt x="7229712" y="1682156"/>
                  <a:pt x="7227155" y="1686801"/>
                  <a:pt x="7224834" y="1691211"/>
                </a:cubicBezTo>
                <a:lnTo>
                  <a:pt x="7217454" y="1699493"/>
                </a:lnTo>
                <a:lnTo>
                  <a:pt x="7217472" y="1699510"/>
                </a:lnTo>
                <a:cubicBezTo>
                  <a:pt x="7220712" y="1699510"/>
                  <a:pt x="7222800" y="1695334"/>
                  <a:pt x="7225123" y="1690923"/>
                </a:cubicBezTo>
                <a:lnTo>
                  <a:pt x="7233906" y="1681230"/>
                </a:lnTo>
                <a:close/>
                <a:moveTo>
                  <a:pt x="5046967" y="1672321"/>
                </a:moveTo>
                <a:lnTo>
                  <a:pt x="5056337" y="1678574"/>
                </a:lnTo>
                <a:lnTo>
                  <a:pt x="5067774" y="1686670"/>
                </a:lnTo>
                <a:lnTo>
                  <a:pt x="5056392" y="1678466"/>
                </a:lnTo>
                <a:close/>
                <a:moveTo>
                  <a:pt x="5077423" y="1670139"/>
                </a:moveTo>
                <a:lnTo>
                  <a:pt x="5075149" y="1681130"/>
                </a:lnTo>
                <a:lnTo>
                  <a:pt x="5075081" y="1681880"/>
                </a:lnTo>
                <a:close/>
                <a:moveTo>
                  <a:pt x="3255136" y="1669123"/>
                </a:moveTo>
                <a:cubicBezTo>
                  <a:pt x="3267953" y="1663939"/>
                  <a:pt x="3280770" y="1671572"/>
                  <a:pt x="3268816" y="1678484"/>
                </a:cubicBezTo>
                <a:cubicBezTo>
                  <a:pt x="3256719" y="1685397"/>
                  <a:pt x="3261041" y="1697350"/>
                  <a:pt x="3248222" y="1711031"/>
                </a:cubicBezTo>
                <a:cubicBezTo>
                  <a:pt x="3235406" y="1724712"/>
                  <a:pt x="3243039" y="1741849"/>
                  <a:pt x="3245631" y="1731625"/>
                </a:cubicBezTo>
                <a:cubicBezTo>
                  <a:pt x="3248222" y="1721400"/>
                  <a:pt x="3274001" y="1724712"/>
                  <a:pt x="3267953" y="1730761"/>
                </a:cubicBezTo>
                <a:cubicBezTo>
                  <a:pt x="3261904" y="1736809"/>
                  <a:pt x="3278177" y="1739401"/>
                  <a:pt x="3280770" y="1747898"/>
                </a:cubicBezTo>
                <a:cubicBezTo>
                  <a:pt x="3283218" y="1756539"/>
                  <a:pt x="3306404" y="1762587"/>
                  <a:pt x="3306404" y="1753082"/>
                </a:cubicBezTo>
                <a:cubicBezTo>
                  <a:pt x="3306404" y="1743722"/>
                  <a:pt x="3338796" y="1753946"/>
                  <a:pt x="3329435" y="1759131"/>
                </a:cubicBezTo>
                <a:cubicBezTo>
                  <a:pt x="3319930" y="1764171"/>
                  <a:pt x="3317482" y="1792542"/>
                  <a:pt x="3327707" y="1787357"/>
                </a:cubicBezTo>
                <a:cubicBezTo>
                  <a:pt x="3337932" y="1782173"/>
                  <a:pt x="3350749" y="1785629"/>
                  <a:pt x="3339660" y="1794126"/>
                </a:cubicBezTo>
                <a:cubicBezTo>
                  <a:pt x="3328571" y="1802623"/>
                  <a:pt x="3336204" y="1818896"/>
                  <a:pt x="3341388" y="1809535"/>
                </a:cubicBezTo>
                <a:cubicBezTo>
                  <a:pt x="3346429" y="1800174"/>
                  <a:pt x="3361838" y="1821488"/>
                  <a:pt x="3354349" y="1835313"/>
                </a:cubicBezTo>
                <a:cubicBezTo>
                  <a:pt x="3346573" y="1848994"/>
                  <a:pt x="3313173" y="1840354"/>
                  <a:pt x="3318346" y="1831857"/>
                </a:cubicBezTo>
                <a:cubicBezTo>
                  <a:pt x="3323387" y="1823360"/>
                  <a:pt x="3310581" y="1818176"/>
                  <a:pt x="3300355" y="1823360"/>
                </a:cubicBezTo>
                <a:cubicBezTo>
                  <a:pt x="3290131" y="1828401"/>
                  <a:pt x="3276449" y="1843090"/>
                  <a:pt x="3275585" y="1833585"/>
                </a:cubicBezTo>
                <a:cubicBezTo>
                  <a:pt x="3274722" y="1824080"/>
                  <a:pt x="3296179" y="1811263"/>
                  <a:pt x="3282498" y="1812991"/>
                </a:cubicBezTo>
                <a:cubicBezTo>
                  <a:pt x="3268816" y="1814576"/>
                  <a:pt x="3268816" y="1796718"/>
                  <a:pt x="3256000" y="1806079"/>
                </a:cubicBezTo>
                <a:cubicBezTo>
                  <a:pt x="3243183" y="1815584"/>
                  <a:pt x="3230365" y="1814720"/>
                  <a:pt x="3214957" y="1812991"/>
                </a:cubicBezTo>
                <a:cubicBezTo>
                  <a:pt x="3199546" y="1811263"/>
                  <a:pt x="3181546" y="1819904"/>
                  <a:pt x="3170456" y="1813855"/>
                </a:cubicBezTo>
                <a:cubicBezTo>
                  <a:pt x="3154039" y="1805071"/>
                  <a:pt x="3188315" y="1785629"/>
                  <a:pt x="3178953" y="1778717"/>
                </a:cubicBezTo>
                <a:cubicBezTo>
                  <a:pt x="3169592" y="1771804"/>
                  <a:pt x="3183273" y="1760715"/>
                  <a:pt x="3195227" y="1761579"/>
                </a:cubicBezTo>
                <a:cubicBezTo>
                  <a:pt x="3207180" y="1762443"/>
                  <a:pt x="3208043" y="1747034"/>
                  <a:pt x="3208043" y="1734217"/>
                </a:cubicBezTo>
                <a:cubicBezTo>
                  <a:pt x="3208043" y="1721400"/>
                  <a:pt x="3242319" y="1674308"/>
                  <a:pt x="3255136" y="1669123"/>
                </a:cubicBezTo>
                <a:close/>
                <a:moveTo>
                  <a:pt x="5079114" y="1656515"/>
                </a:moveTo>
                <a:lnTo>
                  <a:pt x="5077671" y="1660879"/>
                </a:lnTo>
                <a:lnTo>
                  <a:pt x="5077669" y="1660932"/>
                </a:lnTo>
                <a:close/>
                <a:moveTo>
                  <a:pt x="5088939" y="1655352"/>
                </a:moveTo>
                <a:lnTo>
                  <a:pt x="5079182" y="1656306"/>
                </a:lnTo>
                <a:lnTo>
                  <a:pt x="5079182" y="1656306"/>
                </a:lnTo>
                <a:lnTo>
                  <a:pt x="5088937" y="1655352"/>
                </a:lnTo>
                <a:close/>
                <a:moveTo>
                  <a:pt x="6640234" y="1651145"/>
                </a:moveTo>
                <a:lnTo>
                  <a:pt x="6639984" y="1651266"/>
                </a:lnTo>
                <a:cubicBezTo>
                  <a:pt x="6632350" y="1653858"/>
                  <a:pt x="6639984" y="1666675"/>
                  <a:pt x="6647760" y="1666675"/>
                </a:cubicBezTo>
                <a:cubicBezTo>
                  <a:pt x="6655536" y="1666675"/>
                  <a:pt x="6661873" y="1673156"/>
                  <a:pt x="6668354" y="1673156"/>
                </a:cubicBezTo>
                <a:cubicBezTo>
                  <a:pt x="6674690" y="1673156"/>
                  <a:pt x="6675986" y="1685973"/>
                  <a:pt x="6675986" y="1693750"/>
                </a:cubicBezTo>
                <a:lnTo>
                  <a:pt x="6670986" y="1701467"/>
                </a:lnTo>
                <a:lnTo>
                  <a:pt x="6671162" y="1701436"/>
                </a:lnTo>
                <a:cubicBezTo>
                  <a:pt x="6674366" y="1699834"/>
                  <a:pt x="6676274" y="1697278"/>
                  <a:pt x="6676274" y="1693461"/>
                </a:cubicBezTo>
                <a:cubicBezTo>
                  <a:pt x="6676274" y="1685685"/>
                  <a:pt x="6675122" y="1672868"/>
                  <a:pt x="6668641" y="1672868"/>
                </a:cubicBezTo>
                <a:cubicBezTo>
                  <a:pt x="6662161" y="1672868"/>
                  <a:pt x="6655824" y="1666387"/>
                  <a:pt x="6648048" y="1666387"/>
                </a:cubicBezTo>
                <a:cubicBezTo>
                  <a:pt x="6644160" y="1666387"/>
                  <a:pt x="6640271" y="1663183"/>
                  <a:pt x="6638328" y="1659655"/>
                </a:cubicBezTo>
                <a:close/>
                <a:moveTo>
                  <a:pt x="8347126" y="1625636"/>
                </a:moveTo>
                <a:lnTo>
                  <a:pt x="8346867" y="1626334"/>
                </a:lnTo>
                <a:lnTo>
                  <a:pt x="8354589" y="1627936"/>
                </a:lnTo>
                <a:cubicBezTo>
                  <a:pt x="8357109" y="1627936"/>
                  <a:pt x="8359017" y="1631788"/>
                  <a:pt x="8360404" y="1636289"/>
                </a:cubicBezTo>
                <a:lnTo>
                  <a:pt x="8362294" y="1644917"/>
                </a:lnTo>
                <a:lnTo>
                  <a:pt x="8363018" y="1648218"/>
                </a:lnTo>
                <a:lnTo>
                  <a:pt x="8363232" y="1647809"/>
                </a:lnTo>
                <a:cubicBezTo>
                  <a:pt x="8362512" y="1642625"/>
                  <a:pt x="8359920" y="1627215"/>
                  <a:pt x="8354736" y="1627215"/>
                </a:cubicBezTo>
                <a:close/>
                <a:moveTo>
                  <a:pt x="5092184" y="1623805"/>
                </a:moveTo>
                <a:lnTo>
                  <a:pt x="5098389" y="1630816"/>
                </a:lnTo>
                <a:lnTo>
                  <a:pt x="5101441" y="1638997"/>
                </a:lnTo>
                <a:lnTo>
                  <a:pt x="5098443" y="1630816"/>
                </a:lnTo>
                <a:close/>
                <a:moveTo>
                  <a:pt x="6663207" y="1615260"/>
                </a:moveTo>
                <a:lnTo>
                  <a:pt x="6663168" y="1615263"/>
                </a:lnTo>
                <a:cubicBezTo>
                  <a:pt x="6652800" y="1616559"/>
                  <a:pt x="6655392" y="1629376"/>
                  <a:pt x="6657984" y="1635857"/>
                </a:cubicBezTo>
                <a:lnTo>
                  <a:pt x="6652986" y="1644816"/>
                </a:lnTo>
                <a:lnTo>
                  <a:pt x="6653161" y="1644731"/>
                </a:lnTo>
                <a:cubicBezTo>
                  <a:pt x="6657014" y="1642013"/>
                  <a:pt x="6659570" y="1638809"/>
                  <a:pt x="6658272" y="1635568"/>
                </a:cubicBezTo>
                <a:cubicBezTo>
                  <a:pt x="6657048" y="1632328"/>
                  <a:pt x="6655788" y="1627504"/>
                  <a:pt x="6656112" y="1623328"/>
                </a:cubicBezTo>
                <a:close/>
                <a:moveTo>
                  <a:pt x="5794634" y="1598414"/>
                </a:moveTo>
                <a:lnTo>
                  <a:pt x="5794624" y="1598669"/>
                </a:lnTo>
                <a:lnTo>
                  <a:pt x="5797270" y="1598897"/>
                </a:lnTo>
                <a:lnTo>
                  <a:pt x="5802931" y="1599386"/>
                </a:lnTo>
                <a:cubicBezTo>
                  <a:pt x="5806873" y="1601078"/>
                  <a:pt x="5811050" y="1603022"/>
                  <a:pt x="5813930" y="1601726"/>
                </a:cubicBezTo>
                <a:lnTo>
                  <a:pt x="5814475" y="1601425"/>
                </a:lnTo>
                <a:lnTo>
                  <a:pt x="5804229" y="1599296"/>
                </a:lnTo>
                <a:cubicBezTo>
                  <a:pt x="5800286" y="1597622"/>
                  <a:pt x="5796578" y="1596182"/>
                  <a:pt x="5794634" y="1598414"/>
                </a:cubicBezTo>
                <a:close/>
                <a:moveTo>
                  <a:pt x="7031220" y="1581281"/>
                </a:moveTo>
                <a:lnTo>
                  <a:pt x="7028708" y="1584102"/>
                </a:lnTo>
                <a:lnTo>
                  <a:pt x="7028702" y="1584125"/>
                </a:lnTo>
                <a:close/>
                <a:moveTo>
                  <a:pt x="33728" y="1574939"/>
                </a:moveTo>
                <a:cubicBezTo>
                  <a:pt x="40208" y="1582716"/>
                  <a:pt x="33728" y="1590348"/>
                  <a:pt x="18318" y="1596829"/>
                </a:cubicBezTo>
                <a:cubicBezTo>
                  <a:pt x="6365" y="1601725"/>
                  <a:pt x="27247" y="1567306"/>
                  <a:pt x="33728" y="1574939"/>
                </a:cubicBezTo>
                <a:close/>
                <a:moveTo>
                  <a:pt x="2032265" y="1574168"/>
                </a:moveTo>
                <a:cubicBezTo>
                  <a:pt x="2020680" y="1571690"/>
                  <a:pt x="2006261" y="1579116"/>
                  <a:pt x="2006261" y="1591645"/>
                </a:cubicBezTo>
                <a:cubicBezTo>
                  <a:pt x="2006261" y="1608350"/>
                  <a:pt x="2019654" y="1639313"/>
                  <a:pt x="2049897" y="1655874"/>
                </a:cubicBezTo>
                <a:cubicBezTo>
                  <a:pt x="2075532" y="1669987"/>
                  <a:pt x="2060121" y="1708871"/>
                  <a:pt x="2074235" y="1707287"/>
                </a:cubicBezTo>
                <a:cubicBezTo>
                  <a:pt x="2085757" y="1705990"/>
                  <a:pt x="2085757" y="1679060"/>
                  <a:pt x="2076972" y="1662355"/>
                </a:cubicBezTo>
                <a:cubicBezTo>
                  <a:pt x="2067898" y="1645650"/>
                  <a:pt x="2052489" y="1592941"/>
                  <a:pt x="2042264" y="1580124"/>
                </a:cubicBezTo>
                <a:cubicBezTo>
                  <a:pt x="2039672" y="1576920"/>
                  <a:pt x="2036125" y="1574994"/>
                  <a:pt x="2032265" y="1574168"/>
                </a:cubicBezTo>
                <a:close/>
                <a:moveTo>
                  <a:pt x="6667288" y="1572909"/>
                </a:moveTo>
                <a:lnTo>
                  <a:pt x="6667056" y="1572923"/>
                </a:lnTo>
                <a:cubicBezTo>
                  <a:pt x="6663168" y="1575372"/>
                  <a:pt x="6664464" y="1590781"/>
                  <a:pt x="6668354" y="1597262"/>
                </a:cubicBezTo>
                <a:cubicBezTo>
                  <a:pt x="6670225" y="1600430"/>
                  <a:pt x="6676310" y="1602662"/>
                  <a:pt x="6682088" y="1604588"/>
                </a:cubicBezTo>
                <a:lnTo>
                  <a:pt x="6693737" y="1609963"/>
                </a:lnTo>
                <a:lnTo>
                  <a:pt x="6694276" y="1609790"/>
                </a:lnTo>
                <a:cubicBezTo>
                  <a:pt x="6692980" y="1605902"/>
                  <a:pt x="6672529" y="1603454"/>
                  <a:pt x="6668641" y="1596973"/>
                </a:cubicBezTo>
                <a:cubicBezTo>
                  <a:pt x="6666698" y="1593805"/>
                  <a:pt x="6665401" y="1588369"/>
                  <a:pt x="6665077" y="1583400"/>
                </a:cubicBezTo>
                <a:close/>
                <a:moveTo>
                  <a:pt x="1034658" y="1569217"/>
                </a:moveTo>
                <a:cubicBezTo>
                  <a:pt x="1046411" y="1569197"/>
                  <a:pt x="1050488" y="1581024"/>
                  <a:pt x="1050596" y="1592365"/>
                </a:cubicBezTo>
                <a:cubicBezTo>
                  <a:pt x="1050596" y="1607486"/>
                  <a:pt x="1072198" y="1632112"/>
                  <a:pt x="1064278" y="1637153"/>
                </a:cubicBezTo>
                <a:cubicBezTo>
                  <a:pt x="1052613" y="1644497"/>
                  <a:pt x="997024" y="1585885"/>
                  <a:pt x="1020210" y="1573644"/>
                </a:cubicBezTo>
                <a:cubicBezTo>
                  <a:pt x="1025970" y="1570547"/>
                  <a:pt x="1030741" y="1569224"/>
                  <a:pt x="1034658" y="1569217"/>
                </a:cubicBezTo>
                <a:close/>
                <a:moveTo>
                  <a:pt x="5594516" y="1567683"/>
                </a:moveTo>
                <a:lnTo>
                  <a:pt x="5591040" y="1568164"/>
                </a:lnTo>
                <a:lnTo>
                  <a:pt x="5591145" y="1568171"/>
                </a:lnTo>
                <a:close/>
                <a:moveTo>
                  <a:pt x="9000339" y="1566443"/>
                </a:moveTo>
                <a:cubicBezTo>
                  <a:pt x="9008981" y="1561402"/>
                  <a:pt x="9002067" y="1587901"/>
                  <a:pt x="9019204" y="1600718"/>
                </a:cubicBezTo>
                <a:cubicBezTo>
                  <a:pt x="9036343" y="1613535"/>
                  <a:pt x="9013301" y="1637585"/>
                  <a:pt x="9022661" y="1662355"/>
                </a:cubicBezTo>
                <a:cubicBezTo>
                  <a:pt x="9032021" y="1687125"/>
                  <a:pt x="9048295" y="1755675"/>
                  <a:pt x="9053191" y="1765035"/>
                </a:cubicBezTo>
                <a:cubicBezTo>
                  <a:pt x="9058376" y="1774540"/>
                  <a:pt x="9056648" y="1783037"/>
                  <a:pt x="9043832" y="1770220"/>
                </a:cubicBezTo>
                <a:cubicBezTo>
                  <a:pt x="9031013" y="1757403"/>
                  <a:pt x="9009556" y="1756539"/>
                  <a:pt x="9009556" y="1773676"/>
                </a:cubicBezTo>
                <a:cubicBezTo>
                  <a:pt x="9009556" y="1790814"/>
                  <a:pt x="8996595" y="1807087"/>
                  <a:pt x="9000915" y="1820768"/>
                </a:cubicBezTo>
                <a:cubicBezTo>
                  <a:pt x="9005235" y="1834449"/>
                  <a:pt x="9012147" y="1856771"/>
                  <a:pt x="9020645" y="1855043"/>
                </a:cubicBezTo>
                <a:cubicBezTo>
                  <a:pt x="9029285" y="1853315"/>
                  <a:pt x="9035191" y="1884997"/>
                  <a:pt x="9025829" y="1880677"/>
                </a:cubicBezTo>
                <a:cubicBezTo>
                  <a:pt x="9016468" y="1876357"/>
                  <a:pt x="9016468" y="1856627"/>
                  <a:pt x="9001059" y="1859219"/>
                </a:cubicBezTo>
                <a:cubicBezTo>
                  <a:pt x="8985650" y="1861811"/>
                  <a:pt x="8992417" y="1890038"/>
                  <a:pt x="8982193" y="1878085"/>
                </a:cubicBezTo>
                <a:cubicBezTo>
                  <a:pt x="8976145" y="1871028"/>
                  <a:pt x="8994147" y="1810399"/>
                  <a:pt x="8987378" y="1796718"/>
                </a:cubicBezTo>
                <a:cubicBezTo>
                  <a:pt x="8980609" y="1783037"/>
                  <a:pt x="8996881" y="1700806"/>
                  <a:pt x="8989970" y="1685397"/>
                </a:cubicBezTo>
                <a:cubicBezTo>
                  <a:pt x="8983201" y="1669988"/>
                  <a:pt x="8975425" y="1645217"/>
                  <a:pt x="8980609" y="1628080"/>
                </a:cubicBezTo>
                <a:cubicBezTo>
                  <a:pt x="8985793" y="1610943"/>
                  <a:pt x="8972977" y="1598126"/>
                  <a:pt x="8986658" y="1596397"/>
                </a:cubicBezTo>
                <a:cubicBezTo>
                  <a:pt x="9000339" y="1594669"/>
                  <a:pt x="8991698" y="1571627"/>
                  <a:pt x="9000339" y="1566443"/>
                </a:cubicBezTo>
                <a:close/>
                <a:moveTo>
                  <a:pt x="5564735" y="1562099"/>
                </a:moveTo>
                <a:lnTo>
                  <a:pt x="5569867" y="1568671"/>
                </a:lnTo>
                <a:lnTo>
                  <a:pt x="5569974" y="1566740"/>
                </a:lnTo>
                <a:lnTo>
                  <a:pt x="5569830" y="1566730"/>
                </a:lnTo>
                <a:close/>
                <a:moveTo>
                  <a:pt x="5557565" y="1556527"/>
                </a:moveTo>
                <a:lnTo>
                  <a:pt x="5559227" y="1557094"/>
                </a:lnTo>
                <a:lnTo>
                  <a:pt x="5559173" y="1557045"/>
                </a:lnTo>
                <a:close/>
                <a:moveTo>
                  <a:pt x="4687752" y="1553321"/>
                </a:moveTo>
                <a:lnTo>
                  <a:pt x="4687612" y="1553337"/>
                </a:lnTo>
                <a:lnTo>
                  <a:pt x="4682917" y="1563581"/>
                </a:lnTo>
                <a:lnTo>
                  <a:pt x="4683005" y="1563563"/>
                </a:lnTo>
                <a:close/>
                <a:moveTo>
                  <a:pt x="4667314" y="1547820"/>
                </a:moveTo>
                <a:lnTo>
                  <a:pt x="4663940" y="1552006"/>
                </a:lnTo>
                <a:lnTo>
                  <a:pt x="4663944" y="1552033"/>
                </a:lnTo>
                <a:lnTo>
                  <a:pt x="4663960" y="1552013"/>
                </a:lnTo>
                <a:close/>
                <a:moveTo>
                  <a:pt x="5546412" y="1547512"/>
                </a:moveTo>
                <a:lnTo>
                  <a:pt x="5546355" y="1551754"/>
                </a:lnTo>
                <a:lnTo>
                  <a:pt x="5540189" y="1551960"/>
                </a:lnTo>
                <a:lnTo>
                  <a:pt x="5507585" y="1552269"/>
                </a:lnTo>
                <a:lnTo>
                  <a:pt x="5505863" y="1552137"/>
                </a:lnTo>
                <a:lnTo>
                  <a:pt x="5502595" y="1552168"/>
                </a:lnTo>
                <a:lnTo>
                  <a:pt x="5481623" y="1550276"/>
                </a:lnTo>
                <a:lnTo>
                  <a:pt x="5481612" y="1550275"/>
                </a:lnTo>
                <a:lnTo>
                  <a:pt x="5471102" y="1548595"/>
                </a:lnTo>
                <a:lnTo>
                  <a:pt x="5471472" y="1548729"/>
                </a:lnTo>
                <a:cubicBezTo>
                  <a:pt x="5473415" y="1549521"/>
                  <a:pt x="5487240" y="1551250"/>
                  <a:pt x="5503081" y="1552312"/>
                </a:cubicBezTo>
                <a:lnTo>
                  <a:pt x="5507585" y="1552269"/>
                </a:lnTo>
                <a:lnTo>
                  <a:pt x="5514689" y="1552814"/>
                </a:lnTo>
                <a:lnTo>
                  <a:pt x="5540189" y="1551960"/>
                </a:lnTo>
                <a:lnTo>
                  <a:pt x="5546790" y="1551898"/>
                </a:lnTo>
                <a:lnTo>
                  <a:pt x="5547091" y="1552286"/>
                </a:lnTo>
                <a:close/>
                <a:moveTo>
                  <a:pt x="127335" y="1539080"/>
                </a:moveTo>
                <a:cubicBezTo>
                  <a:pt x="141593" y="1544120"/>
                  <a:pt x="122295" y="1550601"/>
                  <a:pt x="111926" y="1550601"/>
                </a:cubicBezTo>
                <a:cubicBezTo>
                  <a:pt x="101701" y="1550601"/>
                  <a:pt x="97813" y="1559674"/>
                  <a:pt x="88884" y="1558378"/>
                </a:cubicBezTo>
                <a:cubicBezTo>
                  <a:pt x="76067" y="1556505"/>
                  <a:pt x="113222" y="1533896"/>
                  <a:pt x="127335" y="1539080"/>
                </a:cubicBezTo>
                <a:close/>
                <a:moveTo>
                  <a:pt x="4706800" y="1517132"/>
                </a:moveTo>
                <a:cubicBezTo>
                  <a:pt x="4709808" y="1517074"/>
                  <a:pt x="4712707" y="1518018"/>
                  <a:pt x="4715407" y="1520646"/>
                </a:cubicBezTo>
                <a:cubicBezTo>
                  <a:pt x="4727360" y="1532167"/>
                  <a:pt x="4740177" y="1544552"/>
                  <a:pt x="4731537" y="1553193"/>
                </a:cubicBezTo>
                <a:cubicBezTo>
                  <a:pt x="4728008" y="1556722"/>
                  <a:pt x="4722859" y="1558738"/>
                  <a:pt x="4718377" y="1560610"/>
                </a:cubicBezTo>
                <a:lnTo>
                  <a:pt x="4709363" y="1567056"/>
                </a:lnTo>
                <a:lnTo>
                  <a:pt x="4709935" y="1571627"/>
                </a:lnTo>
                <a:cubicBezTo>
                  <a:pt x="4715120" y="1581996"/>
                  <a:pt x="4723184" y="1631969"/>
                  <a:pt x="4709935" y="1638882"/>
                </a:cubicBezTo>
                <a:cubicBezTo>
                  <a:pt x="4696542" y="1645651"/>
                  <a:pt x="4688909" y="1632402"/>
                  <a:pt x="4674363" y="1646083"/>
                </a:cubicBezTo>
                <a:cubicBezTo>
                  <a:pt x="4659818" y="1659764"/>
                  <a:pt x="4634905" y="1666676"/>
                  <a:pt x="4624247" y="1666676"/>
                </a:cubicBezTo>
                <a:cubicBezTo>
                  <a:pt x="4609270" y="1666676"/>
                  <a:pt x="4592132" y="1651267"/>
                  <a:pt x="4595590" y="1643490"/>
                </a:cubicBezTo>
                <a:cubicBezTo>
                  <a:pt x="4599045" y="1635714"/>
                  <a:pt x="4614886" y="1636146"/>
                  <a:pt x="4614886" y="1624625"/>
                </a:cubicBezTo>
                <a:cubicBezTo>
                  <a:pt x="4614886" y="1613103"/>
                  <a:pt x="4635336" y="1610511"/>
                  <a:pt x="4622519" y="1600286"/>
                </a:cubicBezTo>
                <a:cubicBezTo>
                  <a:pt x="4609703" y="1589917"/>
                  <a:pt x="4601493" y="1590349"/>
                  <a:pt x="4609270" y="1579692"/>
                </a:cubicBezTo>
                <a:cubicBezTo>
                  <a:pt x="4616903" y="1568891"/>
                  <a:pt x="4595590" y="1562987"/>
                  <a:pt x="4605815" y="1557802"/>
                </a:cubicBezTo>
                <a:cubicBezTo>
                  <a:pt x="4616038" y="1552618"/>
                  <a:pt x="4626839" y="1564283"/>
                  <a:pt x="4636632" y="1557370"/>
                </a:cubicBezTo>
                <a:cubicBezTo>
                  <a:pt x="4646569" y="1550602"/>
                  <a:pt x="4660682" y="1552330"/>
                  <a:pt x="4660250" y="1545417"/>
                </a:cubicBezTo>
                <a:cubicBezTo>
                  <a:pt x="4659818" y="1538649"/>
                  <a:pt x="4646137" y="1542393"/>
                  <a:pt x="4646569" y="1531736"/>
                </a:cubicBezTo>
                <a:cubicBezTo>
                  <a:pt x="4646785" y="1526335"/>
                  <a:pt x="4651069" y="1523635"/>
                  <a:pt x="4656795" y="1522879"/>
                </a:cubicBezTo>
                <a:cubicBezTo>
                  <a:pt x="4662519" y="1522123"/>
                  <a:pt x="4669683" y="1523311"/>
                  <a:pt x="4675659" y="1525688"/>
                </a:cubicBezTo>
                <a:cubicBezTo>
                  <a:pt x="4676811" y="1526120"/>
                  <a:pt x="4678108" y="1526264"/>
                  <a:pt x="4679259" y="1526264"/>
                </a:cubicBezTo>
                <a:lnTo>
                  <a:pt x="4679207" y="1526374"/>
                </a:lnTo>
                <a:lnTo>
                  <a:pt x="4697531" y="1519639"/>
                </a:lnTo>
                <a:cubicBezTo>
                  <a:pt x="4700673" y="1518253"/>
                  <a:pt x="4703791" y="1517191"/>
                  <a:pt x="4706800" y="1517132"/>
                </a:cubicBezTo>
                <a:close/>
                <a:moveTo>
                  <a:pt x="5506807" y="1514130"/>
                </a:moveTo>
                <a:lnTo>
                  <a:pt x="5497065" y="1514948"/>
                </a:lnTo>
                <a:lnTo>
                  <a:pt x="5513953" y="1516471"/>
                </a:lnTo>
                <a:cubicBezTo>
                  <a:pt x="5517122" y="1521079"/>
                  <a:pt x="5527347" y="1524823"/>
                  <a:pt x="5531235" y="1522951"/>
                </a:cubicBezTo>
                <a:cubicBezTo>
                  <a:pt x="5527490" y="1524823"/>
                  <a:pt x="5517122" y="1520934"/>
                  <a:pt x="5513953" y="1516470"/>
                </a:cubicBezTo>
                <a:cubicBezTo>
                  <a:pt x="5512657" y="1514670"/>
                  <a:pt x="5510029" y="1514130"/>
                  <a:pt x="5506807" y="1514130"/>
                </a:cubicBezTo>
                <a:close/>
                <a:moveTo>
                  <a:pt x="8039491" y="1504374"/>
                </a:moveTo>
                <a:cubicBezTo>
                  <a:pt x="8030418" y="1501782"/>
                  <a:pt x="8017602" y="1539081"/>
                  <a:pt x="8002192" y="1563419"/>
                </a:cubicBezTo>
                <a:cubicBezTo>
                  <a:pt x="7980590" y="1597694"/>
                  <a:pt x="7936666" y="1610943"/>
                  <a:pt x="7925145" y="1636577"/>
                </a:cubicBezTo>
                <a:cubicBezTo>
                  <a:pt x="7913481" y="1662355"/>
                  <a:pt x="7865381" y="1664515"/>
                  <a:pt x="7869846" y="1671284"/>
                </a:cubicBezTo>
                <a:cubicBezTo>
                  <a:pt x="7875031" y="1678916"/>
                  <a:pt x="7934075" y="1669988"/>
                  <a:pt x="7934075" y="1651986"/>
                </a:cubicBezTo>
                <a:cubicBezTo>
                  <a:pt x="7934075" y="1633985"/>
                  <a:pt x="7982894" y="1628944"/>
                  <a:pt x="8007234" y="1607054"/>
                </a:cubicBezTo>
                <a:cubicBezTo>
                  <a:pt x="8031572" y="1585164"/>
                  <a:pt x="8048276" y="1506966"/>
                  <a:pt x="8039491" y="1504374"/>
                </a:cubicBezTo>
                <a:close/>
                <a:moveTo>
                  <a:pt x="5749845" y="1491125"/>
                </a:moveTo>
                <a:lnTo>
                  <a:pt x="5741602" y="1494137"/>
                </a:lnTo>
                <a:lnTo>
                  <a:pt x="5741691" y="1494184"/>
                </a:lnTo>
                <a:lnTo>
                  <a:pt x="5750005" y="1491146"/>
                </a:lnTo>
                <a:close/>
                <a:moveTo>
                  <a:pt x="5246798" y="1485270"/>
                </a:moveTo>
                <a:cubicBezTo>
                  <a:pt x="5248883" y="1486040"/>
                  <a:pt x="5251961" y="1495518"/>
                  <a:pt x="5254877" y="1494870"/>
                </a:cubicBezTo>
                <a:cubicBezTo>
                  <a:pt x="5258621" y="1494150"/>
                  <a:pt x="5261213" y="1485940"/>
                  <a:pt x="5264670" y="1488101"/>
                </a:cubicBezTo>
                <a:cubicBezTo>
                  <a:pt x="5268702" y="1490550"/>
                  <a:pt x="5256461" y="1514167"/>
                  <a:pt x="5257901" y="1519208"/>
                </a:cubicBezTo>
                <a:cubicBezTo>
                  <a:pt x="5259197" y="1524392"/>
                  <a:pt x="5247532" y="1544986"/>
                  <a:pt x="5236875" y="1543258"/>
                </a:cubicBezTo>
                <a:cubicBezTo>
                  <a:pt x="5226217" y="1541530"/>
                  <a:pt x="5221465" y="1528713"/>
                  <a:pt x="5229243" y="1530441"/>
                </a:cubicBezTo>
                <a:cubicBezTo>
                  <a:pt x="5236875" y="1532025"/>
                  <a:pt x="5243356" y="1526553"/>
                  <a:pt x="5237307" y="1522664"/>
                </a:cubicBezTo>
                <a:cubicBezTo>
                  <a:pt x="5231403" y="1518920"/>
                  <a:pt x="5217721" y="1508119"/>
                  <a:pt x="5226217" y="1496166"/>
                </a:cubicBezTo>
                <a:cubicBezTo>
                  <a:pt x="5234859" y="1484212"/>
                  <a:pt x="5243356" y="1497462"/>
                  <a:pt x="5245084" y="1488101"/>
                </a:cubicBezTo>
                <a:cubicBezTo>
                  <a:pt x="5245516" y="1485725"/>
                  <a:pt x="5246102" y="1485014"/>
                  <a:pt x="5246798" y="1485270"/>
                </a:cubicBezTo>
                <a:close/>
                <a:moveTo>
                  <a:pt x="5608865" y="1471763"/>
                </a:moveTo>
                <a:lnTo>
                  <a:pt x="5615914" y="1476003"/>
                </a:lnTo>
                <a:cubicBezTo>
                  <a:pt x="5622394" y="1474707"/>
                  <a:pt x="5635500" y="1483779"/>
                  <a:pt x="5643420" y="1490404"/>
                </a:cubicBezTo>
                <a:cubicBezTo>
                  <a:pt x="5647596" y="1493860"/>
                  <a:pt x="5652637" y="1496740"/>
                  <a:pt x="5658110" y="1499909"/>
                </a:cubicBezTo>
                <a:cubicBezTo>
                  <a:pt x="5656238" y="1503077"/>
                  <a:pt x="5655518" y="1506389"/>
                  <a:pt x="5656094" y="1508981"/>
                </a:cubicBezTo>
                <a:cubicBezTo>
                  <a:pt x="5656958" y="1513158"/>
                  <a:pt x="5657821" y="1520070"/>
                  <a:pt x="5652637" y="1520070"/>
                </a:cubicBezTo>
                <a:cubicBezTo>
                  <a:pt x="5647596" y="1520070"/>
                  <a:pt x="5648460" y="1526119"/>
                  <a:pt x="5643276" y="1527847"/>
                </a:cubicBezTo>
                <a:cubicBezTo>
                  <a:pt x="5638235" y="1529575"/>
                  <a:pt x="5629595" y="1537208"/>
                  <a:pt x="5628731" y="1541528"/>
                </a:cubicBezTo>
                <a:cubicBezTo>
                  <a:pt x="5627867" y="1545849"/>
                  <a:pt x="5627867" y="1555209"/>
                  <a:pt x="5624410" y="1555209"/>
                </a:cubicBezTo>
                <a:cubicBezTo>
                  <a:pt x="5620954" y="1555209"/>
                  <a:pt x="5609001" y="1556937"/>
                  <a:pt x="5605544" y="1561258"/>
                </a:cubicBezTo>
                <a:lnTo>
                  <a:pt x="5599608" y="1566944"/>
                </a:lnTo>
                <a:lnTo>
                  <a:pt x="5599713" y="1566929"/>
                </a:lnTo>
                <a:cubicBezTo>
                  <a:pt x="5602053" y="1565543"/>
                  <a:pt x="5603961" y="1563418"/>
                  <a:pt x="5605690" y="1561258"/>
                </a:cubicBezTo>
                <a:cubicBezTo>
                  <a:pt x="5609145" y="1556938"/>
                  <a:pt x="5621098" y="1555209"/>
                  <a:pt x="5624555" y="1555209"/>
                </a:cubicBezTo>
                <a:cubicBezTo>
                  <a:pt x="5628012" y="1555209"/>
                  <a:pt x="5628012" y="1545849"/>
                  <a:pt x="5628876" y="1541528"/>
                </a:cubicBezTo>
                <a:cubicBezTo>
                  <a:pt x="5629740" y="1537208"/>
                  <a:pt x="5638238" y="1529575"/>
                  <a:pt x="5643421" y="1527847"/>
                </a:cubicBezTo>
                <a:cubicBezTo>
                  <a:pt x="5648462" y="1526119"/>
                  <a:pt x="5647598" y="1520071"/>
                  <a:pt x="5652782" y="1520071"/>
                </a:cubicBezTo>
                <a:cubicBezTo>
                  <a:pt x="5657966" y="1520071"/>
                  <a:pt x="5657102" y="1513302"/>
                  <a:pt x="5656238" y="1508982"/>
                </a:cubicBezTo>
                <a:lnTo>
                  <a:pt x="5663850" y="1493898"/>
                </a:lnTo>
                <a:lnTo>
                  <a:pt x="5658398" y="1499909"/>
                </a:lnTo>
                <a:cubicBezTo>
                  <a:pt x="5652781" y="1496741"/>
                  <a:pt x="5647886" y="1493861"/>
                  <a:pt x="5643710" y="1490404"/>
                </a:cubicBezTo>
                <a:cubicBezTo>
                  <a:pt x="5635788" y="1483924"/>
                  <a:pt x="5622683" y="1474707"/>
                  <a:pt x="5616202" y="1476003"/>
                </a:cubicBezTo>
                <a:cubicBezTo>
                  <a:pt x="5612962" y="1476723"/>
                  <a:pt x="5611342" y="1474131"/>
                  <a:pt x="5609218" y="1471845"/>
                </a:cubicBezTo>
                <a:close/>
                <a:moveTo>
                  <a:pt x="5599209" y="1469523"/>
                </a:moveTo>
                <a:lnTo>
                  <a:pt x="5598997" y="1469539"/>
                </a:lnTo>
                <a:lnTo>
                  <a:pt x="5606873" y="1471301"/>
                </a:lnTo>
                <a:close/>
                <a:moveTo>
                  <a:pt x="5542144" y="1467039"/>
                </a:moveTo>
                <a:lnTo>
                  <a:pt x="5535721" y="1467794"/>
                </a:lnTo>
                <a:lnTo>
                  <a:pt x="5541927" y="1467092"/>
                </a:lnTo>
                <a:cubicBezTo>
                  <a:pt x="5550280" y="1467902"/>
                  <a:pt x="5558453" y="1469522"/>
                  <a:pt x="5562342" y="1469522"/>
                </a:cubicBezTo>
                <a:cubicBezTo>
                  <a:pt x="5566230" y="1469522"/>
                  <a:pt x="5572746" y="1470494"/>
                  <a:pt x="5579605" y="1470980"/>
                </a:cubicBezTo>
                <a:lnTo>
                  <a:pt x="5579780" y="1470967"/>
                </a:lnTo>
                <a:lnTo>
                  <a:pt x="5562630" y="1469523"/>
                </a:lnTo>
                <a:cubicBezTo>
                  <a:pt x="5558669" y="1469523"/>
                  <a:pt x="5550460" y="1467867"/>
                  <a:pt x="5542144" y="1467039"/>
                </a:cubicBezTo>
                <a:close/>
                <a:moveTo>
                  <a:pt x="5190521" y="1416639"/>
                </a:moveTo>
                <a:cubicBezTo>
                  <a:pt x="5195075" y="1414658"/>
                  <a:pt x="5200007" y="1414658"/>
                  <a:pt x="5202167" y="1416819"/>
                </a:cubicBezTo>
                <a:cubicBezTo>
                  <a:pt x="5206488" y="1421135"/>
                  <a:pt x="5204328" y="1437408"/>
                  <a:pt x="5199143" y="1441728"/>
                </a:cubicBezTo>
                <a:cubicBezTo>
                  <a:pt x="5193959" y="1446049"/>
                  <a:pt x="5195687" y="1459730"/>
                  <a:pt x="5200007" y="1461890"/>
                </a:cubicBezTo>
                <a:cubicBezTo>
                  <a:pt x="5204184" y="1464050"/>
                  <a:pt x="5215849" y="1470099"/>
                  <a:pt x="5213833" y="1475427"/>
                </a:cubicBezTo>
                <a:cubicBezTo>
                  <a:pt x="5211672" y="1480900"/>
                  <a:pt x="5197559" y="1478308"/>
                  <a:pt x="5195399" y="1485220"/>
                </a:cubicBezTo>
                <a:cubicBezTo>
                  <a:pt x="5193239" y="1492134"/>
                  <a:pt x="5184166" y="1498902"/>
                  <a:pt x="5187191" y="1503223"/>
                </a:cubicBezTo>
                <a:cubicBezTo>
                  <a:pt x="5190214" y="1507543"/>
                  <a:pt x="5192231" y="1509271"/>
                  <a:pt x="5200439" y="1504951"/>
                </a:cubicBezTo>
                <a:cubicBezTo>
                  <a:pt x="5208505" y="1500774"/>
                  <a:pt x="5211385" y="1519064"/>
                  <a:pt x="5210664" y="1522952"/>
                </a:cubicBezTo>
                <a:cubicBezTo>
                  <a:pt x="5209368" y="1529433"/>
                  <a:pt x="5196119" y="1528569"/>
                  <a:pt x="5190070" y="1523384"/>
                </a:cubicBezTo>
                <a:cubicBezTo>
                  <a:pt x="5184022" y="1518200"/>
                  <a:pt x="5175957" y="1514312"/>
                  <a:pt x="5175094" y="1520360"/>
                </a:cubicBezTo>
                <a:cubicBezTo>
                  <a:pt x="5174373" y="1524824"/>
                  <a:pt x="5182870" y="1529721"/>
                  <a:pt x="5186615" y="1535913"/>
                </a:cubicBezTo>
                <a:cubicBezTo>
                  <a:pt x="5181718" y="1536633"/>
                  <a:pt x="5177830" y="1536777"/>
                  <a:pt x="5175957" y="1536201"/>
                </a:cubicBezTo>
                <a:cubicBezTo>
                  <a:pt x="5171493" y="1534617"/>
                  <a:pt x="5160981" y="1533897"/>
                  <a:pt x="5149603" y="1533609"/>
                </a:cubicBezTo>
                <a:cubicBezTo>
                  <a:pt x="5146579" y="1529289"/>
                  <a:pt x="5143698" y="1524824"/>
                  <a:pt x="5145139" y="1520792"/>
                </a:cubicBezTo>
                <a:cubicBezTo>
                  <a:pt x="5148163" y="1512295"/>
                  <a:pt x="5135779" y="1505815"/>
                  <a:pt x="5134050" y="1495590"/>
                </a:cubicBezTo>
                <a:cubicBezTo>
                  <a:pt x="5132323" y="1485364"/>
                  <a:pt x="5129298" y="1469955"/>
                  <a:pt x="5134050" y="1462610"/>
                </a:cubicBezTo>
                <a:cubicBezTo>
                  <a:pt x="5138802" y="1455266"/>
                  <a:pt x="5139666" y="1440720"/>
                  <a:pt x="5148595" y="1441584"/>
                </a:cubicBezTo>
                <a:cubicBezTo>
                  <a:pt x="5157524" y="1442305"/>
                  <a:pt x="5159684" y="1455266"/>
                  <a:pt x="5165300" y="1450081"/>
                </a:cubicBezTo>
                <a:cubicBezTo>
                  <a:pt x="5170917" y="1445041"/>
                  <a:pt x="5160548" y="1439856"/>
                  <a:pt x="5164004" y="1437264"/>
                </a:cubicBezTo>
                <a:cubicBezTo>
                  <a:pt x="5167462" y="1434816"/>
                  <a:pt x="5179846" y="1439856"/>
                  <a:pt x="5181142" y="1428335"/>
                </a:cubicBezTo>
                <a:cubicBezTo>
                  <a:pt x="5181790" y="1422574"/>
                  <a:pt x="5185968" y="1418619"/>
                  <a:pt x="5190521" y="1416639"/>
                </a:cubicBezTo>
                <a:close/>
                <a:moveTo>
                  <a:pt x="5637824" y="1410553"/>
                </a:moveTo>
                <a:lnTo>
                  <a:pt x="5637877" y="1410593"/>
                </a:lnTo>
                <a:cubicBezTo>
                  <a:pt x="5644070" y="1414769"/>
                  <a:pt x="5650479" y="1418406"/>
                  <a:pt x="5653070" y="1417542"/>
                </a:cubicBezTo>
                <a:cubicBezTo>
                  <a:pt x="5656238" y="1416533"/>
                  <a:pt x="5670351" y="1418116"/>
                  <a:pt x="5680720" y="1419413"/>
                </a:cubicBezTo>
                <a:lnTo>
                  <a:pt x="5683876" y="1424142"/>
                </a:lnTo>
                <a:lnTo>
                  <a:pt x="5681165" y="1413403"/>
                </a:lnTo>
                <a:lnTo>
                  <a:pt x="5680432" y="1419268"/>
                </a:lnTo>
                <a:cubicBezTo>
                  <a:pt x="5669918" y="1417827"/>
                  <a:pt x="5655949" y="1416387"/>
                  <a:pt x="5652781" y="1417395"/>
                </a:cubicBezTo>
                <a:close/>
                <a:moveTo>
                  <a:pt x="5436620" y="1409332"/>
                </a:moveTo>
                <a:cubicBezTo>
                  <a:pt x="5452894" y="1408900"/>
                  <a:pt x="5420490" y="1451234"/>
                  <a:pt x="5416891" y="1447058"/>
                </a:cubicBezTo>
                <a:cubicBezTo>
                  <a:pt x="5412714" y="1441730"/>
                  <a:pt x="5420347" y="1409763"/>
                  <a:pt x="5436620" y="1409332"/>
                </a:cubicBezTo>
                <a:close/>
                <a:moveTo>
                  <a:pt x="5687748" y="1407984"/>
                </a:moveTo>
                <a:lnTo>
                  <a:pt x="5681440" y="1411202"/>
                </a:lnTo>
                <a:lnTo>
                  <a:pt x="5681432" y="1411268"/>
                </a:lnTo>
                <a:lnTo>
                  <a:pt x="5687739" y="1408050"/>
                </a:lnTo>
                <a:close/>
                <a:moveTo>
                  <a:pt x="4711662" y="1386288"/>
                </a:moveTo>
                <a:cubicBezTo>
                  <a:pt x="4717135" y="1391761"/>
                  <a:pt x="4703886" y="1411491"/>
                  <a:pt x="4692365" y="1411923"/>
                </a:cubicBezTo>
                <a:cubicBezTo>
                  <a:pt x="4690204" y="1411994"/>
                  <a:pt x="4689979" y="1410077"/>
                  <a:pt x="4690945" y="1407249"/>
                </a:cubicBezTo>
                <a:cubicBezTo>
                  <a:pt x="4693841" y="1398764"/>
                  <a:pt x="4707450" y="1382076"/>
                  <a:pt x="4711662" y="1386288"/>
                </a:cubicBezTo>
                <a:close/>
                <a:moveTo>
                  <a:pt x="446737" y="1384129"/>
                </a:moveTo>
                <a:cubicBezTo>
                  <a:pt x="450823" y="1383013"/>
                  <a:pt x="453235" y="1384633"/>
                  <a:pt x="452946" y="1388161"/>
                </a:cubicBezTo>
                <a:cubicBezTo>
                  <a:pt x="452370" y="1395218"/>
                  <a:pt x="465764" y="1398386"/>
                  <a:pt x="458851" y="1402131"/>
                </a:cubicBezTo>
                <a:cubicBezTo>
                  <a:pt x="451794" y="1406019"/>
                  <a:pt x="437681" y="1406019"/>
                  <a:pt x="438257" y="1411779"/>
                </a:cubicBezTo>
                <a:cubicBezTo>
                  <a:pt x="438977" y="1417540"/>
                  <a:pt x="454963" y="1420132"/>
                  <a:pt x="449202" y="1429055"/>
                </a:cubicBezTo>
                <a:cubicBezTo>
                  <a:pt x="443442" y="1438128"/>
                  <a:pt x="417087" y="1456129"/>
                  <a:pt x="411327" y="1456129"/>
                </a:cubicBezTo>
                <a:cubicBezTo>
                  <a:pt x="405567" y="1456129"/>
                  <a:pt x="404846" y="1449649"/>
                  <a:pt x="395918" y="1456129"/>
                </a:cubicBezTo>
                <a:cubicBezTo>
                  <a:pt x="386846" y="1462610"/>
                  <a:pt x="379212" y="1442736"/>
                  <a:pt x="383677" y="1433663"/>
                </a:cubicBezTo>
                <a:cubicBezTo>
                  <a:pt x="388142" y="1424734"/>
                  <a:pt x="402974" y="1433087"/>
                  <a:pt x="404846" y="1426031"/>
                </a:cubicBezTo>
                <a:cubicBezTo>
                  <a:pt x="406719" y="1418980"/>
                  <a:pt x="417664" y="1411347"/>
                  <a:pt x="430481" y="1396514"/>
                </a:cubicBezTo>
                <a:cubicBezTo>
                  <a:pt x="436890" y="1389098"/>
                  <a:pt x="442650" y="1385245"/>
                  <a:pt x="446737" y="1384129"/>
                </a:cubicBezTo>
                <a:close/>
                <a:moveTo>
                  <a:pt x="5555736" y="1374875"/>
                </a:moveTo>
                <a:cubicBezTo>
                  <a:pt x="5558994" y="1376208"/>
                  <a:pt x="5559751" y="1378656"/>
                  <a:pt x="5557445" y="1380960"/>
                </a:cubicBezTo>
                <a:cubicBezTo>
                  <a:pt x="5552693" y="1385713"/>
                  <a:pt x="5535124" y="1400258"/>
                  <a:pt x="5527491" y="1400689"/>
                </a:cubicBezTo>
                <a:cubicBezTo>
                  <a:pt x="5521298" y="1401122"/>
                  <a:pt x="5523603" y="1379808"/>
                  <a:pt x="5539012" y="1375488"/>
                </a:cubicBezTo>
                <a:cubicBezTo>
                  <a:pt x="5546717" y="1373327"/>
                  <a:pt x="5552478" y="1373543"/>
                  <a:pt x="5555736" y="1374875"/>
                </a:cubicBezTo>
                <a:close/>
                <a:moveTo>
                  <a:pt x="4804118" y="1366847"/>
                </a:moveTo>
                <a:lnTo>
                  <a:pt x="4804118" y="1366848"/>
                </a:lnTo>
                <a:cubicBezTo>
                  <a:pt x="4810455" y="1372463"/>
                  <a:pt x="4798934" y="1377936"/>
                  <a:pt x="4799799" y="1383984"/>
                </a:cubicBezTo>
                <a:cubicBezTo>
                  <a:pt x="4800662" y="1389889"/>
                  <a:pt x="4785253" y="1404867"/>
                  <a:pt x="4777909" y="1407890"/>
                </a:cubicBezTo>
                <a:cubicBezTo>
                  <a:pt x="4774236" y="1409330"/>
                  <a:pt x="4774560" y="1412751"/>
                  <a:pt x="4776864" y="1415271"/>
                </a:cubicBezTo>
                <a:cubicBezTo>
                  <a:pt x="4779170" y="1417791"/>
                  <a:pt x="4783453" y="1419411"/>
                  <a:pt x="4787701" y="1417251"/>
                </a:cubicBezTo>
                <a:cubicBezTo>
                  <a:pt x="4796341" y="1412930"/>
                  <a:pt x="4841273" y="1412498"/>
                  <a:pt x="4841273" y="1419843"/>
                </a:cubicBezTo>
                <a:lnTo>
                  <a:pt x="4841273" y="1419844"/>
                </a:lnTo>
                <a:cubicBezTo>
                  <a:pt x="4841273" y="1427183"/>
                  <a:pt x="4829176" y="1463474"/>
                  <a:pt x="4818952" y="1470386"/>
                </a:cubicBezTo>
                <a:cubicBezTo>
                  <a:pt x="4808727" y="1477299"/>
                  <a:pt x="4802246" y="1489684"/>
                  <a:pt x="4808727" y="1489252"/>
                </a:cubicBezTo>
                <a:cubicBezTo>
                  <a:pt x="4815063" y="1488820"/>
                  <a:pt x="4827448" y="1484211"/>
                  <a:pt x="4834794" y="1493572"/>
                </a:cubicBezTo>
                <a:cubicBezTo>
                  <a:pt x="4842137" y="1502933"/>
                  <a:pt x="4851498" y="1497028"/>
                  <a:pt x="4854090" y="1508117"/>
                </a:cubicBezTo>
                <a:cubicBezTo>
                  <a:pt x="4856682" y="1519206"/>
                  <a:pt x="4858843" y="1539800"/>
                  <a:pt x="4873389" y="1543256"/>
                </a:cubicBezTo>
                <a:cubicBezTo>
                  <a:pt x="4887935" y="1546713"/>
                  <a:pt x="4896575" y="1574076"/>
                  <a:pt x="4895279" y="1578396"/>
                </a:cubicBezTo>
                <a:cubicBezTo>
                  <a:pt x="4893983" y="1582717"/>
                  <a:pt x="4899887" y="1593373"/>
                  <a:pt x="4904640" y="1594238"/>
                </a:cubicBezTo>
                <a:cubicBezTo>
                  <a:pt x="4909393" y="1595102"/>
                  <a:pt x="4900319" y="1602302"/>
                  <a:pt x="4905072" y="1610079"/>
                </a:cubicBezTo>
                <a:cubicBezTo>
                  <a:pt x="4909824" y="1617856"/>
                  <a:pt x="4916161" y="1618720"/>
                  <a:pt x="4919186" y="1611807"/>
                </a:cubicBezTo>
                <a:cubicBezTo>
                  <a:pt x="4922209" y="1604894"/>
                  <a:pt x="4950435" y="1613967"/>
                  <a:pt x="4949571" y="1626784"/>
                </a:cubicBezTo>
                <a:cubicBezTo>
                  <a:pt x="4948707" y="1639601"/>
                  <a:pt x="4934594" y="1646082"/>
                  <a:pt x="4926097" y="1654147"/>
                </a:cubicBezTo>
                <a:cubicBezTo>
                  <a:pt x="4917026" y="1662787"/>
                  <a:pt x="4915296" y="1672580"/>
                  <a:pt x="4923937" y="1671284"/>
                </a:cubicBezTo>
                <a:cubicBezTo>
                  <a:pt x="4932434" y="1670132"/>
                  <a:pt x="4942803" y="1671284"/>
                  <a:pt x="4936322" y="1677332"/>
                </a:cubicBezTo>
                <a:cubicBezTo>
                  <a:pt x="4929986" y="1683381"/>
                  <a:pt x="4905504" y="1694470"/>
                  <a:pt x="4896143" y="1694038"/>
                </a:cubicBezTo>
                <a:cubicBezTo>
                  <a:pt x="4886782" y="1693606"/>
                  <a:pt x="4867916" y="1697062"/>
                  <a:pt x="4863595" y="1700086"/>
                </a:cubicBezTo>
                <a:cubicBezTo>
                  <a:pt x="4859276" y="1702967"/>
                  <a:pt x="4845595" y="1690150"/>
                  <a:pt x="4840410" y="1694470"/>
                </a:cubicBezTo>
                <a:cubicBezTo>
                  <a:pt x="4835226" y="1698790"/>
                  <a:pt x="4827880" y="1702679"/>
                  <a:pt x="4817655" y="1700950"/>
                </a:cubicBezTo>
                <a:cubicBezTo>
                  <a:pt x="4807286" y="1699222"/>
                  <a:pt x="4802246" y="1705271"/>
                  <a:pt x="4796630" y="1703975"/>
                </a:cubicBezTo>
                <a:cubicBezTo>
                  <a:pt x="4791013" y="1702679"/>
                  <a:pt x="4790581" y="1717656"/>
                  <a:pt x="4783812" y="1716792"/>
                </a:cubicBezTo>
                <a:cubicBezTo>
                  <a:pt x="4776901" y="1715928"/>
                  <a:pt x="4774740" y="1707287"/>
                  <a:pt x="4762355" y="1712471"/>
                </a:cubicBezTo>
                <a:cubicBezTo>
                  <a:pt x="4749970" y="1717512"/>
                  <a:pt x="4744929" y="1729177"/>
                  <a:pt x="4741041" y="1724424"/>
                </a:cubicBezTo>
                <a:cubicBezTo>
                  <a:pt x="4734561" y="1716360"/>
                  <a:pt x="4769267" y="1683813"/>
                  <a:pt x="4777909" y="1679061"/>
                </a:cubicBezTo>
                <a:cubicBezTo>
                  <a:pt x="4786549" y="1674308"/>
                  <a:pt x="4800662" y="1682085"/>
                  <a:pt x="4810023" y="1674740"/>
                </a:cubicBezTo>
                <a:cubicBezTo>
                  <a:pt x="4819383" y="1667540"/>
                  <a:pt x="4819815" y="1662787"/>
                  <a:pt x="4807431" y="1667540"/>
                </a:cubicBezTo>
                <a:cubicBezTo>
                  <a:pt x="4795045" y="1672148"/>
                  <a:pt x="4788133" y="1663219"/>
                  <a:pt x="4777044" y="1663219"/>
                </a:cubicBezTo>
                <a:cubicBezTo>
                  <a:pt x="4765955" y="1663219"/>
                  <a:pt x="4767539" y="1653715"/>
                  <a:pt x="4759906" y="1659331"/>
                </a:cubicBezTo>
                <a:cubicBezTo>
                  <a:pt x="4752275" y="1664947"/>
                  <a:pt x="4732544" y="1652130"/>
                  <a:pt x="4748818" y="1647378"/>
                </a:cubicBezTo>
                <a:cubicBezTo>
                  <a:pt x="4765091" y="1642626"/>
                  <a:pt x="4777044" y="1634417"/>
                  <a:pt x="4776612" y="1627648"/>
                </a:cubicBezTo>
                <a:cubicBezTo>
                  <a:pt x="4776180" y="1620880"/>
                  <a:pt x="4760338" y="1622176"/>
                  <a:pt x="4759474" y="1616559"/>
                </a:cubicBezTo>
                <a:cubicBezTo>
                  <a:pt x="4758610" y="1610943"/>
                  <a:pt x="4770996" y="1604606"/>
                  <a:pt x="4767971" y="1598558"/>
                </a:cubicBezTo>
                <a:cubicBezTo>
                  <a:pt x="4764947" y="1592509"/>
                  <a:pt x="4776036" y="1589485"/>
                  <a:pt x="4776901" y="1593805"/>
                </a:cubicBezTo>
                <a:cubicBezTo>
                  <a:pt x="4777764" y="1598126"/>
                  <a:pt x="4804262" y="1598990"/>
                  <a:pt x="4806423" y="1592509"/>
                </a:cubicBezTo>
                <a:cubicBezTo>
                  <a:pt x="4808584" y="1586173"/>
                  <a:pt x="4805126" y="1573356"/>
                  <a:pt x="4809016" y="1566443"/>
                </a:cubicBezTo>
                <a:cubicBezTo>
                  <a:pt x="4812904" y="1559674"/>
                  <a:pt x="4809879" y="1558810"/>
                  <a:pt x="4801382" y="1555785"/>
                </a:cubicBezTo>
                <a:cubicBezTo>
                  <a:pt x="4792742" y="1552761"/>
                  <a:pt x="4789717" y="1545560"/>
                  <a:pt x="4796630" y="1537784"/>
                </a:cubicBezTo>
                <a:cubicBezTo>
                  <a:pt x="4803398" y="1530151"/>
                  <a:pt x="4798646" y="1519062"/>
                  <a:pt x="4788853" y="1529287"/>
                </a:cubicBezTo>
                <a:cubicBezTo>
                  <a:pt x="4779060" y="1539656"/>
                  <a:pt x="4748241" y="1539656"/>
                  <a:pt x="4747377" y="1533175"/>
                </a:cubicBezTo>
                <a:cubicBezTo>
                  <a:pt x="4746514" y="1526839"/>
                  <a:pt x="4762355" y="1513014"/>
                  <a:pt x="4757602" y="1504085"/>
                </a:cubicBezTo>
                <a:cubicBezTo>
                  <a:pt x="4752850" y="1495012"/>
                  <a:pt x="4761059" y="1484787"/>
                  <a:pt x="4755442" y="1483923"/>
                </a:cubicBezTo>
                <a:cubicBezTo>
                  <a:pt x="4749826" y="1483203"/>
                  <a:pt x="4754146" y="1504085"/>
                  <a:pt x="4738737" y="1506677"/>
                </a:cubicBezTo>
                <a:cubicBezTo>
                  <a:pt x="4723327" y="1509270"/>
                  <a:pt x="4733264" y="1485652"/>
                  <a:pt x="4726784" y="1489108"/>
                </a:cubicBezTo>
                <a:cubicBezTo>
                  <a:pt x="4720303" y="1492420"/>
                  <a:pt x="4706190" y="1504517"/>
                  <a:pt x="4706190" y="1496308"/>
                </a:cubicBezTo>
                <a:cubicBezTo>
                  <a:pt x="4706190" y="1488100"/>
                  <a:pt x="4731105" y="1486804"/>
                  <a:pt x="4730240" y="1478307"/>
                </a:cubicBezTo>
                <a:cubicBezTo>
                  <a:pt x="4729376" y="1469810"/>
                  <a:pt x="4712670" y="1474851"/>
                  <a:pt x="4714831" y="1462898"/>
                </a:cubicBezTo>
                <a:cubicBezTo>
                  <a:pt x="4716991" y="1450945"/>
                  <a:pt x="4736577" y="1442880"/>
                  <a:pt x="4725489" y="1441584"/>
                </a:cubicBezTo>
                <a:cubicBezTo>
                  <a:pt x="4714255" y="1440288"/>
                  <a:pt x="4695821" y="1431359"/>
                  <a:pt x="4704462" y="1424446"/>
                </a:cubicBezTo>
                <a:cubicBezTo>
                  <a:pt x="4713103" y="1417683"/>
                  <a:pt x="4717711" y="1427039"/>
                  <a:pt x="4722031" y="1430927"/>
                </a:cubicBezTo>
                <a:cubicBezTo>
                  <a:pt x="4726208" y="1434815"/>
                  <a:pt x="4731824" y="1429775"/>
                  <a:pt x="4729232" y="1422862"/>
                </a:cubicBezTo>
                <a:cubicBezTo>
                  <a:pt x="4726640" y="1415955"/>
                  <a:pt x="4742481" y="1411202"/>
                  <a:pt x="4742049" y="1403138"/>
                </a:cubicBezTo>
                <a:cubicBezTo>
                  <a:pt x="4741617" y="1395073"/>
                  <a:pt x="4746801" y="1376207"/>
                  <a:pt x="4760051" y="1378800"/>
                </a:cubicBezTo>
                <a:cubicBezTo>
                  <a:pt x="4773299" y="1381392"/>
                  <a:pt x="4785686" y="1382688"/>
                  <a:pt x="4791301" y="1378368"/>
                </a:cubicBezTo>
                <a:cubicBezTo>
                  <a:pt x="4796773" y="1374191"/>
                  <a:pt x="4797637" y="1361230"/>
                  <a:pt x="4804118" y="1366847"/>
                </a:cubicBezTo>
                <a:close/>
                <a:moveTo>
                  <a:pt x="5541532" y="1359592"/>
                </a:moveTo>
                <a:cubicBezTo>
                  <a:pt x="5547365" y="1358962"/>
                  <a:pt x="5553557" y="1359862"/>
                  <a:pt x="5551829" y="1363103"/>
                </a:cubicBezTo>
                <a:cubicBezTo>
                  <a:pt x="5548372" y="1369439"/>
                  <a:pt x="5538148" y="1369583"/>
                  <a:pt x="5533395" y="1365263"/>
                </a:cubicBezTo>
                <a:cubicBezTo>
                  <a:pt x="5530227" y="1362383"/>
                  <a:pt x="5535700" y="1360222"/>
                  <a:pt x="5541532" y="1359592"/>
                </a:cubicBezTo>
                <a:close/>
                <a:moveTo>
                  <a:pt x="941076" y="1332466"/>
                </a:moveTo>
                <a:cubicBezTo>
                  <a:pt x="936161" y="1332466"/>
                  <a:pt x="931247" y="1333266"/>
                  <a:pt x="927561" y="1334760"/>
                </a:cubicBezTo>
                <a:lnTo>
                  <a:pt x="927454" y="1334873"/>
                </a:lnTo>
                <a:lnTo>
                  <a:pt x="940787" y="1332609"/>
                </a:lnTo>
                <a:cubicBezTo>
                  <a:pt x="950616" y="1332609"/>
                  <a:pt x="960445" y="1335813"/>
                  <a:pt x="960445" y="1343086"/>
                </a:cubicBezTo>
                <a:cubicBezTo>
                  <a:pt x="960445" y="1357631"/>
                  <a:pt x="1000624" y="1374768"/>
                  <a:pt x="1022946" y="1414084"/>
                </a:cubicBezTo>
                <a:cubicBezTo>
                  <a:pt x="1045268" y="1453393"/>
                  <a:pt x="1041811" y="1462034"/>
                  <a:pt x="1074358" y="1474851"/>
                </a:cubicBezTo>
                <a:cubicBezTo>
                  <a:pt x="1106905" y="1487668"/>
                  <a:pt x="1106042" y="1494580"/>
                  <a:pt x="1101720" y="1505669"/>
                </a:cubicBezTo>
                <a:cubicBezTo>
                  <a:pt x="1098480" y="1513986"/>
                  <a:pt x="1111117" y="1519467"/>
                  <a:pt x="1111867" y="1525941"/>
                </a:cubicBezTo>
                <a:lnTo>
                  <a:pt x="1109794" y="1529336"/>
                </a:lnTo>
                <a:lnTo>
                  <a:pt x="1112276" y="1525494"/>
                </a:lnTo>
                <a:cubicBezTo>
                  <a:pt x="1111486" y="1519324"/>
                  <a:pt x="1098768" y="1513843"/>
                  <a:pt x="1102009" y="1505526"/>
                </a:cubicBezTo>
                <a:cubicBezTo>
                  <a:pt x="1106329" y="1494437"/>
                  <a:pt x="1107193" y="1487524"/>
                  <a:pt x="1074646" y="1474707"/>
                </a:cubicBezTo>
                <a:cubicBezTo>
                  <a:pt x="1042100" y="1461890"/>
                  <a:pt x="1045556" y="1453393"/>
                  <a:pt x="1023234" y="1413940"/>
                </a:cubicBezTo>
                <a:cubicBezTo>
                  <a:pt x="1000912" y="1374625"/>
                  <a:pt x="960733" y="1357488"/>
                  <a:pt x="960733" y="1342943"/>
                </a:cubicBezTo>
                <a:cubicBezTo>
                  <a:pt x="960733" y="1335670"/>
                  <a:pt x="950905" y="1332466"/>
                  <a:pt x="941076" y="1332466"/>
                </a:cubicBezTo>
                <a:close/>
                <a:moveTo>
                  <a:pt x="29407" y="1309477"/>
                </a:moveTo>
                <a:cubicBezTo>
                  <a:pt x="36067" y="1307155"/>
                  <a:pt x="43304" y="1307299"/>
                  <a:pt x="43952" y="1312411"/>
                </a:cubicBezTo>
                <a:cubicBezTo>
                  <a:pt x="45249" y="1322636"/>
                  <a:pt x="57490" y="1307227"/>
                  <a:pt x="64402" y="1313707"/>
                </a:cubicBezTo>
                <a:cubicBezTo>
                  <a:pt x="71459" y="1320044"/>
                  <a:pt x="68290" y="1330413"/>
                  <a:pt x="58642" y="1333581"/>
                </a:cubicBezTo>
                <a:cubicBezTo>
                  <a:pt x="47553" y="1337325"/>
                  <a:pt x="21487" y="1330989"/>
                  <a:pt x="18318" y="1321340"/>
                </a:cubicBezTo>
                <a:cubicBezTo>
                  <a:pt x="16662" y="1316588"/>
                  <a:pt x="22747" y="1311799"/>
                  <a:pt x="29407" y="1309477"/>
                </a:cubicBezTo>
                <a:close/>
                <a:moveTo>
                  <a:pt x="4862731" y="1286920"/>
                </a:moveTo>
                <a:cubicBezTo>
                  <a:pt x="4865505" y="1286164"/>
                  <a:pt x="4867052" y="1287343"/>
                  <a:pt x="4867700" y="1289650"/>
                </a:cubicBezTo>
                <a:cubicBezTo>
                  <a:pt x="4869644" y="1296569"/>
                  <a:pt x="4863487" y="1313635"/>
                  <a:pt x="4857979" y="1319036"/>
                </a:cubicBezTo>
                <a:cubicBezTo>
                  <a:pt x="4856395" y="1320619"/>
                  <a:pt x="4854774" y="1313347"/>
                  <a:pt x="4854954" y="1305300"/>
                </a:cubicBezTo>
                <a:cubicBezTo>
                  <a:pt x="4855134" y="1297253"/>
                  <a:pt x="4857115" y="1288432"/>
                  <a:pt x="4862731" y="1286920"/>
                </a:cubicBezTo>
                <a:close/>
                <a:moveTo>
                  <a:pt x="2569924" y="1215348"/>
                </a:moveTo>
                <a:cubicBezTo>
                  <a:pt x="2592967" y="1214052"/>
                  <a:pt x="2574965" y="1246166"/>
                  <a:pt x="2566037" y="1247462"/>
                </a:cubicBezTo>
                <a:cubicBezTo>
                  <a:pt x="2552068" y="1249479"/>
                  <a:pt x="2546883" y="1216644"/>
                  <a:pt x="2569924" y="1215348"/>
                </a:cubicBezTo>
                <a:close/>
                <a:moveTo>
                  <a:pt x="1686297" y="1194079"/>
                </a:moveTo>
                <a:cubicBezTo>
                  <a:pt x="1666950" y="1197346"/>
                  <a:pt x="1627149" y="1217868"/>
                  <a:pt x="1618292" y="1226725"/>
                </a:cubicBezTo>
                <a:cubicBezTo>
                  <a:pt x="1606628" y="1238390"/>
                  <a:pt x="1585745" y="1226725"/>
                  <a:pt x="1573936" y="1210307"/>
                </a:cubicBezTo>
                <a:cubicBezTo>
                  <a:pt x="1562127" y="1194034"/>
                  <a:pt x="1511147" y="1200658"/>
                  <a:pt x="1532030" y="1210883"/>
                </a:cubicBezTo>
                <a:cubicBezTo>
                  <a:pt x="1552910" y="1221108"/>
                  <a:pt x="1554062" y="1237958"/>
                  <a:pt x="1541245" y="1237958"/>
                </a:cubicBezTo>
                <a:cubicBezTo>
                  <a:pt x="1528428" y="1237958"/>
                  <a:pt x="1520220" y="1251783"/>
                  <a:pt x="1518204" y="1260423"/>
                </a:cubicBezTo>
                <a:cubicBezTo>
                  <a:pt x="1516043" y="1269064"/>
                  <a:pt x="1486089" y="1266184"/>
                  <a:pt x="1488537" y="1270072"/>
                </a:cubicBezTo>
                <a:cubicBezTo>
                  <a:pt x="1495737" y="1281881"/>
                  <a:pt x="1546286" y="1279865"/>
                  <a:pt x="1567167" y="1278281"/>
                </a:cubicBezTo>
                <a:cubicBezTo>
                  <a:pt x="1588049" y="1276841"/>
                  <a:pt x="1574224" y="1259415"/>
                  <a:pt x="1591649" y="1256391"/>
                </a:cubicBezTo>
                <a:cubicBezTo>
                  <a:pt x="1608932" y="1253367"/>
                  <a:pt x="1607492" y="1257975"/>
                  <a:pt x="1627364" y="1240550"/>
                </a:cubicBezTo>
                <a:cubicBezTo>
                  <a:pt x="1647239" y="1223124"/>
                  <a:pt x="1696922" y="1212899"/>
                  <a:pt x="1696922" y="1197634"/>
                </a:cubicBezTo>
                <a:cubicBezTo>
                  <a:pt x="1696922" y="1193818"/>
                  <a:pt x="1692746" y="1192990"/>
                  <a:pt x="1686297" y="1194079"/>
                </a:cubicBezTo>
                <a:close/>
                <a:moveTo>
                  <a:pt x="2489727" y="1185658"/>
                </a:moveTo>
                <a:cubicBezTo>
                  <a:pt x="2496370" y="1184331"/>
                  <a:pt x="2501303" y="1184565"/>
                  <a:pt x="2501951" y="1187121"/>
                </a:cubicBezTo>
                <a:cubicBezTo>
                  <a:pt x="2504544" y="1197346"/>
                  <a:pt x="2473725" y="1232053"/>
                  <a:pt x="2453130" y="1219236"/>
                </a:cubicBezTo>
                <a:cubicBezTo>
                  <a:pt x="2434445" y="1207679"/>
                  <a:pt x="2469791" y="1189642"/>
                  <a:pt x="2489727" y="1185658"/>
                </a:cubicBezTo>
                <a:close/>
                <a:moveTo>
                  <a:pt x="10376950" y="1166669"/>
                </a:moveTo>
                <a:cubicBezTo>
                  <a:pt x="10382997" y="1162349"/>
                  <a:pt x="10430091" y="1177758"/>
                  <a:pt x="10430091" y="1184527"/>
                </a:cubicBezTo>
                <a:cubicBezTo>
                  <a:pt x="10430091" y="1191439"/>
                  <a:pt x="10409497" y="1198208"/>
                  <a:pt x="10394953" y="1189711"/>
                </a:cubicBezTo>
                <a:cubicBezTo>
                  <a:pt x="10380262" y="1181214"/>
                  <a:pt x="10347859" y="1185391"/>
                  <a:pt x="10340947" y="1177758"/>
                </a:cubicBezTo>
                <a:cubicBezTo>
                  <a:pt x="10333027" y="1168829"/>
                  <a:pt x="10370902" y="1170989"/>
                  <a:pt x="10376950" y="1166669"/>
                </a:cubicBezTo>
                <a:close/>
                <a:moveTo>
                  <a:pt x="5286127" y="1133259"/>
                </a:moveTo>
                <a:lnTo>
                  <a:pt x="5285593" y="1133416"/>
                </a:lnTo>
                <a:lnTo>
                  <a:pt x="5295686" y="1136302"/>
                </a:lnTo>
                <a:lnTo>
                  <a:pt x="5296093" y="1136109"/>
                </a:lnTo>
                <a:close/>
                <a:moveTo>
                  <a:pt x="2408548" y="1049468"/>
                </a:moveTo>
                <a:cubicBezTo>
                  <a:pt x="2411458" y="1050192"/>
                  <a:pt x="2413384" y="1052361"/>
                  <a:pt x="2413384" y="1056214"/>
                </a:cubicBezTo>
                <a:cubicBezTo>
                  <a:pt x="2413384" y="1071624"/>
                  <a:pt x="2435274" y="1075368"/>
                  <a:pt x="2449387" y="1083145"/>
                </a:cubicBezTo>
                <a:cubicBezTo>
                  <a:pt x="2463500" y="1090921"/>
                  <a:pt x="2508432" y="1102442"/>
                  <a:pt x="2505840" y="1116555"/>
                </a:cubicBezTo>
                <a:cubicBezTo>
                  <a:pt x="2503247" y="1130669"/>
                  <a:pt x="2548179" y="1135853"/>
                  <a:pt x="2545587" y="1148670"/>
                </a:cubicBezTo>
                <a:cubicBezTo>
                  <a:pt x="2542996" y="1161487"/>
                  <a:pt x="2504399" y="1160191"/>
                  <a:pt x="2486830" y="1147374"/>
                </a:cubicBezTo>
                <a:cubicBezTo>
                  <a:pt x="2468828" y="1134557"/>
                  <a:pt x="2456011" y="1138445"/>
                  <a:pt x="2449530" y="1148670"/>
                </a:cubicBezTo>
                <a:cubicBezTo>
                  <a:pt x="2443050" y="1158895"/>
                  <a:pt x="2416120" y="1176896"/>
                  <a:pt x="2400710" y="1175600"/>
                </a:cubicBezTo>
                <a:cubicBezTo>
                  <a:pt x="2381125" y="1174016"/>
                  <a:pt x="2400710" y="1152558"/>
                  <a:pt x="2385301" y="1152558"/>
                </a:cubicBezTo>
                <a:cubicBezTo>
                  <a:pt x="2369892" y="1152558"/>
                  <a:pt x="2353186" y="1165375"/>
                  <a:pt x="2349297" y="1153855"/>
                </a:cubicBezTo>
                <a:cubicBezTo>
                  <a:pt x="2345409" y="1142190"/>
                  <a:pt x="2380117" y="1137149"/>
                  <a:pt x="2373637" y="1115259"/>
                </a:cubicBezTo>
                <a:cubicBezTo>
                  <a:pt x="2367156" y="1093514"/>
                  <a:pt x="2379973" y="1098698"/>
                  <a:pt x="2381269" y="1075512"/>
                </a:cubicBezTo>
                <a:cubicBezTo>
                  <a:pt x="2382241" y="1058122"/>
                  <a:pt x="2399820" y="1047294"/>
                  <a:pt x="2408548" y="1049468"/>
                </a:cubicBezTo>
                <a:close/>
                <a:moveTo>
                  <a:pt x="5328455" y="1034557"/>
                </a:moveTo>
                <a:lnTo>
                  <a:pt x="5319105" y="1036771"/>
                </a:lnTo>
                <a:lnTo>
                  <a:pt x="5319104" y="1036780"/>
                </a:lnTo>
                <a:lnTo>
                  <a:pt x="5328034" y="1034665"/>
                </a:lnTo>
                <a:close/>
                <a:moveTo>
                  <a:pt x="4416150" y="1017618"/>
                </a:moveTo>
                <a:cubicBezTo>
                  <a:pt x="4422631" y="1014161"/>
                  <a:pt x="4437177" y="1032595"/>
                  <a:pt x="4443944" y="1030867"/>
                </a:cubicBezTo>
                <a:cubicBezTo>
                  <a:pt x="4450857" y="1029139"/>
                  <a:pt x="4464106" y="1025250"/>
                  <a:pt x="4463674" y="1029571"/>
                </a:cubicBezTo>
                <a:cubicBezTo>
                  <a:pt x="4463242" y="1033891"/>
                  <a:pt x="4471019" y="1041524"/>
                  <a:pt x="4468860" y="1047572"/>
                </a:cubicBezTo>
                <a:cubicBezTo>
                  <a:pt x="4466699" y="1053477"/>
                  <a:pt x="4474475" y="1061685"/>
                  <a:pt x="4484700" y="1061685"/>
                </a:cubicBezTo>
                <a:cubicBezTo>
                  <a:pt x="4494925" y="1061685"/>
                  <a:pt x="4503998" y="1077095"/>
                  <a:pt x="4499677" y="1085592"/>
                </a:cubicBezTo>
                <a:cubicBezTo>
                  <a:pt x="4495357" y="1094233"/>
                  <a:pt x="4484268" y="1107914"/>
                  <a:pt x="4477355" y="1107050"/>
                </a:cubicBezTo>
                <a:cubicBezTo>
                  <a:pt x="4470587" y="1106186"/>
                  <a:pt x="4471019" y="1124620"/>
                  <a:pt x="4454313" y="1125484"/>
                </a:cubicBezTo>
                <a:cubicBezTo>
                  <a:pt x="4437609" y="1126348"/>
                  <a:pt x="4424791" y="1134124"/>
                  <a:pt x="4415287" y="1140605"/>
                </a:cubicBezTo>
                <a:cubicBezTo>
                  <a:pt x="4405781" y="1146942"/>
                  <a:pt x="4382739" y="1143485"/>
                  <a:pt x="4379284" y="1152558"/>
                </a:cubicBezTo>
                <a:cubicBezTo>
                  <a:pt x="4375827" y="1161487"/>
                  <a:pt x="4346304" y="1170991"/>
                  <a:pt x="4329167" y="1164079"/>
                </a:cubicBezTo>
                <a:cubicBezTo>
                  <a:pt x="4312029" y="1157166"/>
                  <a:pt x="4291004" y="1139597"/>
                  <a:pt x="4276458" y="1143053"/>
                </a:cubicBezTo>
                <a:cubicBezTo>
                  <a:pt x="4261913" y="1146509"/>
                  <a:pt x="4246936" y="1151694"/>
                  <a:pt x="4239592" y="1144349"/>
                </a:cubicBezTo>
                <a:cubicBezTo>
                  <a:pt x="4233687" y="1138589"/>
                  <a:pt x="4240455" y="1135853"/>
                  <a:pt x="4254137" y="1134988"/>
                </a:cubicBezTo>
                <a:cubicBezTo>
                  <a:pt x="4267818" y="1134124"/>
                  <a:pt x="4269114" y="1123900"/>
                  <a:pt x="4263929" y="1121739"/>
                </a:cubicBezTo>
                <a:cubicBezTo>
                  <a:pt x="4258889" y="1119723"/>
                  <a:pt x="4265657" y="1107626"/>
                  <a:pt x="4255433" y="1111947"/>
                </a:cubicBezTo>
                <a:cubicBezTo>
                  <a:pt x="4245208" y="1116267"/>
                  <a:pt x="4245640" y="1106906"/>
                  <a:pt x="4245208" y="1101290"/>
                </a:cubicBezTo>
                <a:cubicBezTo>
                  <a:pt x="4244776" y="1095673"/>
                  <a:pt x="4206325" y="1106042"/>
                  <a:pt x="4203300" y="1100426"/>
                </a:cubicBezTo>
                <a:cubicBezTo>
                  <a:pt x="4200277" y="1094952"/>
                  <a:pt x="4220006" y="1090201"/>
                  <a:pt x="4236280" y="1091497"/>
                </a:cubicBezTo>
                <a:cubicBezTo>
                  <a:pt x="4252554" y="1092649"/>
                  <a:pt x="4258169" y="1088473"/>
                  <a:pt x="4251256" y="1083288"/>
                </a:cubicBezTo>
                <a:cubicBezTo>
                  <a:pt x="4244488" y="1078104"/>
                  <a:pt x="4263786" y="1075656"/>
                  <a:pt x="4256874" y="1069174"/>
                </a:cubicBezTo>
                <a:cubicBezTo>
                  <a:pt x="4249960" y="1062694"/>
                  <a:pt x="4234984" y="1063559"/>
                  <a:pt x="4221734" y="1069174"/>
                </a:cubicBezTo>
                <a:cubicBezTo>
                  <a:pt x="4208485" y="1074647"/>
                  <a:pt x="4193076" y="1068311"/>
                  <a:pt x="4193940" y="1062261"/>
                </a:cubicBezTo>
                <a:cubicBezTo>
                  <a:pt x="4194804" y="1056213"/>
                  <a:pt x="4203300" y="1051461"/>
                  <a:pt x="4208485" y="1042964"/>
                </a:cubicBezTo>
                <a:cubicBezTo>
                  <a:pt x="4213669" y="1034323"/>
                  <a:pt x="4222598" y="1029571"/>
                  <a:pt x="4227352" y="1035619"/>
                </a:cubicBezTo>
                <a:cubicBezTo>
                  <a:pt x="4231959" y="1041668"/>
                  <a:pt x="4246505" y="1043252"/>
                  <a:pt x="4238007" y="1036483"/>
                </a:cubicBezTo>
                <a:cubicBezTo>
                  <a:pt x="4229367" y="1029715"/>
                  <a:pt x="4220871" y="1020210"/>
                  <a:pt x="4233687" y="1020210"/>
                </a:cubicBezTo>
                <a:cubicBezTo>
                  <a:pt x="4246505" y="1020210"/>
                  <a:pt x="4287549" y="1043684"/>
                  <a:pt x="4277756" y="1049300"/>
                </a:cubicBezTo>
                <a:cubicBezTo>
                  <a:pt x="4267962" y="1054917"/>
                  <a:pt x="4281643" y="1078535"/>
                  <a:pt x="4285531" y="1072486"/>
                </a:cubicBezTo>
                <a:cubicBezTo>
                  <a:pt x="4289420" y="1066438"/>
                  <a:pt x="4297916" y="1059957"/>
                  <a:pt x="4304397" y="1063846"/>
                </a:cubicBezTo>
                <a:cubicBezTo>
                  <a:pt x="4310877" y="1067734"/>
                  <a:pt x="4312606" y="1058229"/>
                  <a:pt x="4308286" y="1050596"/>
                </a:cubicBezTo>
                <a:cubicBezTo>
                  <a:pt x="4303966" y="1042820"/>
                  <a:pt x="4313470" y="1027411"/>
                  <a:pt x="4321534" y="1041524"/>
                </a:cubicBezTo>
                <a:cubicBezTo>
                  <a:pt x="4329599" y="1055637"/>
                  <a:pt x="4333920" y="1054053"/>
                  <a:pt x="4333055" y="1047572"/>
                </a:cubicBezTo>
                <a:cubicBezTo>
                  <a:pt x="4332191" y="1041236"/>
                  <a:pt x="4342560" y="1028419"/>
                  <a:pt x="4352353" y="1034323"/>
                </a:cubicBezTo>
                <a:cubicBezTo>
                  <a:pt x="4362146" y="1040372"/>
                  <a:pt x="4367763" y="1044692"/>
                  <a:pt x="4367330" y="1039508"/>
                </a:cubicBezTo>
                <a:cubicBezTo>
                  <a:pt x="4366898" y="1034323"/>
                  <a:pt x="4378851" y="1030435"/>
                  <a:pt x="4384035" y="1036915"/>
                </a:cubicBezTo>
                <a:cubicBezTo>
                  <a:pt x="4389077" y="1043252"/>
                  <a:pt x="4395558" y="1042532"/>
                  <a:pt x="4395558" y="1036483"/>
                </a:cubicBezTo>
                <a:cubicBezTo>
                  <a:pt x="4395558" y="1030435"/>
                  <a:pt x="4410967" y="1040372"/>
                  <a:pt x="4412694" y="1035187"/>
                </a:cubicBezTo>
                <a:cubicBezTo>
                  <a:pt x="4414422" y="1030003"/>
                  <a:pt x="4409669" y="1021074"/>
                  <a:pt x="4416150" y="1017618"/>
                </a:cubicBezTo>
                <a:close/>
                <a:moveTo>
                  <a:pt x="1402222" y="998045"/>
                </a:moveTo>
                <a:cubicBezTo>
                  <a:pt x="1384434" y="997862"/>
                  <a:pt x="1351113" y="1007178"/>
                  <a:pt x="1341933" y="1015603"/>
                </a:cubicBezTo>
                <a:cubicBezTo>
                  <a:pt x="1329692" y="1026836"/>
                  <a:pt x="1257253" y="1034469"/>
                  <a:pt x="1265317" y="1038069"/>
                </a:cubicBezTo>
                <a:cubicBezTo>
                  <a:pt x="1290808" y="1049302"/>
                  <a:pt x="1312265" y="1034901"/>
                  <a:pt x="1321483" y="1028852"/>
                </a:cubicBezTo>
                <a:cubicBezTo>
                  <a:pt x="1330700" y="1022804"/>
                  <a:pt x="1358350" y="1031444"/>
                  <a:pt x="1357774" y="1041669"/>
                </a:cubicBezTo>
                <a:cubicBezTo>
                  <a:pt x="1357198" y="1051894"/>
                  <a:pt x="1330123" y="1040661"/>
                  <a:pt x="1326091" y="1046278"/>
                </a:cubicBezTo>
                <a:cubicBezTo>
                  <a:pt x="1321914" y="1051894"/>
                  <a:pt x="1337756" y="1059527"/>
                  <a:pt x="1324507" y="1064711"/>
                </a:cubicBezTo>
                <a:cubicBezTo>
                  <a:pt x="1311114" y="1069751"/>
                  <a:pt x="1317739" y="1080552"/>
                  <a:pt x="1308090" y="1081560"/>
                </a:cubicBezTo>
                <a:cubicBezTo>
                  <a:pt x="1298441" y="1082569"/>
                  <a:pt x="1311258" y="1091641"/>
                  <a:pt x="1320907" y="1092217"/>
                </a:cubicBezTo>
                <a:cubicBezTo>
                  <a:pt x="1330700" y="1092793"/>
                  <a:pt x="1346397" y="1092217"/>
                  <a:pt x="1346973" y="1083577"/>
                </a:cubicBezTo>
                <a:cubicBezTo>
                  <a:pt x="1347549" y="1074936"/>
                  <a:pt x="1371600" y="1055494"/>
                  <a:pt x="1381248" y="1062695"/>
                </a:cubicBezTo>
                <a:cubicBezTo>
                  <a:pt x="1391041" y="1069751"/>
                  <a:pt x="1353166" y="1096826"/>
                  <a:pt x="1360366" y="1098410"/>
                </a:cubicBezTo>
                <a:cubicBezTo>
                  <a:pt x="1367423" y="1099994"/>
                  <a:pt x="1379232" y="1086169"/>
                  <a:pt x="1397089" y="1082137"/>
                </a:cubicBezTo>
                <a:cubicBezTo>
                  <a:pt x="1414947" y="1078104"/>
                  <a:pt x="1414371" y="1073064"/>
                  <a:pt x="1405730" y="1066871"/>
                </a:cubicBezTo>
                <a:cubicBezTo>
                  <a:pt x="1397089" y="1060679"/>
                  <a:pt x="1407746" y="1052038"/>
                  <a:pt x="1425172" y="1055062"/>
                </a:cubicBezTo>
                <a:cubicBezTo>
                  <a:pt x="1442597" y="1058231"/>
                  <a:pt x="1448214" y="1055062"/>
                  <a:pt x="1465063" y="1034180"/>
                </a:cubicBezTo>
                <a:cubicBezTo>
                  <a:pt x="1481912" y="1013299"/>
                  <a:pt x="1455270" y="1011858"/>
                  <a:pt x="1449077" y="1021220"/>
                </a:cubicBezTo>
                <a:cubicBezTo>
                  <a:pt x="1443029" y="1030868"/>
                  <a:pt x="1416387" y="1037061"/>
                  <a:pt x="1400113" y="1027844"/>
                </a:cubicBezTo>
                <a:cubicBezTo>
                  <a:pt x="1383696" y="1018627"/>
                  <a:pt x="1417395" y="1012003"/>
                  <a:pt x="1413363" y="1001778"/>
                </a:cubicBezTo>
                <a:cubicBezTo>
                  <a:pt x="1412355" y="999221"/>
                  <a:pt x="1408151" y="998105"/>
                  <a:pt x="1402222" y="998045"/>
                </a:cubicBezTo>
                <a:close/>
                <a:moveTo>
                  <a:pt x="5412533" y="939433"/>
                </a:moveTo>
                <a:lnTo>
                  <a:pt x="5398887" y="940427"/>
                </a:lnTo>
                <a:lnTo>
                  <a:pt x="5398492" y="940558"/>
                </a:lnTo>
                <a:lnTo>
                  <a:pt x="5412408" y="939545"/>
                </a:lnTo>
                <a:close/>
                <a:moveTo>
                  <a:pt x="2661085" y="926459"/>
                </a:moveTo>
                <a:cubicBezTo>
                  <a:pt x="2675342" y="925162"/>
                  <a:pt x="2691903" y="926459"/>
                  <a:pt x="2698384" y="935387"/>
                </a:cubicBezTo>
                <a:cubicBezTo>
                  <a:pt x="2707025" y="947628"/>
                  <a:pt x="2709905" y="971390"/>
                  <a:pt x="2694496" y="973982"/>
                </a:cubicBezTo>
                <a:cubicBezTo>
                  <a:pt x="2679086" y="976575"/>
                  <a:pt x="2648267" y="993280"/>
                  <a:pt x="2635450" y="971390"/>
                </a:cubicBezTo>
                <a:cubicBezTo>
                  <a:pt x="2622489" y="949500"/>
                  <a:pt x="2646972" y="927755"/>
                  <a:pt x="2661085" y="926459"/>
                </a:cubicBezTo>
                <a:close/>
                <a:moveTo>
                  <a:pt x="5421529" y="911318"/>
                </a:moveTo>
                <a:lnTo>
                  <a:pt x="5421455" y="911543"/>
                </a:lnTo>
                <a:lnTo>
                  <a:pt x="5427260" y="911768"/>
                </a:lnTo>
                <a:cubicBezTo>
                  <a:pt x="5439644" y="917241"/>
                  <a:pt x="5449293" y="910328"/>
                  <a:pt x="5457502" y="917241"/>
                </a:cubicBezTo>
                <a:cubicBezTo>
                  <a:pt x="5461677" y="920697"/>
                  <a:pt x="5466502" y="922065"/>
                  <a:pt x="5470283" y="921201"/>
                </a:cubicBezTo>
                <a:lnTo>
                  <a:pt x="5470457" y="920949"/>
                </a:lnTo>
                <a:lnTo>
                  <a:pt x="5458076" y="917097"/>
                </a:lnTo>
                <a:cubicBezTo>
                  <a:pt x="5449868" y="910184"/>
                  <a:pt x="5440219" y="917097"/>
                  <a:pt x="5427834" y="911624"/>
                </a:cubicBezTo>
                <a:cubicBezTo>
                  <a:pt x="5424738" y="910220"/>
                  <a:pt x="5422758" y="910292"/>
                  <a:pt x="5421529" y="911318"/>
                </a:cubicBezTo>
                <a:close/>
                <a:moveTo>
                  <a:pt x="5588695" y="901129"/>
                </a:moveTo>
                <a:cubicBezTo>
                  <a:pt x="5584734" y="899563"/>
                  <a:pt x="5581278" y="898519"/>
                  <a:pt x="5579190" y="901975"/>
                </a:cubicBezTo>
                <a:lnTo>
                  <a:pt x="5578701" y="902090"/>
                </a:lnTo>
                <a:lnTo>
                  <a:pt x="5587833" y="901329"/>
                </a:lnTo>
                <a:cubicBezTo>
                  <a:pt x="5591793" y="902877"/>
                  <a:pt x="5596258" y="904929"/>
                  <a:pt x="5600362" y="903561"/>
                </a:cubicBezTo>
                <a:cubicBezTo>
                  <a:pt x="5606626" y="901509"/>
                  <a:pt x="5608191" y="911040"/>
                  <a:pt x="5612046" y="911317"/>
                </a:cubicBezTo>
                <a:lnTo>
                  <a:pt x="5612544" y="910952"/>
                </a:lnTo>
                <a:lnTo>
                  <a:pt x="5609451" y="908582"/>
                </a:lnTo>
                <a:cubicBezTo>
                  <a:pt x="5607381" y="905827"/>
                  <a:pt x="5605329" y="902047"/>
                  <a:pt x="5601225" y="903416"/>
                </a:cubicBezTo>
                <a:cubicBezTo>
                  <a:pt x="5597120" y="904784"/>
                  <a:pt x="5592656" y="902695"/>
                  <a:pt x="5588695" y="901129"/>
                </a:cubicBezTo>
                <a:close/>
                <a:moveTo>
                  <a:pt x="5486124" y="888557"/>
                </a:moveTo>
                <a:lnTo>
                  <a:pt x="5485934" y="888752"/>
                </a:lnTo>
                <a:lnTo>
                  <a:pt x="5493360" y="889734"/>
                </a:lnTo>
                <a:lnTo>
                  <a:pt x="5498732" y="893600"/>
                </a:lnTo>
                <a:lnTo>
                  <a:pt x="5495808" y="891464"/>
                </a:lnTo>
                <a:lnTo>
                  <a:pt x="5496166" y="890999"/>
                </a:lnTo>
                <a:lnTo>
                  <a:pt x="5493935" y="889590"/>
                </a:lnTo>
                <a:cubicBezTo>
                  <a:pt x="5490840" y="887862"/>
                  <a:pt x="5488257" y="887682"/>
                  <a:pt x="5486124" y="888557"/>
                </a:cubicBezTo>
                <a:close/>
                <a:moveTo>
                  <a:pt x="5515825" y="877205"/>
                </a:moveTo>
                <a:lnTo>
                  <a:pt x="5515072" y="877434"/>
                </a:lnTo>
                <a:lnTo>
                  <a:pt x="5529777" y="888476"/>
                </a:lnTo>
                <a:cubicBezTo>
                  <a:pt x="5534585" y="893804"/>
                  <a:pt x="5539733" y="899313"/>
                  <a:pt x="5546644" y="900681"/>
                </a:cubicBezTo>
                <a:cubicBezTo>
                  <a:pt x="5553557" y="902121"/>
                  <a:pt x="5560434" y="904209"/>
                  <a:pt x="5566104" y="905073"/>
                </a:cubicBezTo>
                <a:lnTo>
                  <a:pt x="5572060" y="903635"/>
                </a:lnTo>
                <a:lnTo>
                  <a:pt x="5566969" y="904819"/>
                </a:lnTo>
                <a:cubicBezTo>
                  <a:pt x="5561297" y="903955"/>
                  <a:pt x="5554421" y="901903"/>
                  <a:pt x="5547508" y="900534"/>
                </a:cubicBezTo>
                <a:cubicBezTo>
                  <a:pt x="5533683" y="897799"/>
                  <a:pt x="5526914" y="878645"/>
                  <a:pt x="5515825" y="877205"/>
                </a:cubicBezTo>
                <a:close/>
                <a:moveTo>
                  <a:pt x="6321572" y="869571"/>
                </a:moveTo>
                <a:cubicBezTo>
                  <a:pt x="6340437" y="874755"/>
                  <a:pt x="6358296" y="886708"/>
                  <a:pt x="6347206" y="888436"/>
                </a:cubicBezTo>
                <a:cubicBezTo>
                  <a:pt x="6335974" y="890165"/>
                  <a:pt x="6316388" y="920983"/>
                  <a:pt x="6293202" y="899525"/>
                </a:cubicBezTo>
                <a:cubicBezTo>
                  <a:pt x="6288846" y="895493"/>
                  <a:pt x="6287262" y="891280"/>
                  <a:pt x="6287630" y="887311"/>
                </a:cubicBezTo>
                <a:lnTo>
                  <a:pt x="6287630" y="887311"/>
                </a:lnTo>
                <a:cubicBezTo>
                  <a:pt x="6288738" y="875403"/>
                  <a:pt x="6307424" y="865682"/>
                  <a:pt x="6321572" y="869571"/>
                </a:cubicBezTo>
                <a:close/>
                <a:moveTo>
                  <a:pt x="5780802" y="858525"/>
                </a:moveTo>
                <a:lnTo>
                  <a:pt x="5773318" y="859060"/>
                </a:lnTo>
                <a:lnTo>
                  <a:pt x="5772826" y="859267"/>
                </a:lnTo>
                <a:lnTo>
                  <a:pt x="5773871" y="859191"/>
                </a:lnTo>
                <a:lnTo>
                  <a:pt x="5780699" y="858698"/>
                </a:lnTo>
                <a:lnTo>
                  <a:pt x="5780776" y="858569"/>
                </a:lnTo>
                <a:close/>
                <a:moveTo>
                  <a:pt x="5681630" y="840173"/>
                </a:moveTo>
                <a:lnTo>
                  <a:pt x="5666408" y="842480"/>
                </a:lnTo>
                <a:lnTo>
                  <a:pt x="5666332" y="842506"/>
                </a:lnTo>
                <a:lnTo>
                  <a:pt x="5681583" y="840196"/>
                </a:lnTo>
                <a:close/>
                <a:moveTo>
                  <a:pt x="5693644" y="834379"/>
                </a:moveTo>
                <a:lnTo>
                  <a:pt x="5693108" y="834651"/>
                </a:lnTo>
                <a:lnTo>
                  <a:pt x="5705058" y="840196"/>
                </a:lnTo>
                <a:cubicBezTo>
                  <a:pt x="5710530" y="849845"/>
                  <a:pt x="5733860" y="852581"/>
                  <a:pt x="5735300" y="860790"/>
                </a:cubicBezTo>
                <a:lnTo>
                  <a:pt x="5735300" y="876283"/>
                </a:lnTo>
                <a:lnTo>
                  <a:pt x="5735425" y="876087"/>
                </a:lnTo>
                <a:lnTo>
                  <a:pt x="5736164" y="875751"/>
                </a:lnTo>
                <a:lnTo>
                  <a:pt x="5736164" y="860643"/>
                </a:lnTo>
                <a:cubicBezTo>
                  <a:pt x="5734724" y="852435"/>
                  <a:pt x="5711393" y="849699"/>
                  <a:pt x="5705922" y="840049"/>
                </a:cubicBezTo>
                <a:cubicBezTo>
                  <a:pt x="5703113" y="835225"/>
                  <a:pt x="5698290" y="833858"/>
                  <a:pt x="5693644" y="834379"/>
                </a:cubicBezTo>
                <a:close/>
                <a:moveTo>
                  <a:pt x="3309723" y="828337"/>
                </a:moveTo>
                <a:cubicBezTo>
                  <a:pt x="3324152" y="825596"/>
                  <a:pt x="3350317" y="832454"/>
                  <a:pt x="3356798" y="844659"/>
                </a:cubicBezTo>
                <a:cubicBezTo>
                  <a:pt x="3365294" y="860933"/>
                  <a:pt x="3380704" y="852436"/>
                  <a:pt x="3379840" y="866117"/>
                </a:cubicBezTo>
                <a:cubicBezTo>
                  <a:pt x="3378975" y="879798"/>
                  <a:pt x="3340524" y="890023"/>
                  <a:pt x="3327707" y="878070"/>
                </a:cubicBezTo>
                <a:cubicBezTo>
                  <a:pt x="3314901" y="865973"/>
                  <a:pt x="3307125" y="871158"/>
                  <a:pt x="3296036" y="859205"/>
                </a:cubicBezTo>
                <a:cubicBezTo>
                  <a:pt x="3284947" y="847252"/>
                  <a:pt x="3298628" y="839619"/>
                  <a:pt x="3300356" y="834435"/>
                </a:cubicBezTo>
                <a:cubicBezTo>
                  <a:pt x="3301400" y="831231"/>
                  <a:pt x="3304910" y="829251"/>
                  <a:pt x="3309723" y="828337"/>
                </a:cubicBezTo>
                <a:close/>
                <a:moveTo>
                  <a:pt x="10135442" y="770203"/>
                </a:moveTo>
                <a:cubicBezTo>
                  <a:pt x="10154738" y="772723"/>
                  <a:pt x="10166081" y="778267"/>
                  <a:pt x="10170886" y="783505"/>
                </a:cubicBezTo>
                <a:lnTo>
                  <a:pt x="10170886" y="783506"/>
                </a:lnTo>
                <a:cubicBezTo>
                  <a:pt x="10175693" y="788744"/>
                  <a:pt x="10173965" y="793676"/>
                  <a:pt x="10167123" y="794973"/>
                </a:cubicBezTo>
                <a:cubicBezTo>
                  <a:pt x="10153443" y="797565"/>
                  <a:pt x="10120032" y="811246"/>
                  <a:pt x="10106351" y="801885"/>
                </a:cubicBezTo>
                <a:cubicBezTo>
                  <a:pt x="10092670" y="792524"/>
                  <a:pt x="10082445" y="811390"/>
                  <a:pt x="10065309" y="802749"/>
                </a:cubicBezTo>
                <a:cubicBezTo>
                  <a:pt x="10060736" y="800445"/>
                  <a:pt x="10060430" y="796944"/>
                  <a:pt x="10063143" y="793067"/>
                </a:cubicBezTo>
                <a:lnTo>
                  <a:pt x="10063143" y="793066"/>
                </a:lnTo>
                <a:cubicBezTo>
                  <a:pt x="10071285" y="781435"/>
                  <a:pt x="10106603" y="766422"/>
                  <a:pt x="10135442" y="770203"/>
                </a:cubicBezTo>
                <a:close/>
                <a:moveTo>
                  <a:pt x="7201861" y="678716"/>
                </a:moveTo>
                <a:cubicBezTo>
                  <a:pt x="7204869" y="678907"/>
                  <a:pt x="7207138" y="680374"/>
                  <a:pt x="7207534" y="683795"/>
                </a:cubicBezTo>
                <a:cubicBezTo>
                  <a:pt x="7209406" y="697477"/>
                  <a:pt x="7199037" y="700069"/>
                  <a:pt x="7185356" y="693156"/>
                </a:cubicBezTo>
                <a:cubicBezTo>
                  <a:pt x="7182620" y="691788"/>
                  <a:pt x="7182540" y="689663"/>
                  <a:pt x="7183982" y="687461"/>
                </a:cubicBezTo>
                <a:lnTo>
                  <a:pt x="7186965" y="685091"/>
                </a:lnTo>
                <a:lnTo>
                  <a:pt x="7187146" y="684182"/>
                </a:lnTo>
                <a:lnTo>
                  <a:pt x="7188956" y="683510"/>
                </a:lnTo>
                <a:lnTo>
                  <a:pt x="7191748" y="681293"/>
                </a:lnTo>
                <a:cubicBezTo>
                  <a:pt x="7195104" y="679610"/>
                  <a:pt x="7198854" y="678525"/>
                  <a:pt x="7201861" y="678716"/>
                </a:cubicBezTo>
                <a:close/>
                <a:moveTo>
                  <a:pt x="6948168" y="657297"/>
                </a:moveTo>
                <a:cubicBezTo>
                  <a:pt x="6958033" y="657297"/>
                  <a:pt x="6966818" y="658989"/>
                  <a:pt x="6972704" y="661437"/>
                </a:cubicBezTo>
                <a:cubicBezTo>
                  <a:pt x="6978591" y="663885"/>
                  <a:pt x="6981580" y="667090"/>
                  <a:pt x="6979851" y="670114"/>
                </a:cubicBezTo>
                <a:lnTo>
                  <a:pt x="6979851" y="670114"/>
                </a:lnTo>
                <a:cubicBezTo>
                  <a:pt x="6976394" y="676019"/>
                  <a:pt x="6946440" y="682067"/>
                  <a:pt x="6935352" y="680339"/>
                </a:cubicBezTo>
                <a:cubicBezTo>
                  <a:pt x="6932940" y="679979"/>
                  <a:pt x="6931302" y="678350"/>
                  <a:pt x="6930509" y="676111"/>
                </a:cubicBezTo>
                <a:lnTo>
                  <a:pt x="6930509" y="676110"/>
                </a:lnTo>
                <a:cubicBezTo>
                  <a:pt x="6928133" y="669394"/>
                  <a:pt x="6933372" y="657189"/>
                  <a:pt x="6948168" y="657297"/>
                </a:cubicBezTo>
                <a:close/>
                <a:moveTo>
                  <a:pt x="8991698" y="637424"/>
                </a:moveTo>
                <a:cubicBezTo>
                  <a:pt x="9011680" y="640663"/>
                  <a:pt x="9031581" y="657351"/>
                  <a:pt x="9033781" y="666950"/>
                </a:cubicBezTo>
                <a:cubicBezTo>
                  <a:pt x="9034515" y="670150"/>
                  <a:pt x="9033281" y="672562"/>
                  <a:pt x="9029429" y="673427"/>
                </a:cubicBezTo>
                <a:cubicBezTo>
                  <a:pt x="9014019" y="676883"/>
                  <a:pt x="8951519" y="670978"/>
                  <a:pt x="8943743" y="659745"/>
                </a:cubicBezTo>
                <a:cubicBezTo>
                  <a:pt x="8940430" y="654992"/>
                  <a:pt x="8965199" y="633103"/>
                  <a:pt x="8991698" y="637424"/>
                </a:cubicBezTo>
                <a:close/>
                <a:moveTo>
                  <a:pt x="1816314" y="636249"/>
                </a:moveTo>
                <a:cubicBezTo>
                  <a:pt x="1822996" y="635860"/>
                  <a:pt x="1829666" y="636490"/>
                  <a:pt x="1835463" y="638722"/>
                </a:cubicBezTo>
                <a:cubicBezTo>
                  <a:pt x="1858505" y="647650"/>
                  <a:pt x="1844391" y="666948"/>
                  <a:pt x="1831574" y="679765"/>
                </a:cubicBezTo>
                <a:cubicBezTo>
                  <a:pt x="1818757" y="692583"/>
                  <a:pt x="1825094" y="731178"/>
                  <a:pt x="1843095" y="745291"/>
                </a:cubicBezTo>
                <a:cubicBezTo>
                  <a:pt x="1861097" y="759405"/>
                  <a:pt x="1830277" y="768333"/>
                  <a:pt x="1854615" y="786335"/>
                </a:cubicBezTo>
                <a:cubicBezTo>
                  <a:pt x="1878954" y="804336"/>
                  <a:pt x="1885435" y="799296"/>
                  <a:pt x="1900844" y="809521"/>
                </a:cubicBezTo>
                <a:cubicBezTo>
                  <a:pt x="1916254" y="819890"/>
                  <a:pt x="1953554" y="828818"/>
                  <a:pt x="1952257" y="848116"/>
                </a:cubicBezTo>
                <a:cubicBezTo>
                  <a:pt x="1950960" y="867414"/>
                  <a:pt x="1918990" y="840483"/>
                  <a:pt x="1911213" y="849412"/>
                </a:cubicBezTo>
                <a:cubicBezTo>
                  <a:pt x="1903436" y="858341"/>
                  <a:pt x="1880394" y="862229"/>
                  <a:pt x="1883131" y="868278"/>
                </a:cubicBezTo>
                <a:cubicBezTo>
                  <a:pt x="1885723" y="874758"/>
                  <a:pt x="1894796" y="882391"/>
                  <a:pt x="1905021" y="869574"/>
                </a:cubicBezTo>
                <a:cubicBezTo>
                  <a:pt x="1915390" y="856757"/>
                  <a:pt x="1944912" y="884983"/>
                  <a:pt x="1924318" y="895208"/>
                </a:cubicBezTo>
                <a:cubicBezTo>
                  <a:pt x="1903725" y="905433"/>
                  <a:pt x="1849576" y="910329"/>
                  <a:pt x="1833160" y="893912"/>
                </a:cubicBezTo>
                <a:cubicBezTo>
                  <a:pt x="1826678" y="887575"/>
                  <a:pt x="1798452" y="888871"/>
                  <a:pt x="1795858" y="881095"/>
                </a:cubicBezTo>
                <a:cubicBezTo>
                  <a:pt x="1793267" y="873318"/>
                  <a:pt x="1784193" y="864389"/>
                  <a:pt x="1773970" y="879799"/>
                </a:cubicBezTo>
                <a:cubicBezTo>
                  <a:pt x="1763745" y="895208"/>
                  <a:pt x="1753519" y="899096"/>
                  <a:pt x="1731630" y="897800"/>
                </a:cubicBezTo>
                <a:cubicBezTo>
                  <a:pt x="1709883" y="896504"/>
                  <a:pt x="1689291" y="918394"/>
                  <a:pt x="1644358" y="917098"/>
                </a:cubicBezTo>
                <a:cubicBezTo>
                  <a:pt x="1599426" y="915802"/>
                  <a:pt x="1580128" y="910761"/>
                  <a:pt x="1581425" y="888871"/>
                </a:cubicBezTo>
                <a:cubicBezTo>
                  <a:pt x="1582721" y="866982"/>
                  <a:pt x="1548014" y="890168"/>
                  <a:pt x="1514603" y="874758"/>
                </a:cubicBezTo>
                <a:cubicBezTo>
                  <a:pt x="1481336" y="859349"/>
                  <a:pt x="1477737" y="859349"/>
                  <a:pt x="1474856" y="847828"/>
                </a:cubicBezTo>
                <a:cubicBezTo>
                  <a:pt x="1472408" y="837459"/>
                  <a:pt x="1527564" y="827234"/>
                  <a:pt x="1559679" y="828530"/>
                </a:cubicBezTo>
                <a:cubicBezTo>
                  <a:pt x="1591794" y="829827"/>
                  <a:pt x="1634133" y="832275"/>
                  <a:pt x="1634133" y="823346"/>
                </a:cubicBezTo>
                <a:cubicBezTo>
                  <a:pt x="1634133" y="814417"/>
                  <a:pt x="1571200" y="802752"/>
                  <a:pt x="1535197" y="809233"/>
                </a:cubicBezTo>
                <a:cubicBezTo>
                  <a:pt x="1499194" y="815569"/>
                  <a:pt x="1450374" y="806641"/>
                  <a:pt x="1450374" y="791231"/>
                </a:cubicBezTo>
                <a:cubicBezTo>
                  <a:pt x="1450374" y="775822"/>
                  <a:pt x="1538941" y="770638"/>
                  <a:pt x="1526124" y="761709"/>
                </a:cubicBezTo>
                <a:cubicBezTo>
                  <a:pt x="1513163" y="752636"/>
                  <a:pt x="1466935" y="773230"/>
                  <a:pt x="1458005" y="770638"/>
                </a:cubicBezTo>
                <a:cubicBezTo>
                  <a:pt x="1448214" y="767901"/>
                  <a:pt x="1460599" y="756524"/>
                  <a:pt x="1446485" y="756524"/>
                </a:cubicBezTo>
                <a:cubicBezTo>
                  <a:pt x="1432372" y="756524"/>
                  <a:pt x="1416963" y="745003"/>
                  <a:pt x="1432372" y="732186"/>
                </a:cubicBezTo>
                <a:cubicBezTo>
                  <a:pt x="1447782" y="719225"/>
                  <a:pt x="1446485" y="712888"/>
                  <a:pt x="1441301" y="711592"/>
                </a:cubicBezTo>
                <a:cubicBezTo>
                  <a:pt x="1436261" y="710296"/>
                  <a:pt x="1454262" y="694886"/>
                  <a:pt x="1494009" y="680774"/>
                </a:cubicBezTo>
                <a:cubicBezTo>
                  <a:pt x="1533757" y="666660"/>
                  <a:pt x="1558239" y="649955"/>
                  <a:pt x="1567167" y="664069"/>
                </a:cubicBezTo>
                <a:cubicBezTo>
                  <a:pt x="1576097" y="678182"/>
                  <a:pt x="1586321" y="692294"/>
                  <a:pt x="1561983" y="697480"/>
                </a:cubicBezTo>
                <a:cubicBezTo>
                  <a:pt x="1537645" y="702520"/>
                  <a:pt x="1576097" y="712888"/>
                  <a:pt x="1583873" y="706408"/>
                </a:cubicBezTo>
                <a:cubicBezTo>
                  <a:pt x="1591649" y="700072"/>
                  <a:pt x="1577536" y="682070"/>
                  <a:pt x="1603171" y="679478"/>
                </a:cubicBezTo>
                <a:cubicBezTo>
                  <a:pt x="1628805" y="677029"/>
                  <a:pt x="1651991" y="689847"/>
                  <a:pt x="1649399" y="701368"/>
                </a:cubicBezTo>
                <a:cubicBezTo>
                  <a:pt x="1646806" y="713033"/>
                  <a:pt x="1644214" y="720665"/>
                  <a:pt x="1658327" y="709144"/>
                </a:cubicBezTo>
                <a:cubicBezTo>
                  <a:pt x="1672440" y="697623"/>
                  <a:pt x="1687849" y="720665"/>
                  <a:pt x="1691739" y="706552"/>
                </a:cubicBezTo>
                <a:cubicBezTo>
                  <a:pt x="1695483" y="692438"/>
                  <a:pt x="1667257" y="692438"/>
                  <a:pt x="1669849" y="682214"/>
                </a:cubicBezTo>
                <a:cubicBezTo>
                  <a:pt x="1672440" y="671989"/>
                  <a:pt x="1713628" y="688695"/>
                  <a:pt x="1723852" y="702808"/>
                </a:cubicBezTo>
                <a:cubicBezTo>
                  <a:pt x="1734222" y="716920"/>
                  <a:pt x="1735518" y="755516"/>
                  <a:pt x="1745742" y="752924"/>
                </a:cubicBezTo>
                <a:cubicBezTo>
                  <a:pt x="1756112" y="750332"/>
                  <a:pt x="1771521" y="750332"/>
                  <a:pt x="1763745" y="737515"/>
                </a:cubicBezTo>
                <a:cubicBezTo>
                  <a:pt x="1755967" y="724698"/>
                  <a:pt x="1735518" y="679765"/>
                  <a:pt x="1744447" y="666948"/>
                </a:cubicBezTo>
                <a:cubicBezTo>
                  <a:pt x="1753376" y="654132"/>
                  <a:pt x="1765041" y="673430"/>
                  <a:pt x="1775266" y="666948"/>
                </a:cubicBezTo>
                <a:cubicBezTo>
                  <a:pt x="1785491" y="660467"/>
                  <a:pt x="1815013" y="689991"/>
                  <a:pt x="1815013" y="682357"/>
                </a:cubicBezTo>
                <a:cubicBezTo>
                  <a:pt x="1815013" y="674726"/>
                  <a:pt x="1782898" y="656723"/>
                  <a:pt x="1779009" y="651540"/>
                </a:cubicBezTo>
                <a:cubicBezTo>
                  <a:pt x="1776094" y="647759"/>
                  <a:pt x="1796264" y="637417"/>
                  <a:pt x="1816314" y="636249"/>
                </a:cubicBezTo>
                <a:close/>
                <a:moveTo>
                  <a:pt x="2543595" y="633983"/>
                </a:moveTo>
                <a:cubicBezTo>
                  <a:pt x="2556387" y="633294"/>
                  <a:pt x="2577342" y="645526"/>
                  <a:pt x="2591815" y="642610"/>
                </a:cubicBezTo>
                <a:cubicBezTo>
                  <a:pt x="2610968" y="638866"/>
                  <a:pt x="2664973" y="664500"/>
                  <a:pt x="2664973" y="678614"/>
                </a:cubicBezTo>
                <a:cubicBezTo>
                  <a:pt x="2664973" y="693590"/>
                  <a:pt x="2613705" y="678614"/>
                  <a:pt x="2595703" y="690135"/>
                </a:cubicBezTo>
                <a:cubicBezTo>
                  <a:pt x="2577701" y="701655"/>
                  <a:pt x="2553363" y="695319"/>
                  <a:pt x="2552068" y="676022"/>
                </a:cubicBezTo>
                <a:cubicBezTo>
                  <a:pt x="2550772" y="656723"/>
                  <a:pt x="2526290" y="656723"/>
                  <a:pt x="2534066" y="640018"/>
                </a:cubicBezTo>
                <a:cubicBezTo>
                  <a:pt x="2535974" y="635878"/>
                  <a:pt x="2539331" y="634212"/>
                  <a:pt x="2543595" y="633983"/>
                </a:cubicBezTo>
                <a:close/>
                <a:moveTo>
                  <a:pt x="2402211" y="633556"/>
                </a:moveTo>
                <a:cubicBezTo>
                  <a:pt x="2409613" y="634393"/>
                  <a:pt x="2414103" y="636310"/>
                  <a:pt x="2414103" y="638866"/>
                </a:cubicBezTo>
                <a:cubicBezTo>
                  <a:pt x="2414103" y="649090"/>
                  <a:pt x="2401287" y="646498"/>
                  <a:pt x="2384582" y="664500"/>
                </a:cubicBezTo>
                <a:cubicBezTo>
                  <a:pt x="2367876" y="682501"/>
                  <a:pt x="2360244" y="695319"/>
                  <a:pt x="2369172" y="705543"/>
                </a:cubicBezTo>
                <a:cubicBezTo>
                  <a:pt x="2378245" y="715913"/>
                  <a:pt x="2369172" y="728730"/>
                  <a:pt x="2375653" y="742843"/>
                </a:cubicBezTo>
                <a:cubicBezTo>
                  <a:pt x="2382133" y="756956"/>
                  <a:pt x="2425769" y="778846"/>
                  <a:pt x="2424472" y="762141"/>
                </a:cubicBezTo>
                <a:cubicBezTo>
                  <a:pt x="2423177" y="745436"/>
                  <a:pt x="2405175" y="750476"/>
                  <a:pt x="2393654" y="740251"/>
                </a:cubicBezTo>
                <a:cubicBezTo>
                  <a:pt x="2382133" y="730026"/>
                  <a:pt x="2416696" y="719801"/>
                  <a:pt x="2409064" y="713321"/>
                </a:cubicBezTo>
                <a:cubicBezTo>
                  <a:pt x="2401431" y="706983"/>
                  <a:pt x="2382133" y="688982"/>
                  <a:pt x="2400135" y="670980"/>
                </a:cubicBezTo>
                <a:cubicBezTo>
                  <a:pt x="2418136" y="653123"/>
                  <a:pt x="2451547" y="658164"/>
                  <a:pt x="2461772" y="646642"/>
                </a:cubicBezTo>
                <a:cubicBezTo>
                  <a:pt x="2471997" y="635121"/>
                  <a:pt x="2510448" y="627345"/>
                  <a:pt x="2518225" y="646642"/>
                </a:cubicBezTo>
                <a:cubicBezTo>
                  <a:pt x="2526001" y="665940"/>
                  <a:pt x="2533634" y="669828"/>
                  <a:pt x="2538818" y="681350"/>
                </a:cubicBezTo>
                <a:cubicBezTo>
                  <a:pt x="2544003" y="692871"/>
                  <a:pt x="2527298" y="730169"/>
                  <a:pt x="2537522" y="730169"/>
                </a:cubicBezTo>
                <a:cubicBezTo>
                  <a:pt x="2547747" y="730169"/>
                  <a:pt x="2582454" y="700648"/>
                  <a:pt x="2585046" y="714761"/>
                </a:cubicBezTo>
                <a:cubicBezTo>
                  <a:pt x="2587638" y="728874"/>
                  <a:pt x="2605640" y="734059"/>
                  <a:pt x="2603048" y="721242"/>
                </a:cubicBezTo>
                <a:cubicBezTo>
                  <a:pt x="2600456" y="708424"/>
                  <a:pt x="2621048" y="696902"/>
                  <a:pt x="2635162" y="696902"/>
                </a:cubicBezTo>
                <a:cubicBezTo>
                  <a:pt x="2649275" y="696902"/>
                  <a:pt x="2701984" y="701944"/>
                  <a:pt x="2696799" y="721242"/>
                </a:cubicBezTo>
                <a:cubicBezTo>
                  <a:pt x="2691760" y="740539"/>
                  <a:pt x="2732802" y="730314"/>
                  <a:pt x="2732802" y="741835"/>
                </a:cubicBezTo>
                <a:cubicBezTo>
                  <a:pt x="2732802" y="753356"/>
                  <a:pt x="2759734" y="782879"/>
                  <a:pt x="2766214" y="768765"/>
                </a:cubicBezTo>
                <a:cubicBezTo>
                  <a:pt x="2772550" y="754652"/>
                  <a:pt x="2805962" y="755948"/>
                  <a:pt x="2809850" y="767469"/>
                </a:cubicBezTo>
                <a:cubicBezTo>
                  <a:pt x="2813738" y="778990"/>
                  <a:pt x="2798328" y="789215"/>
                  <a:pt x="2785512" y="790511"/>
                </a:cubicBezTo>
                <a:cubicBezTo>
                  <a:pt x="2772695" y="791807"/>
                  <a:pt x="2785512" y="807217"/>
                  <a:pt x="2795737" y="799440"/>
                </a:cubicBezTo>
                <a:cubicBezTo>
                  <a:pt x="2806106" y="791807"/>
                  <a:pt x="2833035" y="781583"/>
                  <a:pt x="2833035" y="791807"/>
                </a:cubicBezTo>
                <a:cubicBezTo>
                  <a:pt x="2833035" y="802032"/>
                  <a:pt x="2838220" y="811105"/>
                  <a:pt x="2853631" y="805921"/>
                </a:cubicBezTo>
                <a:cubicBezTo>
                  <a:pt x="2869039" y="800736"/>
                  <a:pt x="2905042" y="811105"/>
                  <a:pt x="2898561" y="820034"/>
                </a:cubicBezTo>
                <a:cubicBezTo>
                  <a:pt x="2892081" y="828962"/>
                  <a:pt x="2884447" y="843076"/>
                  <a:pt x="2893377" y="843076"/>
                </a:cubicBezTo>
                <a:cubicBezTo>
                  <a:pt x="2902450" y="843076"/>
                  <a:pt x="2905042" y="827666"/>
                  <a:pt x="2913971" y="832851"/>
                </a:cubicBezTo>
                <a:cubicBezTo>
                  <a:pt x="2922899" y="837891"/>
                  <a:pt x="2937158" y="850708"/>
                  <a:pt x="2929380" y="857189"/>
                </a:cubicBezTo>
                <a:cubicBezTo>
                  <a:pt x="2921603" y="863525"/>
                  <a:pt x="2911378" y="859781"/>
                  <a:pt x="2912674" y="870006"/>
                </a:cubicBezTo>
                <a:cubicBezTo>
                  <a:pt x="2913971" y="880231"/>
                  <a:pt x="2952566" y="872598"/>
                  <a:pt x="2946084" y="886711"/>
                </a:cubicBezTo>
                <a:cubicBezTo>
                  <a:pt x="2939749" y="900824"/>
                  <a:pt x="2908930" y="877639"/>
                  <a:pt x="2906338" y="895640"/>
                </a:cubicBezTo>
                <a:cubicBezTo>
                  <a:pt x="2903890" y="913642"/>
                  <a:pt x="2928228" y="926459"/>
                  <a:pt x="2944933" y="927755"/>
                </a:cubicBezTo>
                <a:cubicBezTo>
                  <a:pt x="2961639" y="929051"/>
                  <a:pt x="2983528" y="949645"/>
                  <a:pt x="2996345" y="945756"/>
                </a:cubicBezTo>
                <a:cubicBezTo>
                  <a:pt x="3009164" y="941869"/>
                  <a:pt x="3047758" y="963614"/>
                  <a:pt x="3047758" y="972686"/>
                </a:cubicBezTo>
                <a:cubicBezTo>
                  <a:pt x="3047758" y="981760"/>
                  <a:pt x="3051502" y="995872"/>
                  <a:pt x="3072096" y="994576"/>
                </a:cubicBezTo>
                <a:cubicBezTo>
                  <a:pt x="3092691" y="993280"/>
                  <a:pt x="3120916" y="1008690"/>
                  <a:pt x="3105507" y="1015170"/>
                </a:cubicBezTo>
                <a:cubicBezTo>
                  <a:pt x="3090097" y="1021507"/>
                  <a:pt x="3066911" y="1038213"/>
                  <a:pt x="3068207" y="1052326"/>
                </a:cubicBezTo>
                <a:cubicBezTo>
                  <a:pt x="3069504" y="1066439"/>
                  <a:pt x="3042573" y="1054918"/>
                  <a:pt x="3038685" y="1069031"/>
                </a:cubicBezTo>
                <a:cubicBezTo>
                  <a:pt x="3034797" y="1083145"/>
                  <a:pt x="3032204" y="1097258"/>
                  <a:pt x="3007867" y="1076664"/>
                </a:cubicBezTo>
                <a:cubicBezTo>
                  <a:pt x="2983528" y="1056214"/>
                  <a:pt x="2980936" y="1036917"/>
                  <a:pt x="2965527" y="1035621"/>
                </a:cubicBezTo>
                <a:cubicBezTo>
                  <a:pt x="2950118" y="1034325"/>
                  <a:pt x="2937299" y="1007394"/>
                  <a:pt x="2923907" y="1021939"/>
                </a:cubicBezTo>
                <a:cubicBezTo>
                  <a:pt x="2910946" y="1036053"/>
                  <a:pt x="2932836" y="1046278"/>
                  <a:pt x="2916131" y="1054054"/>
                </a:cubicBezTo>
                <a:cubicBezTo>
                  <a:pt x="2899425" y="1061687"/>
                  <a:pt x="2945653" y="1097690"/>
                  <a:pt x="2963655" y="1097690"/>
                </a:cubicBezTo>
                <a:cubicBezTo>
                  <a:pt x="2981656" y="1097690"/>
                  <a:pt x="2993177" y="1120732"/>
                  <a:pt x="2993177" y="1137437"/>
                </a:cubicBezTo>
                <a:cubicBezTo>
                  <a:pt x="2993177" y="1154143"/>
                  <a:pt x="3026588" y="1147662"/>
                  <a:pt x="3008586" y="1170848"/>
                </a:cubicBezTo>
                <a:cubicBezTo>
                  <a:pt x="2990584" y="1193890"/>
                  <a:pt x="2954582" y="1184961"/>
                  <a:pt x="2930244" y="1165664"/>
                </a:cubicBezTo>
                <a:cubicBezTo>
                  <a:pt x="2905906" y="1146366"/>
                  <a:pt x="2867310" y="1152702"/>
                  <a:pt x="2886608" y="1157887"/>
                </a:cubicBezTo>
                <a:cubicBezTo>
                  <a:pt x="2905906" y="1163071"/>
                  <a:pt x="2972583" y="1222116"/>
                  <a:pt x="2962359" y="1234933"/>
                </a:cubicBezTo>
                <a:cubicBezTo>
                  <a:pt x="2953285" y="1246310"/>
                  <a:pt x="2887904" y="1215636"/>
                  <a:pt x="2872495" y="1200226"/>
                </a:cubicBezTo>
                <a:cubicBezTo>
                  <a:pt x="2857229" y="1184817"/>
                  <a:pt x="2816041" y="1192450"/>
                  <a:pt x="2803225" y="1178337"/>
                </a:cubicBezTo>
                <a:cubicBezTo>
                  <a:pt x="2790408" y="1164223"/>
                  <a:pt x="2807114" y="1143630"/>
                  <a:pt x="2786519" y="1141038"/>
                </a:cubicBezTo>
                <a:cubicBezTo>
                  <a:pt x="2765926" y="1138445"/>
                  <a:pt x="2769814" y="1115403"/>
                  <a:pt x="2753109" y="1111515"/>
                </a:cubicBezTo>
                <a:cubicBezTo>
                  <a:pt x="2736404" y="1107627"/>
                  <a:pt x="2712065" y="1101290"/>
                  <a:pt x="2709474" y="1114107"/>
                </a:cubicBezTo>
                <a:cubicBezTo>
                  <a:pt x="2706881" y="1127068"/>
                  <a:pt x="2704432" y="1120588"/>
                  <a:pt x="2681246" y="1119292"/>
                </a:cubicBezTo>
                <a:cubicBezTo>
                  <a:pt x="2658060" y="1117995"/>
                  <a:pt x="2629834" y="1130813"/>
                  <a:pt x="2617017" y="1116699"/>
                </a:cubicBezTo>
                <a:cubicBezTo>
                  <a:pt x="2604201" y="1102586"/>
                  <a:pt x="2619609" y="1080696"/>
                  <a:pt x="2633722" y="1080696"/>
                </a:cubicBezTo>
                <a:cubicBezTo>
                  <a:pt x="2647835" y="1080696"/>
                  <a:pt x="2637467" y="1061543"/>
                  <a:pt x="2672173" y="1073064"/>
                </a:cubicBezTo>
                <a:cubicBezTo>
                  <a:pt x="2706881" y="1084585"/>
                  <a:pt x="2744180" y="1071768"/>
                  <a:pt x="2740291" y="1058951"/>
                </a:cubicBezTo>
                <a:cubicBezTo>
                  <a:pt x="2736404" y="1046134"/>
                  <a:pt x="2710625" y="1024244"/>
                  <a:pt x="2747925" y="1010131"/>
                </a:cubicBezTo>
                <a:cubicBezTo>
                  <a:pt x="2785080" y="996016"/>
                  <a:pt x="2826266" y="1026836"/>
                  <a:pt x="2821083" y="1037061"/>
                </a:cubicBezTo>
                <a:cubicBezTo>
                  <a:pt x="2815898" y="1047286"/>
                  <a:pt x="2876238" y="1027988"/>
                  <a:pt x="2863422" y="1016466"/>
                </a:cubicBezTo>
                <a:cubicBezTo>
                  <a:pt x="2850604" y="1004802"/>
                  <a:pt x="2835196" y="985649"/>
                  <a:pt x="2818490" y="994576"/>
                </a:cubicBezTo>
                <a:cubicBezTo>
                  <a:pt x="2801785" y="1003650"/>
                  <a:pt x="2772262" y="1006242"/>
                  <a:pt x="2770966" y="998466"/>
                </a:cubicBezTo>
                <a:cubicBezTo>
                  <a:pt x="2769669" y="990688"/>
                  <a:pt x="2786375" y="970238"/>
                  <a:pt x="2770966" y="948348"/>
                </a:cubicBezTo>
                <a:cubicBezTo>
                  <a:pt x="2755557" y="926603"/>
                  <a:pt x="2743027" y="913065"/>
                  <a:pt x="2727331" y="920122"/>
                </a:cubicBezTo>
                <a:cubicBezTo>
                  <a:pt x="2715809" y="925306"/>
                  <a:pt x="2715809" y="890600"/>
                  <a:pt x="2700401" y="891896"/>
                </a:cubicBezTo>
                <a:cubicBezTo>
                  <a:pt x="2684991" y="893192"/>
                  <a:pt x="2666990" y="913642"/>
                  <a:pt x="2655468" y="904713"/>
                </a:cubicBezTo>
                <a:cubicBezTo>
                  <a:pt x="2643947" y="895784"/>
                  <a:pt x="2684991" y="890600"/>
                  <a:pt x="2683694" y="880375"/>
                </a:cubicBezTo>
                <a:cubicBezTo>
                  <a:pt x="2682399" y="870150"/>
                  <a:pt x="2641355" y="859925"/>
                  <a:pt x="2640059" y="850852"/>
                </a:cubicBezTo>
                <a:cubicBezTo>
                  <a:pt x="2638763" y="841924"/>
                  <a:pt x="2627963" y="846532"/>
                  <a:pt x="2624650" y="836739"/>
                </a:cubicBezTo>
                <a:cubicBezTo>
                  <a:pt x="2620762" y="825074"/>
                  <a:pt x="2601464" y="821330"/>
                  <a:pt x="2589943" y="814849"/>
                </a:cubicBezTo>
                <a:cubicBezTo>
                  <a:pt x="2578278" y="808369"/>
                  <a:pt x="2574533" y="825074"/>
                  <a:pt x="2583462" y="828962"/>
                </a:cubicBezTo>
                <a:cubicBezTo>
                  <a:pt x="2592535" y="832851"/>
                  <a:pt x="2601464" y="845668"/>
                  <a:pt x="2587350" y="846964"/>
                </a:cubicBezTo>
                <a:cubicBezTo>
                  <a:pt x="2573237" y="848260"/>
                  <a:pt x="2525713" y="831555"/>
                  <a:pt x="2521825" y="838035"/>
                </a:cubicBezTo>
                <a:cubicBezTo>
                  <a:pt x="2517938" y="844372"/>
                  <a:pt x="2503823" y="852148"/>
                  <a:pt x="2492302" y="850852"/>
                </a:cubicBezTo>
                <a:cubicBezTo>
                  <a:pt x="2480781" y="849556"/>
                  <a:pt x="2452411" y="840627"/>
                  <a:pt x="2428073" y="839331"/>
                </a:cubicBezTo>
                <a:cubicBezTo>
                  <a:pt x="2403735" y="838035"/>
                  <a:pt x="2379253" y="841780"/>
                  <a:pt x="2370324" y="830259"/>
                </a:cubicBezTo>
                <a:cubicBezTo>
                  <a:pt x="2361395" y="818594"/>
                  <a:pt x="2361395" y="818594"/>
                  <a:pt x="2340802" y="823778"/>
                </a:cubicBezTo>
                <a:cubicBezTo>
                  <a:pt x="2320351" y="828962"/>
                  <a:pt x="2285645" y="807073"/>
                  <a:pt x="2284349" y="795552"/>
                </a:cubicBezTo>
                <a:cubicBezTo>
                  <a:pt x="2283053" y="783887"/>
                  <a:pt x="2311279" y="789071"/>
                  <a:pt x="2327985" y="791663"/>
                </a:cubicBezTo>
                <a:cubicBezTo>
                  <a:pt x="2344690" y="794256"/>
                  <a:pt x="2356355" y="785327"/>
                  <a:pt x="2334464" y="778846"/>
                </a:cubicBezTo>
                <a:cubicBezTo>
                  <a:pt x="2312576" y="772510"/>
                  <a:pt x="2275420" y="777550"/>
                  <a:pt x="2272827" y="767325"/>
                </a:cubicBezTo>
                <a:cubicBezTo>
                  <a:pt x="2270236" y="756956"/>
                  <a:pt x="2257419" y="705687"/>
                  <a:pt x="2299758" y="667092"/>
                </a:cubicBezTo>
                <a:cubicBezTo>
                  <a:pt x="2331621" y="638254"/>
                  <a:pt x="2380009" y="631044"/>
                  <a:pt x="2402211" y="633556"/>
                </a:cubicBezTo>
                <a:close/>
                <a:moveTo>
                  <a:pt x="2175476" y="615104"/>
                </a:moveTo>
                <a:cubicBezTo>
                  <a:pt x="2194774" y="616400"/>
                  <a:pt x="2199957" y="627201"/>
                  <a:pt x="2223000" y="625329"/>
                </a:cubicBezTo>
                <a:cubicBezTo>
                  <a:pt x="2246185" y="623312"/>
                  <a:pt x="2262890" y="624608"/>
                  <a:pt x="2253241" y="638146"/>
                </a:cubicBezTo>
                <a:cubicBezTo>
                  <a:pt x="2243593" y="651683"/>
                  <a:pt x="2219256" y="689559"/>
                  <a:pt x="2211478" y="695319"/>
                </a:cubicBezTo>
                <a:cubicBezTo>
                  <a:pt x="2203846" y="701079"/>
                  <a:pt x="2180084" y="692007"/>
                  <a:pt x="2166546" y="691431"/>
                </a:cubicBezTo>
                <a:cubicBezTo>
                  <a:pt x="2153154" y="690855"/>
                  <a:pt x="2157043" y="698488"/>
                  <a:pt x="2164674" y="701079"/>
                </a:cubicBezTo>
                <a:cubicBezTo>
                  <a:pt x="2172451" y="703671"/>
                  <a:pt x="2171156" y="707416"/>
                  <a:pt x="2160211" y="719657"/>
                </a:cubicBezTo>
                <a:cubicBezTo>
                  <a:pt x="2149265" y="731898"/>
                  <a:pt x="2144800" y="735643"/>
                  <a:pt x="2139041" y="735067"/>
                </a:cubicBezTo>
                <a:cubicBezTo>
                  <a:pt x="2133280" y="734347"/>
                  <a:pt x="2135872" y="749756"/>
                  <a:pt x="2146097" y="747884"/>
                </a:cubicBezTo>
                <a:cubicBezTo>
                  <a:pt x="2156465" y="745868"/>
                  <a:pt x="2180229" y="767037"/>
                  <a:pt x="2183396" y="773518"/>
                </a:cubicBezTo>
                <a:cubicBezTo>
                  <a:pt x="2186565" y="779854"/>
                  <a:pt x="2175620" y="795984"/>
                  <a:pt x="2182100" y="799152"/>
                </a:cubicBezTo>
                <a:cubicBezTo>
                  <a:pt x="2188436" y="802320"/>
                  <a:pt x="2207734" y="804912"/>
                  <a:pt x="2207734" y="814561"/>
                </a:cubicBezTo>
                <a:cubicBezTo>
                  <a:pt x="2207734" y="824210"/>
                  <a:pt x="2232217" y="824210"/>
                  <a:pt x="2225735" y="833139"/>
                </a:cubicBezTo>
                <a:cubicBezTo>
                  <a:pt x="2219256" y="842068"/>
                  <a:pt x="2209606" y="831843"/>
                  <a:pt x="2209030" y="838899"/>
                </a:cubicBezTo>
                <a:cubicBezTo>
                  <a:pt x="2208311" y="845956"/>
                  <a:pt x="2201254" y="858773"/>
                  <a:pt x="2207734" y="863957"/>
                </a:cubicBezTo>
                <a:cubicBezTo>
                  <a:pt x="2214214" y="869142"/>
                  <a:pt x="2223863" y="855605"/>
                  <a:pt x="2229624" y="858197"/>
                </a:cubicBezTo>
                <a:cubicBezTo>
                  <a:pt x="2235384" y="860789"/>
                  <a:pt x="2250218" y="869718"/>
                  <a:pt x="2258571" y="869718"/>
                </a:cubicBezTo>
                <a:cubicBezTo>
                  <a:pt x="2266923" y="869718"/>
                  <a:pt x="2261162" y="879943"/>
                  <a:pt x="2251514" y="881239"/>
                </a:cubicBezTo>
                <a:cubicBezTo>
                  <a:pt x="2241866" y="882535"/>
                  <a:pt x="2241145" y="890312"/>
                  <a:pt x="2247626" y="893480"/>
                </a:cubicBezTo>
                <a:cubicBezTo>
                  <a:pt x="2254106" y="896792"/>
                  <a:pt x="2249497" y="929483"/>
                  <a:pt x="2257275" y="928187"/>
                </a:cubicBezTo>
                <a:cubicBezTo>
                  <a:pt x="2264906" y="927035"/>
                  <a:pt x="2261162" y="909033"/>
                  <a:pt x="2270092" y="905145"/>
                </a:cubicBezTo>
                <a:cubicBezTo>
                  <a:pt x="2279165" y="901256"/>
                  <a:pt x="2275275" y="890312"/>
                  <a:pt x="2281036" y="884551"/>
                </a:cubicBezTo>
                <a:cubicBezTo>
                  <a:pt x="2286797" y="878791"/>
                  <a:pt x="2297742" y="878791"/>
                  <a:pt x="2307967" y="891032"/>
                </a:cubicBezTo>
                <a:cubicBezTo>
                  <a:pt x="2318336" y="903129"/>
                  <a:pt x="2326688" y="899384"/>
                  <a:pt x="2327265" y="910905"/>
                </a:cubicBezTo>
                <a:cubicBezTo>
                  <a:pt x="2327841" y="922426"/>
                  <a:pt x="2334897" y="928907"/>
                  <a:pt x="2327841" y="930203"/>
                </a:cubicBezTo>
                <a:cubicBezTo>
                  <a:pt x="2320784" y="931499"/>
                  <a:pt x="2316176" y="934523"/>
                  <a:pt x="2315599" y="943020"/>
                </a:cubicBezTo>
                <a:cubicBezTo>
                  <a:pt x="2315024" y="952669"/>
                  <a:pt x="2325969" y="965486"/>
                  <a:pt x="2334897" y="973262"/>
                </a:cubicBezTo>
                <a:cubicBezTo>
                  <a:pt x="2343826" y="980896"/>
                  <a:pt x="2344402" y="997602"/>
                  <a:pt x="2350883" y="986080"/>
                </a:cubicBezTo>
                <a:cubicBezTo>
                  <a:pt x="2357363" y="974559"/>
                  <a:pt x="2373348" y="981616"/>
                  <a:pt x="2371475" y="971966"/>
                </a:cubicBezTo>
                <a:cubicBezTo>
                  <a:pt x="2369460" y="962318"/>
                  <a:pt x="2368308" y="955838"/>
                  <a:pt x="2360530" y="953965"/>
                </a:cubicBezTo>
                <a:cubicBezTo>
                  <a:pt x="2352899" y="952093"/>
                  <a:pt x="2354194" y="932075"/>
                  <a:pt x="2364420" y="931499"/>
                </a:cubicBezTo>
                <a:cubicBezTo>
                  <a:pt x="2374645" y="930923"/>
                  <a:pt x="2366291" y="955261"/>
                  <a:pt x="2377236" y="949500"/>
                </a:cubicBezTo>
                <a:cubicBezTo>
                  <a:pt x="2388182" y="943740"/>
                  <a:pt x="2389478" y="937259"/>
                  <a:pt x="2391350" y="920554"/>
                </a:cubicBezTo>
                <a:cubicBezTo>
                  <a:pt x="2393222" y="903849"/>
                  <a:pt x="2403447" y="907161"/>
                  <a:pt x="2409927" y="907737"/>
                </a:cubicBezTo>
                <a:cubicBezTo>
                  <a:pt x="2416408" y="908457"/>
                  <a:pt x="2406759" y="898088"/>
                  <a:pt x="2415112" y="894920"/>
                </a:cubicBezTo>
                <a:cubicBezTo>
                  <a:pt x="2423465" y="891752"/>
                  <a:pt x="2415832" y="881383"/>
                  <a:pt x="2406183" y="880807"/>
                </a:cubicBezTo>
                <a:cubicBezTo>
                  <a:pt x="2396534" y="880087"/>
                  <a:pt x="2397111" y="853732"/>
                  <a:pt x="2403591" y="853156"/>
                </a:cubicBezTo>
                <a:cubicBezTo>
                  <a:pt x="2410072" y="852580"/>
                  <a:pt x="2437002" y="851284"/>
                  <a:pt x="2449242" y="857045"/>
                </a:cubicBezTo>
                <a:cubicBezTo>
                  <a:pt x="2461340" y="862949"/>
                  <a:pt x="2481357" y="856469"/>
                  <a:pt x="2481934" y="866118"/>
                </a:cubicBezTo>
                <a:cubicBezTo>
                  <a:pt x="2482654" y="875766"/>
                  <a:pt x="2492302" y="881527"/>
                  <a:pt x="2503823" y="881527"/>
                </a:cubicBezTo>
                <a:cubicBezTo>
                  <a:pt x="2515344" y="881527"/>
                  <a:pt x="2524993" y="887863"/>
                  <a:pt x="2513472" y="894344"/>
                </a:cubicBezTo>
                <a:cubicBezTo>
                  <a:pt x="2501807" y="900680"/>
                  <a:pt x="2526865" y="902697"/>
                  <a:pt x="2521105" y="911625"/>
                </a:cubicBezTo>
                <a:cubicBezTo>
                  <a:pt x="2515201" y="920554"/>
                  <a:pt x="2504976" y="924442"/>
                  <a:pt x="2492159" y="921850"/>
                </a:cubicBezTo>
                <a:cubicBezTo>
                  <a:pt x="2479341" y="919258"/>
                  <a:pt x="2481357" y="928907"/>
                  <a:pt x="2491582" y="934091"/>
                </a:cubicBezTo>
                <a:cubicBezTo>
                  <a:pt x="2501807" y="939276"/>
                  <a:pt x="2491005" y="947052"/>
                  <a:pt x="2501230" y="954685"/>
                </a:cubicBezTo>
                <a:cubicBezTo>
                  <a:pt x="2511456" y="962463"/>
                  <a:pt x="2523698" y="973982"/>
                  <a:pt x="2515344" y="986225"/>
                </a:cubicBezTo>
                <a:cubicBezTo>
                  <a:pt x="2506992" y="998466"/>
                  <a:pt x="2505696" y="989392"/>
                  <a:pt x="2498639" y="997168"/>
                </a:cubicBezTo>
                <a:cubicBezTo>
                  <a:pt x="2491582" y="1004802"/>
                  <a:pt x="2485102" y="1012578"/>
                  <a:pt x="2472285" y="1017043"/>
                </a:cubicBezTo>
                <a:cubicBezTo>
                  <a:pt x="2459469" y="1021652"/>
                  <a:pt x="2454715" y="1031444"/>
                  <a:pt x="2447227" y="1016466"/>
                </a:cubicBezTo>
                <a:cubicBezTo>
                  <a:pt x="2442041" y="1006242"/>
                  <a:pt x="2431817" y="1008114"/>
                  <a:pt x="2427353" y="999185"/>
                </a:cubicBezTo>
                <a:cubicBezTo>
                  <a:pt x="2422745" y="990113"/>
                  <a:pt x="2407335" y="1001058"/>
                  <a:pt x="2422169" y="1006818"/>
                </a:cubicBezTo>
                <a:cubicBezTo>
                  <a:pt x="2436858" y="1012578"/>
                  <a:pt x="2447083" y="1027412"/>
                  <a:pt x="2438154" y="1027412"/>
                </a:cubicBezTo>
                <a:cubicBezTo>
                  <a:pt x="2429225" y="1027412"/>
                  <a:pt x="2411224" y="1035045"/>
                  <a:pt x="2407335" y="1030580"/>
                </a:cubicBezTo>
                <a:cubicBezTo>
                  <a:pt x="2403591" y="1025972"/>
                  <a:pt x="2398983" y="1017043"/>
                  <a:pt x="2388758" y="1017043"/>
                </a:cubicBezTo>
                <a:cubicBezTo>
                  <a:pt x="2378533" y="1017043"/>
                  <a:pt x="2359235" y="1020931"/>
                  <a:pt x="2366291" y="1026692"/>
                </a:cubicBezTo>
                <a:cubicBezTo>
                  <a:pt x="2373348" y="1032452"/>
                  <a:pt x="2393222" y="1035621"/>
                  <a:pt x="2382997" y="1043397"/>
                </a:cubicBezTo>
                <a:cubicBezTo>
                  <a:pt x="2372772" y="1051030"/>
                  <a:pt x="2351603" y="1075368"/>
                  <a:pt x="2339362" y="1074792"/>
                </a:cubicBezTo>
                <a:cubicBezTo>
                  <a:pt x="2327265" y="1074216"/>
                  <a:pt x="2295150" y="1047862"/>
                  <a:pt x="2281612" y="1046566"/>
                </a:cubicBezTo>
                <a:cubicBezTo>
                  <a:pt x="2268219" y="1045269"/>
                  <a:pt x="2266923" y="1052902"/>
                  <a:pt x="2279741" y="1062551"/>
                </a:cubicBezTo>
                <a:cubicBezTo>
                  <a:pt x="2292558" y="1072200"/>
                  <a:pt x="2306094" y="1081128"/>
                  <a:pt x="2329856" y="1079256"/>
                </a:cubicBezTo>
                <a:cubicBezTo>
                  <a:pt x="2353618" y="1077240"/>
                  <a:pt x="2364564" y="1085017"/>
                  <a:pt x="2352323" y="1093369"/>
                </a:cubicBezTo>
                <a:cubicBezTo>
                  <a:pt x="2340226" y="1101722"/>
                  <a:pt x="2326112" y="1131821"/>
                  <a:pt x="2311279" y="1135709"/>
                </a:cubicBezTo>
                <a:cubicBezTo>
                  <a:pt x="2296445" y="1139597"/>
                  <a:pt x="2270812" y="1121596"/>
                  <a:pt x="2268219" y="1128652"/>
                </a:cubicBezTo>
                <a:cubicBezTo>
                  <a:pt x="2265628" y="1135709"/>
                  <a:pt x="2274700" y="1153134"/>
                  <a:pt x="2261162" y="1153711"/>
                </a:cubicBezTo>
                <a:cubicBezTo>
                  <a:pt x="2247626" y="1154287"/>
                  <a:pt x="2243161" y="1155007"/>
                  <a:pt x="2226455" y="1148526"/>
                </a:cubicBezTo>
                <a:cubicBezTo>
                  <a:pt x="2209750" y="1142190"/>
                  <a:pt x="2164099" y="1129949"/>
                  <a:pt x="2160930" y="1137005"/>
                </a:cubicBezTo>
                <a:cubicBezTo>
                  <a:pt x="2157763" y="1144062"/>
                  <a:pt x="2206582" y="1144638"/>
                  <a:pt x="2206582" y="1156879"/>
                </a:cubicBezTo>
                <a:cubicBezTo>
                  <a:pt x="2206582" y="1169120"/>
                  <a:pt x="2245178" y="1158175"/>
                  <a:pt x="2248345" y="1173008"/>
                </a:cubicBezTo>
                <a:cubicBezTo>
                  <a:pt x="2251514" y="1187697"/>
                  <a:pt x="2229769" y="1192882"/>
                  <a:pt x="2214934" y="1192882"/>
                </a:cubicBezTo>
                <a:cubicBezTo>
                  <a:pt x="2200101" y="1192882"/>
                  <a:pt x="2194917" y="1194754"/>
                  <a:pt x="2201397" y="1201235"/>
                </a:cubicBezTo>
                <a:cubicBezTo>
                  <a:pt x="2207879" y="1207571"/>
                  <a:pt x="2196213" y="1202387"/>
                  <a:pt x="2194342" y="1210163"/>
                </a:cubicBezTo>
                <a:cubicBezTo>
                  <a:pt x="2192324" y="1217796"/>
                  <a:pt x="2191750" y="1221684"/>
                  <a:pt x="2182100" y="1222980"/>
                </a:cubicBezTo>
                <a:cubicBezTo>
                  <a:pt x="2172451" y="1224276"/>
                  <a:pt x="2180229" y="1242854"/>
                  <a:pt x="2170579" y="1245446"/>
                </a:cubicBezTo>
                <a:cubicBezTo>
                  <a:pt x="2160930" y="1248038"/>
                  <a:pt x="2149985" y="1252503"/>
                  <a:pt x="2149985" y="1262152"/>
                </a:cubicBezTo>
                <a:cubicBezTo>
                  <a:pt x="2149985" y="1271656"/>
                  <a:pt x="2133280" y="1294842"/>
                  <a:pt x="2130111" y="1310252"/>
                </a:cubicBezTo>
                <a:cubicBezTo>
                  <a:pt x="2126943" y="1325662"/>
                  <a:pt x="2127519" y="1362240"/>
                  <a:pt x="2131407" y="1364833"/>
                </a:cubicBezTo>
                <a:cubicBezTo>
                  <a:pt x="2135296" y="1367280"/>
                  <a:pt x="2149985" y="1374337"/>
                  <a:pt x="2163523" y="1372465"/>
                </a:cubicBezTo>
                <a:cubicBezTo>
                  <a:pt x="2176915" y="1370593"/>
                  <a:pt x="2181524" y="1384706"/>
                  <a:pt x="2184693" y="1397523"/>
                </a:cubicBezTo>
                <a:cubicBezTo>
                  <a:pt x="2187860" y="1410340"/>
                  <a:pt x="2200678" y="1429632"/>
                  <a:pt x="2197509" y="1434096"/>
                </a:cubicBezTo>
                <a:cubicBezTo>
                  <a:pt x="2194197" y="1438560"/>
                  <a:pt x="2189156" y="1448785"/>
                  <a:pt x="2193621" y="1448209"/>
                </a:cubicBezTo>
                <a:cubicBezTo>
                  <a:pt x="2198085" y="1447633"/>
                  <a:pt x="2225160" y="1435968"/>
                  <a:pt x="2236681" y="1435392"/>
                </a:cubicBezTo>
                <a:cubicBezTo>
                  <a:pt x="2248201" y="1434672"/>
                  <a:pt x="2267356" y="1452097"/>
                  <a:pt x="2275131" y="1450801"/>
                </a:cubicBezTo>
                <a:cubicBezTo>
                  <a:pt x="2282909" y="1449649"/>
                  <a:pt x="2302206" y="1452817"/>
                  <a:pt x="2306671" y="1458578"/>
                </a:cubicBezTo>
                <a:cubicBezTo>
                  <a:pt x="2311135" y="1464482"/>
                  <a:pt x="2331153" y="1468947"/>
                  <a:pt x="2333025" y="1474707"/>
                </a:cubicBezTo>
                <a:cubicBezTo>
                  <a:pt x="2334897" y="1480468"/>
                  <a:pt x="2343969" y="1490693"/>
                  <a:pt x="2363843" y="1495877"/>
                </a:cubicBezTo>
                <a:cubicBezTo>
                  <a:pt x="2383717" y="1501061"/>
                  <a:pt x="2398406" y="1510710"/>
                  <a:pt x="2403591" y="1515175"/>
                </a:cubicBezTo>
                <a:cubicBezTo>
                  <a:pt x="2408775" y="1519639"/>
                  <a:pt x="2417848" y="1522231"/>
                  <a:pt x="2433834" y="1520935"/>
                </a:cubicBezTo>
                <a:cubicBezTo>
                  <a:pt x="2449819" y="1519639"/>
                  <a:pt x="2465948" y="1523527"/>
                  <a:pt x="2477469" y="1523527"/>
                </a:cubicBezTo>
                <a:cubicBezTo>
                  <a:pt x="2488990" y="1523527"/>
                  <a:pt x="2497342" y="1534472"/>
                  <a:pt x="2493456" y="1541529"/>
                </a:cubicBezTo>
                <a:cubicBezTo>
                  <a:pt x="2489711" y="1548585"/>
                  <a:pt x="2485822" y="1556938"/>
                  <a:pt x="2490286" y="1564571"/>
                </a:cubicBezTo>
                <a:cubicBezTo>
                  <a:pt x="2494751" y="1572347"/>
                  <a:pt x="2492159" y="1598702"/>
                  <a:pt x="2492159" y="1608926"/>
                </a:cubicBezTo>
                <a:cubicBezTo>
                  <a:pt x="2492159" y="1619151"/>
                  <a:pt x="2512032" y="1625632"/>
                  <a:pt x="2512032" y="1634561"/>
                </a:cubicBezTo>
                <a:cubicBezTo>
                  <a:pt x="2512032" y="1643489"/>
                  <a:pt x="2521105" y="1645505"/>
                  <a:pt x="2532626" y="1654434"/>
                </a:cubicBezTo>
                <a:cubicBezTo>
                  <a:pt x="2544148" y="1663363"/>
                  <a:pt x="2538387" y="1674884"/>
                  <a:pt x="2542851" y="1674308"/>
                </a:cubicBezTo>
                <a:cubicBezTo>
                  <a:pt x="2547315" y="1673588"/>
                  <a:pt x="2567189" y="1690293"/>
                  <a:pt x="2567189" y="1683237"/>
                </a:cubicBezTo>
                <a:cubicBezTo>
                  <a:pt x="2567189" y="1676180"/>
                  <a:pt x="2574821" y="1659475"/>
                  <a:pt x="2583174" y="1665235"/>
                </a:cubicBezTo>
                <a:cubicBezTo>
                  <a:pt x="2591528" y="1670996"/>
                  <a:pt x="2596567" y="1677476"/>
                  <a:pt x="2595992" y="1666531"/>
                </a:cubicBezTo>
                <a:cubicBezTo>
                  <a:pt x="2595415" y="1655586"/>
                  <a:pt x="2581878" y="1660051"/>
                  <a:pt x="2591528" y="1651698"/>
                </a:cubicBezTo>
                <a:cubicBezTo>
                  <a:pt x="2601176" y="1643345"/>
                  <a:pt x="2606359" y="1638737"/>
                  <a:pt x="2598007" y="1627216"/>
                </a:cubicBezTo>
                <a:cubicBezTo>
                  <a:pt x="2589656" y="1615551"/>
                  <a:pt x="2595415" y="1605326"/>
                  <a:pt x="2589656" y="1592509"/>
                </a:cubicBezTo>
                <a:cubicBezTo>
                  <a:pt x="2583750" y="1579692"/>
                  <a:pt x="2592823" y="1575804"/>
                  <a:pt x="2581878" y="1563563"/>
                </a:cubicBezTo>
                <a:cubicBezTo>
                  <a:pt x="2571077" y="1551322"/>
                  <a:pt x="2566469" y="1535912"/>
                  <a:pt x="2574245" y="1535336"/>
                </a:cubicBezTo>
                <a:cubicBezTo>
                  <a:pt x="2582022" y="1534616"/>
                  <a:pt x="2598727" y="1537208"/>
                  <a:pt x="2614713" y="1520503"/>
                </a:cubicBezTo>
                <a:cubicBezTo>
                  <a:pt x="2630698" y="1503798"/>
                  <a:pt x="2652588" y="1499333"/>
                  <a:pt x="2655756" y="1480036"/>
                </a:cubicBezTo>
                <a:cubicBezTo>
                  <a:pt x="2658924" y="1460738"/>
                  <a:pt x="2659501" y="1433664"/>
                  <a:pt x="2649275" y="1416388"/>
                </a:cubicBezTo>
                <a:cubicBezTo>
                  <a:pt x="2639051" y="1398963"/>
                  <a:pt x="2612697" y="1388162"/>
                  <a:pt x="2605640" y="1381682"/>
                </a:cubicBezTo>
                <a:cubicBezTo>
                  <a:pt x="2598583" y="1375201"/>
                  <a:pt x="2606359" y="1364256"/>
                  <a:pt x="2615289" y="1354031"/>
                </a:cubicBezTo>
                <a:cubicBezTo>
                  <a:pt x="2624218" y="1343806"/>
                  <a:pt x="2617160" y="1336030"/>
                  <a:pt x="2623642" y="1334158"/>
                </a:cubicBezTo>
                <a:cubicBezTo>
                  <a:pt x="2629978" y="1332286"/>
                  <a:pt x="2637035" y="1335454"/>
                  <a:pt x="2635162" y="1320044"/>
                </a:cubicBezTo>
                <a:cubicBezTo>
                  <a:pt x="2633290" y="1304635"/>
                  <a:pt x="2626810" y="1305211"/>
                  <a:pt x="2623642" y="1293690"/>
                </a:cubicBezTo>
                <a:cubicBezTo>
                  <a:pt x="2620474" y="1282025"/>
                  <a:pt x="2614713" y="1283321"/>
                  <a:pt x="2614713" y="1277561"/>
                </a:cubicBezTo>
                <a:cubicBezTo>
                  <a:pt x="2614713" y="1271800"/>
                  <a:pt x="2623065" y="1272376"/>
                  <a:pt x="2623642" y="1264024"/>
                </a:cubicBezTo>
                <a:cubicBezTo>
                  <a:pt x="2624218" y="1255671"/>
                  <a:pt x="2633866" y="1258839"/>
                  <a:pt x="2630698" y="1249911"/>
                </a:cubicBezTo>
                <a:cubicBezTo>
                  <a:pt x="2627531" y="1240982"/>
                  <a:pt x="2613993" y="1243574"/>
                  <a:pt x="2612120" y="1230037"/>
                </a:cubicBezTo>
                <a:cubicBezTo>
                  <a:pt x="2610248" y="1216644"/>
                  <a:pt x="2623065" y="1214628"/>
                  <a:pt x="2624362" y="1208867"/>
                </a:cubicBezTo>
                <a:cubicBezTo>
                  <a:pt x="2625658" y="1203107"/>
                  <a:pt x="2646827" y="1204403"/>
                  <a:pt x="2662957" y="1208867"/>
                </a:cubicBezTo>
                <a:cubicBezTo>
                  <a:pt x="2678943" y="1213476"/>
                  <a:pt x="2680238" y="1221108"/>
                  <a:pt x="2685999" y="1216644"/>
                </a:cubicBezTo>
                <a:cubicBezTo>
                  <a:pt x="2691760" y="1212179"/>
                  <a:pt x="2706592" y="1223700"/>
                  <a:pt x="2712353" y="1221108"/>
                </a:cubicBezTo>
                <a:cubicBezTo>
                  <a:pt x="2718113" y="1218516"/>
                  <a:pt x="2731074" y="1210163"/>
                  <a:pt x="2741299" y="1211459"/>
                </a:cubicBezTo>
                <a:cubicBezTo>
                  <a:pt x="2751669" y="1212755"/>
                  <a:pt x="2754261" y="1221108"/>
                  <a:pt x="2761893" y="1221684"/>
                </a:cubicBezTo>
                <a:cubicBezTo>
                  <a:pt x="2769669" y="1222260"/>
                  <a:pt x="2774135" y="1225429"/>
                  <a:pt x="2774135" y="1233205"/>
                </a:cubicBezTo>
                <a:cubicBezTo>
                  <a:pt x="2774135" y="1240838"/>
                  <a:pt x="2784359" y="1232485"/>
                  <a:pt x="2788248" y="1243430"/>
                </a:cubicBezTo>
                <a:cubicBezTo>
                  <a:pt x="2792136" y="1254375"/>
                  <a:pt x="2800488" y="1248614"/>
                  <a:pt x="2801785" y="1260135"/>
                </a:cubicBezTo>
                <a:cubicBezTo>
                  <a:pt x="2803081" y="1271800"/>
                  <a:pt x="2828139" y="1272952"/>
                  <a:pt x="2836492" y="1272376"/>
                </a:cubicBezTo>
                <a:cubicBezTo>
                  <a:pt x="2844845" y="1271800"/>
                  <a:pt x="2844845" y="1284041"/>
                  <a:pt x="2852477" y="1278857"/>
                </a:cubicBezTo>
                <a:cubicBezTo>
                  <a:pt x="2860109" y="1273673"/>
                  <a:pt x="2867887" y="1273673"/>
                  <a:pt x="2867887" y="1280153"/>
                </a:cubicBezTo>
                <a:cubicBezTo>
                  <a:pt x="2867887" y="1286490"/>
                  <a:pt x="2856941" y="1287786"/>
                  <a:pt x="2858237" y="1304492"/>
                </a:cubicBezTo>
                <a:cubicBezTo>
                  <a:pt x="2859534" y="1321196"/>
                  <a:pt x="2868463" y="1331421"/>
                  <a:pt x="2861405" y="1337182"/>
                </a:cubicBezTo>
                <a:cubicBezTo>
                  <a:pt x="2854350" y="1342943"/>
                  <a:pt x="2876095" y="1347407"/>
                  <a:pt x="2872927" y="1357055"/>
                </a:cubicBezTo>
                <a:cubicBezTo>
                  <a:pt x="2869759" y="1366704"/>
                  <a:pt x="2877391" y="1367856"/>
                  <a:pt x="2888337" y="1367280"/>
                </a:cubicBezTo>
                <a:cubicBezTo>
                  <a:pt x="2899281" y="1366560"/>
                  <a:pt x="2897984" y="1386578"/>
                  <a:pt x="2905042" y="1381393"/>
                </a:cubicBezTo>
                <a:cubicBezTo>
                  <a:pt x="2912097" y="1376209"/>
                  <a:pt x="2912097" y="1393491"/>
                  <a:pt x="2920451" y="1394210"/>
                </a:cubicBezTo>
                <a:cubicBezTo>
                  <a:pt x="2928804" y="1394787"/>
                  <a:pt x="2949397" y="1386578"/>
                  <a:pt x="2949397" y="1377505"/>
                </a:cubicBezTo>
                <a:cubicBezTo>
                  <a:pt x="2949397" y="1368432"/>
                  <a:pt x="2961495" y="1365984"/>
                  <a:pt x="2966679" y="1374913"/>
                </a:cubicBezTo>
                <a:cubicBezTo>
                  <a:pt x="2971719" y="1383842"/>
                  <a:pt x="2967255" y="1363968"/>
                  <a:pt x="2976904" y="1363968"/>
                </a:cubicBezTo>
                <a:cubicBezTo>
                  <a:pt x="2986553" y="1363968"/>
                  <a:pt x="2976904" y="1354319"/>
                  <a:pt x="2982664" y="1347839"/>
                </a:cubicBezTo>
                <a:cubicBezTo>
                  <a:pt x="2988425" y="1341502"/>
                  <a:pt x="2994473" y="1341070"/>
                  <a:pt x="2986553" y="1330557"/>
                </a:cubicBezTo>
                <a:cubicBezTo>
                  <a:pt x="2982808" y="1325517"/>
                  <a:pt x="2996201" y="1326093"/>
                  <a:pt x="3000090" y="1310684"/>
                </a:cubicBezTo>
                <a:cubicBezTo>
                  <a:pt x="3003978" y="1295274"/>
                  <a:pt x="3009019" y="1290090"/>
                  <a:pt x="3012907" y="1301035"/>
                </a:cubicBezTo>
                <a:cubicBezTo>
                  <a:pt x="3016795" y="1311980"/>
                  <a:pt x="3027164" y="1318317"/>
                  <a:pt x="3027740" y="1327389"/>
                </a:cubicBezTo>
                <a:cubicBezTo>
                  <a:pt x="3028316" y="1336319"/>
                  <a:pt x="3047615" y="1351727"/>
                  <a:pt x="3047615" y="1359504"/>
                </a:cubicBezTo>
                <a:cubicBezTo>
                  <a:pt x="3047615" y="1367280"/>
                  <a:pt x="3059135" y="1375633"/>
                  <a:pt x="3058559" y="1381393"/>
                </a:cubicBezTo>
                <a:cubicBezTo>
                  <a:pt x="3057983" y="1387154"/>
                  <a:pt x="3068928" y="1391618"/>
                  <a:pt x="3069504" y="1398099"/>
                </a:cubicBezTo>
                <a:cubicBezTo>
                  <a:pt x="3070080" y="1404435"/>
                  <a:pt x="3089377" y="1412788"/>
                  <a:pt x="3088081" y="1419269"/>
                </a:cubicBezTo>
                <a:cubicBezTo>
                  <a:pt x="3086785" y="1425599"/>
                  <a:pt x="3086785" y="1433952"/>
                  <a:pt x="3091970" y="1434672"/>
                </a:cubicBezTo>
                <a:cubicBezTo>
                  <a:pt x="3097010" y="1435248"/>
                  <a:pt x="3107380" y="1441008"/>
                  <a:pt x="3103491" y="1447489"/>
                </a:cubicBezTo>
                <a:cubicBezTo>
                  <a:pt x="3099746" y="1453825"/>
                  <a:pt x="3089377" y="1466787"/>
                  <a:pt x="3080449" y="1460306"/>
                </a:cubicBezTo>
                <a:cubicBezTo>
                  <a:pt x="3071521" y="1453969"/>
                  <a:pt x="3060575" y="1462898"/>
                  <a:pt x="3077280" y="1468083"/>
                </a:cubicBezTo>
                <a:cubicBezTo>
                  <a:pt x="3093986" y="1473267"/>
                  <a:pt x="3121636" y="1493141"/>
                  <a:pt x="3126100" y="1505382"/>
                </a:cubicBezTo>
                <a:cubicBezTo>
                  <a:pt x="3130709" y="1517623"/>
                  <a:pt x="3136470" y="1525975"/>
                  <a:pt x="3146695" y="1519495"/>
                </a:cubicBezTo>
                <a:cubicBezTo>
                  <a:pt x="3156919" y="1513014"/>
                  <a:pt x="3155047" y="1529144"/>
                  <a:pt x="3163975" y="1522663"/>
                </a:cubicBezTo>
                <a:cubicBezTo>
                  <a:pt x="3172905" y="1516183"/>
                  <a:pt x="3182553" y="1538649"/>
                  <a:pt x="3196667" y="1535480"/>
                </a:cubicBezTo>
                <a:cubicBezTo>
                  <a:pt x="3210780" y="1532312"/>
                  <a:pt x="3222301" y="1541961"/>
                  <a:pt x="3217836" y="1549017"/>
                </a:cubicBezTo>
                <a:cubicBezTo>
                  <a:pt x="3213371" y="1556074"/>
                  <a:pt x="3200555" y="1551610"/>
                  <a:pt x="3185721" y="1561258"/>
                </a:cubicBezTo>
                <a:cubicBezTo>
                  <a:pt x="3170889" y="1570907"/>
                  <a:pt x="3165128" y="1563131"/>
                  <a:pt x="3159367" y="1570907"/>
                </a:cubicBezTo>
                <a:cubicBezTo>
                  <a:pt x="3153607" y="1578540"/>
                  <a:pt x="3149143" y="1572779"/>
                  <a:pt x="3142662" y="1577964"/>
                </a:cubicBezTo>
                <a:cubicBezTo>
                  <a:pt x="3136181" y="1583004"/>
                  <a:pt x="3136181" y="1602302"/>
                  <a:pt x="3149718" y="1589485"/>
                </a:cubicBezTo>
                <a:cubicBezTo>
                  <a:pt x="3163255" y="1576668"/>
                  <a:pt x="3161959" y="1590061"/>
                  <a:pt x="3177368" y="1577244"/>
                </a:cubicBezTo>
                <a:cubicBezTo>
                  <a:pt x="3192779" y="1564427"/>
                  <a:pt x="3212076" y="1559818"/>
                  <a:pt x="3222301" y="1566299"/>
                </a:cubicBezTo>
                <a:cubicBezTo>
                  <a:pt x="3232526" y="1572779"/>
                  <a:pt x="3211931" y="1588189"/>
                  <a:pt x="3224172" y="1589485"/>
                </a:cubicBezTo>
                <a:cubicBezTo>
                  <a:pt x="3236414" y="1590781"/>
                  <a:pt x="3242751" y="1569611"/>
                  <a:pt x="3254991" y="1585596"/>
                </a:cubicBezTo>
                <a:cubicBezTo>
                  <a:pt x="3267233" y="1601582"/>
                  <a:pt x="3274289" y="1596541"/>
                  <a:pt x="3270401" y="1608062"/>
                </a:cubicBezTo>
                <a:cubicBezTo>
                  <a:pt x="3266656" y="1619583"/>
                  <a:pt x="3262049" y="1624768"/>
                  <a:pt x="3253119" y="1625344"/>
                </a:cubicBezTo>
                <a:cubicBezTo>
                  <a:pt x="3244191" y="1625920"/>
                  <a:pt x="3252543" y="1631824"/>
                  <a:pt x="3261473" y="1633697"/>
                </a:cubicBezTo>
                <a:cubicBezTo>
                  <a:pt x="3270544" y="1635713"/>
                  <a:pt x="3274289" y="1638881"/>
                  <a:pt x="3264065" y="1645938"/>
                </a:cubicBezTo>
                <a:cubicBezTo>
                  <a:pt x="3253840" y="1652994"/>
                  <a:pt x="3244191" y="1671572"/>
                  <a:pt x="3223597" y="1670276"/>
                </a:cubicBezTo>
                <a:cubicBezTo>
                  <a:pt x="3203147" y="1668979"/>
                  <a:pt x="3192203" y="1668979"/>
                  <a:pt x="3183850" y="1681796"/>
                </a:cubicBezTo>
                <a:cubicBezTo>
                  <a:pt x="3175497" y="1694614"/>
                  <a:pt x="3146695" y="1714487"/>
                  <a:pt x="3131861" y="1713911"/>
                </a:cubicBezTo>
                <a:cubicBezTo>
                  <a:pt x="3117172" y="1713191"/>
                  <a:pt x="2963655" y="1711319"/>
                  <a:pt x="2950837" y="1722840"/>
                </a:cubicBezTo>
                <a:cubicBezTo>
                  <a:pt x="2938021" y="1734361"/>
                  <a:pt x="2931540" y="1740121"/>
                  <a:pt x="2929668" y="1748474"/>
                </a:cubicBezTo>
                <a:cubicBezTo>
                  <a:pt x="2927652" y="1756827"/>
                  <a:pt x="2912962" y="1747178"/>
                  <a:pt x="2899425" y="1757403"/>
                </a:cubicBezTo>
                <a:cubicBezTo>
                  <a:pt x="2885887" y="1767628"/>
                  <a:pt x="2866014" y="1798446"/>
                  <a:pt x="2858958" y="1795278"/>
                </a:cubicBezTo>
                <a:cubicBezTo>
                  <a:pt x="2851900" y="1792110"/>
                  <a:pt x="2858381" y="1800462"/>
                  <a:pt x="2853197" y="1808815"/>
                </a:cubicBezTo>
                <a:cubicBezTo>
                  <a:pt x="2848013" y="1817168"/>
                  <a:pt x="2814601" y="1839058"/>
                  <a:pt x="2826843" y="1839058"/>
                </a:cubicBezTo>
                <a:cubicBezTo>
                  <a:pt x="2839084" y="1839058"/>
                  <a:pt x="2867310" y="1797870"/>
                  <a:pt x="2889775" y="1785053"/>
                </a:cubicBezTo>
                <a:cubicBezTo>
                  <a:pt x="2912243" y="1772092"/>
                  <a:pt x="3000810" y="1738825"/>
                  <a:pt x="3014923" y="1764459"/>
                </a:cubicBezTo>
                <a:cubicBezTo>
                  <a:pt x="3029036" y="1790237"/>
                  <a:pt x="3001529" y="1795998"/>
                  <a:pt x="2986697" y="1801758"/>
                </a:cubicBezTo>
                <a:cubicBezTo>
                  <a:pt x="2972007" y="1807519"/>
                  <a:pt x="2978344" y="1823504"/>
                  <a:pt x="2989289" y="1813279"/>
                </a:cubicBezTo>
                <a:cubicBezTo>
                  <a:pt x="3000234" y="1803055"/>
                  <a:pt x="3013627" y="1809391"/>
                  <a:pt x="3002105" y="1822928"/>
                </a:cubicBezTo>
                <a:cubicBezTo>
                  <a:pt x="2990584" y="1836465"/>
                  <a:pt x="3004698" y="1840210"/>
                  <a:pt x="3005994" y="1852451"/>
                </a:cubicBezTo>
                <a:cubicBezTo>
                  <a:pt x="3007146" y="1864548"/>
                  <a:pt x="3036094" y="1869156"/>
                  <a:pt x="3037389" y="1878085"/>
                </a:cubicBezTo>
                <a:cubicBezTo>
                  <a:pt x="3038685" y="1887157"/>
                  <a:pt x="3078576" y="1892342"/>
                  <a:pt x="3088801" y="1887157"/>
                </a:cubicBezTo>
                <a:cubicBezTo>
                  <a:pt x="3099170" y="1881973"/>
                  <a:pt x="3101043" y="1889894"/>
                  <a:pt x="3101043" y="1874917"/>
                </a:cubicBezTo>
                <a:cubicBezTo>
                  <a:pt x="3101043" y="1869732"/>
                  <a:pt x="3115299" y="1866564"/>
                  <a:pt x="3115875" y="1858211"/>
                </a:cubicBezTo>
                <a:cubicBezTo>
                  <a:pt x="3116451" y="1849858"/>
                  <a:pt x="3137046" y="1839634"/>
                  <a:pt x="3135749" y="1846690"/>
                </a:cubicBezTo>
                <a:cubicBezTo>
                  <a:pt x="3134453" y="1853747"/>
                  <a:pt x="3127397" y="1867860"/>
                  <a:pt x="3136326" y="1866564"/>
                </a:cubicBezTo>
                <a:cubicBezTo>
                  <a:pt x="3145255" y="1865268"/>
                  <a:pt x="3157495" y="1871028"/>
                  <a:pt x="3147846" y="1877653"/>
                </a:cubicBezTo>
                <a:cubicBezTo>
                  <a:pt x="3137477" y="1884709"/>
                  <a:pt x="3109251" y="1884709"/>
                  <a:pt x="3109251" y="1891766"/>
                </a:cubicBezTo>
                <a:cubicBezTo>
                  <a:pt x="3109251" y="1898823"/>
                  <a:pt x="3119476" y="1901415"/>
                  <a:pt x="3103491" y="1906599"/>
                </a:cubicBezTo>
                <a:cubicBezTo>
                  <a:pt x="3087362" y="1911784"/>
                  <a:pt x="3050782" y="1925177"/>
                  <a:pt x="3036668" y="1924601"/>
                </a:cubicBezTo>
                <a:cubicBezTo>
                  <a:pt x="3022556" y="1924025"/>
                  <a:pt x="3023132" y="1936122"/>
                  <a:pt x="3009019" y="1948363"/>
                </a:cubicBezTo>
                <a:cubicBezTo>
                  <a:pt x="2994905" y="1960604"/>
                  <a:pt x="2981368" y="1964492"/>
                  <a:pt x="2971143" y="1955419"/>
                </a:cubicBezTo>
                <a:cubicBezTo>
                  <a:pt x="2960775" y="1946346"/>
                  <a:pt x="2956310" y="1941306"/>
                  <a:pt x="2974312" y="1923305"/>
                </a:cubicBezTo>
                <a:cubicBezTo>
                  <a:pt x="2992313" y="1905303"/>
                  <a:pt x="2998074" y="1903431"/>
                  <a:pt x="3011612" y="1904007"/>
                </a:cubicBezTo>
                <a:cubicBezTo>
                  <a:pt x="3025147" y="1904727"/>
                  <a:pt x="3051502" y="1897671"/>
                  <a:pt x="3033501" y="1898246"/>
                </a:cubicBezTo>
                <a:cubicBezTo>
                  <a:pt x="3015499" y="1898967"/>
                  <a:pt x="2996920" y="1891190"/>
                  <a:pt x="3007146" y="1888022"/>
                </a:cubicBezTo>
                <a:cubicBezTo>
                  <a:pt x="3017515" y="1884853"/>
                  <a:pt x="3010459" y="1866132"/>
                  <a:pt x="3005274" y="1875781"/>
                </a:cubicBezTo>
                <a:cubicBezTo>
                  <a:pt x="3000234" y="1885429"/>
                  <a:pt x="2982808" y="1900839"/>
                  <a:pt x="2971287" y="1900263"/>
                </a:cubicBezTo>
                <a:cubicBezTo>
                  <a:pt x="2964519" y="1899831"/>
                  <a:pt x="2952422" y="1905591"/>
                  <a:pt x="2940901" y="1912936"/>
                </a:cubicBezTo>
                <a:cubicBezTo>
                  <a:pt x="2907922" y="1869444"/>
                  <a:pt x="2917283" y="1840354"/>
                  <a:pt x="2916419" y="1832433"/>
                </a:cubicBezTo>
                <a:cubicBezTo>
                  <a:pt x="2915699" y="1823936"/>
                  <a:pt x="2889921" y="1830705"/>
                  <a:pt x="2877968" y="1821344"/>
                </a:cubicBezTo>
                <a:cubicBezTo>
                  <a:pt x="2874943" y="1819004"/>
                  <a:pt x="2871397" y="1819922"/>
                  <a:pt x="2867711" y="1822897"/>
                </a:cubicBezTo>
                <a:lnTo>
                  <a:pt x="2867575" y="1823068"/>
                </a:lnTo>
                <a:lnTo>
                  <a:pt x="2877392" y="1821631"/>
                </a:lnTo>
                <a:cubicBezTo>
                  <a:pt x="2889345" y="1830992"/>
                  <a:pt x="2914979" y="1824224"/>
                  <a:pt x="2915843" y="1832720"/>
                </a:cubicBezTo>
                <a:cubicBezTo>
                  <a:pt x="2916564" y="1840641"/>
                  <a:pt x="2907347" y="1869732"/>
                  <a:pt x="2939749" y="1912503"/>
                </a:cubicBezTo>
                <a:cubicBezTo>
                  <a:pt x="2931685" y="1917688"/>
                  <a:pt x="2923908" y="1923448"/>
                  <a:pt x="2918148" y="1928777"/>
                </a:cubicBezTo>
                <a:cubicBezTo>
                  <a:pt x="2904035" y="1941594"/>
                  <a:pt x="2891074" y="1918408"/>
                  <a:pt x="2882144" y="1927480"/>
                </a:cubicBezTo>
                <a:cubicBezTo>
                  <a:pt x="2873215" y="1936409"/>
                  <a:pt x="2871199" y="1948650"/>
                  <a:pt x="2860975" y="1948650"/>
                </a:cubicBezTo>
                <a:cubicBezTo>
                  <a:pt x="2850750" y="1948650"/>
                  <a:pt x="2856511" y="1956283"/>
                  <a:pt x="2844270" y="1958875"/>
                </a:cubicBezTo>
                <a:cubicBezTo>
                  <a:pt x="2832171" y="1961467"/>
                  <a:pt x="2822524" y="1984653"/>
                  <a:pt x="2825692" y="1990414"/>
                </a:cubicBezTo>
                <a:cubicBezTo>
                  <a:pt x="2828859" y="1996174"/>
                  <a:pt x="2812155" y="2002655"/>
                  <a:pt x="2821803" y="2005247"/>
                </a:cubicBezTo>
                <a:cubicBezTo>
                  <a:pt x="2831307" y="2007839"/>
                  <a:pt x="2837788" y="2022528"/>
                  <a:pt x="2829435" y="2027713"/>
                </a:cubicBezTo>
                <a:cubicBezTo>
                  <a:pt x="2821084" y="2032897"/>
                  <a:pt x="2811579" y="2034193"/>
                  <a:pt x="2805098" y="2025840"/>
                </a:cubicBezTo>
                <a:cubicBezTo>
                  <a:pt x="2798762" y="2017488"/>
                  <a:pt x="2805817" y="2037505"/>
                  <a:pt x="2790984" y="2038082"/>
                </a:cubicBezTo>
                <a:cubicBezTo>
                  <a:pt x="2776295" y="2038802"/>
                  <a:pt x="2744180" y="2045858"/>
                  <a:pt x="2744180" y="2052915"/>
                </a:cubicBezTo>
                <a:cubicBezTo>
                  <a:pt x="2744180" y="2059971"/>
                  <a:pt x="2794872" y="2041682"/>
                  <a:pt x="2788537" y="2054211"/>
                </a:cubicBezTo>
                <a:cubicBezTo>
                  <a:pt x="2786665" y="2057955"/>
                  <a:pt x="2759014" y="2066308"/>
                  <a:pt x="2746198" y="2065732"/>
                </a:cubicBezTo>
                <a:cubicBezTo>
                  <a:pt x="2733379" y="2065012"/>
                  <a:pt x="2723155" y="2069620"/>
                  <a:pt x="2730211" y="2074085"/>
                </a:cubicBezTo>
                <a:cubicBezTo>
                  <a:pt x="2737269" y="2078693"/>
                  <a:pt x="2725747" y="2098567"/>
                  <a:pt x="2714802" y="2110088"/>
                </a:cubicBezTo>
                <a:cubicBezTo>
                  <a:pt x="2703858" y="2121609"/>
                  <a:pt x="2701265" y="2120312"/>
                  <a:pt x="2694208" y="2111384"/>
                </a:cubicBezTo>
                <a:cubicBezTo>
                  <a:pt x="2687152" y="2102455"/>
                  <a:pt x="2686431" y="2121753"/>
                  <a:pt x="2692913" y="2123625"/>
                </a:cubicBezTo>
                <a:cubicBezTo>
                  <a:pt x="2699393" y="2125497"/>
                  <a:pt x="2698096" y="2142202"/>
                  <a:pt x="2688449" y="2161500"/>
                </a:cubicBezTo>
                <a:cubicBezTo>
                  <a:pt x="2678799" y="2180798"/>
                  <a:pt x="2672462" y="2184686"/>
                  <a:pt x="2675632" y="2169852"/>
                </a:cubicBezTo>
                <a:cubicBezTo>
                  <a:pt x="2678943" y="2155019"/>
                  <a:pt x="2676351" y="2144795"/>
                  <a:pt x="2667998" y="2135146"/>
                </a:cubicBezTo>
                <a:cubicBezTo>
                  <a:pt x="2659646" y="2125497"/>
                  <a:pt x="2666126" y="2113976"/>
                  <a:pt x="2670590" y="2106919"/>
                </a:cubicBezTo>
                <a:cubicBezTo>
                  <a:pt x="2675055" y="2099863"/>
                  <a:pt x="2664110" y="2099863"/>
                  <a:pt x="2660942" y="2106919"/>
                </a:cubicBezTo>
                <a:cubicBezTo>
                  <a:pt x="2657773" y="2113976"/>
                  <a:pt x="2662957" y="2143498"/>
                  <a:pt x="2656477" y="2144795"/>
                </a:cubicBezTo>
                <a:cubicBezTo>
                  <a:pt x="2650139" y="2146091"/>
                  <a:pt x="2636603" y="2149259"/>
                  <a:pt x="2644956" y="2155019"/>
                </a:cubicBezTo>
                <a:cubicBezTo>
                  <a:pt x="2653310" y="2160780"/>
                  <a:pt x="2670590" y="2172301"/>
                  <a:pt x="2663534" y="2179357"/>
                </a:cubicBezTo>
                <a:cubicBezTo>
                  <a:pt x="2656333" y="2186414"/>
                  <a:pt x="2652589" y="2192174"/>
                  <a:pt x="2664110" y="2193470"/>
                </a:cubicBezTo>
                <a:cubicBezTo>
                  <a:pt x="2675632" y="2194766"/>
                  <a:pt x="2682687" y="2210176"/>
                  <a:pt x="2674334" y="2213344"/>
                </a:cubicBezTo>
                <a:cubicBezTo>
                  <a:pt x="2665982" y="2216512"/>
                  <a:pt x="2669151" y="2222417"/>
                  <a:pt x="2683264" y="2222993"/>
                </a:cubicBezTo>
                <a:cubicBezTo>
                  <a:pt x="2697377" y="2223569"/>
                  <a:pt x="2682687" y="2235810"/>
                  <a:pt x="2676207" y="2240274"/>
                </a:cubicBezTo>
                <a:cubicBezTo>
                  <a:pt x="2669871" y="2244739"/>
                  <a:pt x="2659502" y="2244163"/>
                  <a:pt x="2656333" y="2238978"/>
                </a:cubicBezTo>
                <a:cubicBezTo>
                  <a:pt x="2653165" y="2233794"/>
                  <a:pt x="2644812" y="2241426"/>
                  <a:pt x="2649276" y="2249203"/>
                </a:cubicBezTo>
                <a:cubicBezTo>
                  <a:pt x="2653741" y="2256980"/>
                  <a:pt x="2663390" y="2265908"/>
                  <a:pt x="2646684" y="2268501"/>
                </a:cubicBezTo>
                <a:cubicBezTo>
                  <a:pt x="2629978" y="2271093"/>
                  <a:pt x="2617162" y="2281318"/>
                  <a:pt x="2615866" y="2289671"/>
                </a:cubicBezTo>
                <a:cubicBezTo>
                  <a:pt x="2614568" y="2298023"/>
                  <a:pt x="2606360" y="2296151"/>
                  <a:pt x="2598584" y="2296151"/>
                </a:cubicBezTo>
                <a:cubicBezTo>
                  <a:pt x="2590807" y="2296151"/>
                  <a:pt x="2577414" y="2308968"/>
                  <a:pt x="2574822" y="2319193"/>
                </a:cubicBezTo>
                <a:cubicBezTo>
                  <a:pt x="2572231" y="2329562"/>
                  <a:pt x="2560134" y="2324377"/>
                  <a:pt x="2549188" y="2334026"/>
                </a:cubicBezTo>
                <a:cubicBezTo>
                  <a:pt x="2538387" y="2343675"/>
                  <a:pt x="2515777" y="2375070"/>
                  <a:pt x="2515201" y="2394367"/>
                </a:cubicBezTo>
                <a:cubicBezTo>
                  <a:pt x="2514481" y="2413521"/>
                  <a:pt x="2520962" y="2437283"/>
                  <a:pt x="2531187" y="2450820"/>
                </a:cubicBezTo>
                <a:cubicBezTo>
                  <a:pt x="2541411" y="2464357"/>
                  <a:pt x="2531187" y="2466949"/>
                  <a:pt x="2539539" y="2478470"/>
                </a:cubicBezTo>
                <a:cubicBezTo>
                  <a:pt x="2547748" y="2490135"/>
                  <a:pt x="2556820" y="2526714"/>
                  <a:pt x="2555525" y="2536939"/>
                </a:cubicBezTo>
                <a:cubicBezTo>
                  <a:pt x="2554228" y="2547164"/>
                  <a:pt x="2544004" y="2559981"/>
                  <a:pt x="2542708" y="2570926"/>
                </a:cubicBezTo>
                <a:cubicBezTo>
                  <a:pt x="2541411" y="2581871"/>
                  <a:pt x="2522114" y="2573518"/>
                  <a:pt x="2520818" y="2567038"/>
                </a:cubicBezTo>
                <a:cubicBezTo>
                  <a:pt x="2519522" y="2560557"/>
                  <a:pt x="2511169" y="2544572"/>
                  <a:pt x="2500944" y="2541979"/>
                </a:cubicBezTo>
                <a:cubicBezTo>
                  <a:pt x="2490718" y="2539387"/>
                  <a:pt x="2502240" y="2520666"/>
                  <a:pt x="2489423" y="2511737"/>
                </a:cubicBezTo>
                <a:cubicBezTo>
                  <a:pt x="2476605" y="2502664"/>
                  <a:pt x="2482942" y="2491143"/>
                  <a:pt x="2477182" y="2482790"/>
                </a:cubicBezTo>
                <a:cubicBezTo>
                  <a:pt x="2471422" y="2474582"/>
                  <a:pt x="2487551" y="2461045"/>
                  <a:pt x="2476605" y="2450100"/>
                </a:cubicBezTo>
                <a:cubicBezTo>
                  <a:pt x="2465660" y="2439155"/>
                  <a:pt x="2456588" y="2427058"/>
                  <a:pt x="2447659" y="2417985"/>
                </a:cubicBezTo>
                <a:cubicBezTo>
                  <a:pt x="2438730" y="2409056"/>
                  <a:pt x="2430378" y="2418705"/>
                  <a:pt x="2420729" y="2427058"/>
                </a:cubicBezTo>
                <a:cubicBezTo>
                  <a:pt x="2411080" y="2435411"/>
                  <a:pt x="2402151" y="2431666"/>
                  <a:pt x="2400856" y="2423890"/>
                </a:cubicBezTo>
                <a:cubicBezTo>
                  <a:pt x="2399560" y="2416113"/>
                  <a:pt x="2387462" y="2404592"/>
                  <a:pt x="2373924" y="2404592"/>
                </a:cubicBezTo>
                <a:cubicBezTo>
                  <a:pt x="2360532" y="2404592"/>
                  <a:pt x="2335473" y="2416833"/>
                  <a:pt x="2335473" y="2409056"/>
                </a:cubicBezTo>
                <a:cubicBezTo>
                  <a:pt x="2335473" y="2401424"/>
                  <a:pt x="2329714" y="2392351"/>
                  <a:pt x="2323953" y="2401424"/>
                </a:cubicBezTo>
                <a:cubicBezTo>
                  <a:pt x="2318193" y="2410352"/>
                  <a:pt x="2318768" y="2406464"/>
                  <a:pt x="2303359" y="2405888"/>
                </a:cubicBezTo>
                <a:cubicBezTo>
                  <a:pt x="2287949" y="2405168"/>
                  <a:pt x="2270524" y="2412945"/>
                  <a:pt x="2278301" y="2418705"/>
                </a:cubicBezTo>
                <a:cubicBezTo>
                  <a:pt x="2285933" y="2424466"/>
                  <a:pt x="2275132" y="2427634"/>
                  <a:pt x="2284062" y="2434691"/>
                </a:cubicBezTo>
                <a:cubicBezTo>
                  <a:pt x="2293134" y="2441747"/>
                  <a:pt x="2302784" y="2450820"/>
                  <a:pt x="2290541" y="2449524"/>
                </a:cubicBezTo>
                <a:cubicBezTo>
                  <a:pt x="2278443" y="2448228"/>
                  <a:pt x="2265483" y="2423746"/>
                  <a:pt x="2264908" y="2431522"/>
                </a:cubicBezTo>
                <a:cubicBezTo>
                  <a:pt x="2264331" y="2439155"/>
                  <a:pt x="2264331" y="2442323"/>
                  <a:pt x="2252090" y="2441747"/>
                </a:cubicBezTo>
                <a:cubicBezTo>
                  <a:pt x="2239993" y="2441171"/>
                  <a:pt x="2236105" y="2443619"/>
                  <a:pt x="2227752" y="2434691"/>
                </a:cubicBezTo>
                <a:cubicBezTo>
                  <a:pt x="2219400" y="2425762"/>
                  <a:pt x="2209751" y="2416833"/>
                  <a:pt x="2208455" y="2425762"/>
                </a:cubicBezTo>
                <a:cubicBezTo>
                  <a:pt x="2207159" y="2434835"/>
                  <a:pt x="2190453" y="2432962"/>
                  <a:pt x="2184693" y="2425186"/>
                </a:cubicBezTo>
                <a:cubicBezTo>
                  <a:pt x="2178932" y="2417553"/>
                  <a:pt x="2171156" y="2416257"/>
                  <a:pt x="2170580" y="2422018"/>
                </a:cubicBezTo>
                <a:cubicBezTo>
                  <a:pt x="2169860" y="2427778"/>
                  <a:pt x="2163523" y="2423314"/>
                  <a:pt x="2155746" y="2420721"/>
                </a:cubicBezTo>
                <a:cubicBezTo>
                  <a:pt x="2147969" y="2418129"/>
                  <a:pt x="2149986" y="2434835"/>
                  <a:pt x="2137745" y="2432242"/>
                </a:cubicBezTo>
                <a:cubicBezTo>
                  <a:pt x="2125504" y="2429650"/>
                  <a:pt x="2122336" y="2430946"/>
                  <a:pt x="2123632" y="2438003"/>
                </a:cubicBezTo>
                <a:cubicBezTo>
                  <a:pt x="2124928" y="2445059"/>
                  <a:pt x="2105630" y="2463061"/>
                  <a:pt x="2095405" y="2461765"/>
                </a:cubicBezTo>
                <a:cubicBezTo>
                  <a:pt x="2085180" y="2460469"/>
                  <a:pt x="2078124" y="2460469"/>
                  <a:pt x="2078124" y="2468245"/>
                </a:cubicBezTo>
                <a:cubicBezTo>
                  <a:pt x="2078124" y="2476022"/>
                  <a:pt x="2064731" y="2481062"/>
                  <a:pt x="2056954" y="2486247"/>
                </a:cubicBezTo>
                <a:cubicBezTo>
                  <a:pt x="2049321" y="2491431"/>
                  <a:pt x="2065882" y="2501656"/>
                  <a:pt x="2049897" y="2513897"/>
                </a:cubicBezTo>
                <a:cubicBezTo>
                  <a:pt x="2035927" y="2524410"/>
                  <a:pt x="2059546" y="2528298"/>
                  <a:pt x="2058249" y="2551196"/>
                </a:cubicBezTo>
                <a:cubicBezTo>
                  <a:pt x="2053785" y="2548460"/>
                  <a:pt x="2049464" y="2546588"/>
                  <a:pt x="2046152" y="2546732"/>
                </a:cubicBezTo>
                <a:cubicBezTo>
                  <a:pt x="2035209" y="2547452"/>
                  <a:pt x="2010437" y="2532331"/>
                  <a:pt x="2005685" y="2532331"/>
                </a:cubicBezTo>
                <a:cubicBezTo>
                  <a:pt x="2000933" y="2532331"/>
                  <a:pt x="2001653" y="2520666"/>
                  <a:pt x="1997476" y="2514473"/>
                </a:cubicBezTo>
                <a:cubicBezTo>
                  <a:pt x="1993300" y="2508425"/>
                  <a:pt x="1996036" y="2496760"/>
                  <a:pt x="1990564" y="2492583"/>
                </a:cubicBezTo>
                <a:cubicBezTo>
                  <a:pt x="1985091" y="2488551"/>
                  <a:pt x="1968675" y="2472710"/>
                  <a:pt x="1963201" y="2453556"/>
                </a:cubicBezTo>
                <a:cubicBezTo>
                  <a:pt x="1957730" y="2434258"/>
                  <a:pt x="1924174" y="2424754"/>
                  <a:pt x="1911790" y="2424034"/>
                </a:cubicBezTo>
                <a:cubicBezTo>
                  <a:pt x="1899405" y="2423314"/>
                  <a:pt x="1892635" y="2449524"/>
                  <a:pt x="1889179" y="2450820"/>
                </a:cubicBezTo>
                <a:cubicBezTo>
                  <a:pt x="1885867" y="2452260"/>
                  <a:pt x="1862537" y="2437139"/>
                  <a:pt x="1855624" y="2433683"/>
                </a:cubicBezTo>
                <a:cubicBezTo>
                  <a:pt x="1848857" y="2430226"/>
                  <a:pt x="1845400" y="2423314"/>
                  <a:pt x="1845400" y="2415105"/>
                </a:cubicBezTo>
                <a:cubicBezTo>
                  <a:pt x="1845400" y="2406896"/>
                  <a:pt x="1830998" y="2393791"/>
                  <a:pt x="1826822" y="2392495"/>
                </a:cubicBezTo>
                <a:cubicBezTo>
                  <a:pt x="1822646" y="2391055"/>
                  <a:pt x="1793843" y="2362973"/>
                  <a:pt x="1793843" y="2362973"/>
                </a:cubicBezTo>
                <a:lnTo>
                  <a:pt x="1748623" y="2362973"/>
                </a:lnTo>
                <a:lnTo>
                  <a:pt x="1738974" y="2375358"/>
                </a:lnTo>
                <a:lnTo>
                  <a:pt x="1656600" y="2376078"/>
                </a:lnTo>
                <a:cubicBezTo>
                  <a:pt x="1656600" y="2376078"/>
                  <a:pt x="1593522" y="2352748"/>
                  <a:pt x="1581856" y="2350012"/>
                </a:cubicBezTo>
                <a:cubicBezTo>
                  <a:pt x="1570192" y="2347275"/>
                  <a:pt x="1549598" y="2332874"/>
                  <a:pt x="1549598" y="2332874"/>
                </a:cubicBezTo>
                <a:lnTo>
                  <a:pt x="1483064" y="2341659"/>
                </a:lnTo>
                <a:cubicBezTo>
                  <a:pt x="1480040" y="2335178"/>
                  <a:pt x="1478168" y="2329130"/>
                  <a:pt x="1476585" y="2323369"/>
                </a:cubicBezTo>
                <a:cubicBezTo>
                  <a:pt x="1473416" y="2311128"/>
                  <a:pt x="1458007" y="2293127"/>
                  <a:pt x="1449653" y="2291255"/>
                </a:cubicBezTo>
                <a:cubicBezTo>
                  <a:pt x="1441301" y="2289239"/>
                  <a:pt x="1437556" y="2293847"/>
                  <a:pt x="1425315" y="2286070"/>
                </a:cubicBezTo>
                <a:cubicBezTo>
                  <a:pt x="1413074" y="2278293"/>
                  <a:pt x="1401553" y="2271237"/>
                  <a:pt x="1389312" y="2271237"/>
                </a:cubicBezTo>
                <a:cubicBezTo>
                  <a:pt x="1377071" y="2271237"/>
                  <a:pt x="1391185" y="2258996"/>
                  <a:pt x="1374480" y="2244307"/>
                </a:cubicBezTo>
                <a:cubicBezTo>
                  <a:pt x="1357774" y="2229618"/>
                  <a:pt x="1344237" y="2218097"/>
                  <a:pt x="1344237" y="2211616"/>
                </a:cubicBezTo>
                <a:cubicBezTo>
                  <a:pt x="1344237" y="2205135"/>
                  <a:pt x="1350573" y="2193615"/>
                  <a:pt x="1340348" y="2189150"/>
                </a:cubicBezTo>
                <a:cubicBezTo>
                  <a:pt x="1330123" y="2184686"/>
                  <a:pt x="1330123" y="2182670"/>
                  <a:pt x="1328827" y="2171149"/>
                </a:cubicBezTo>
                <a:cubicBezTo>
                  <a:pt x="1327531" y="2159484"/>
                  <a:pt x="1321052" y="2166540"/>
                  <a:pt x="1313994" y="2155019"/>
                </a:cubicBezTo>
                <a:cubicBezTo>
                  <a:pt x="1306938" y="2143498"/>
                  <a:pt x="1299881" y="2134426"/>
                  <a:pt x="1292104" y="2129961"/>
                </a:cubicBezTo>
                <a:cubicBezTo>
                  <a:pt x="1284472" y="2125497"/>
                  <a:pt x="1290232" y="2104327"/>
                  <a:pt x="1283176" y="2092086"/>
                </a:cubicBezTo>
                <a:cubicBezTo>
                  <a:pt x="1276119" y="2079845"/>
                  <a:pt x="1275543" y="2070340"/>
                  <a:pt x="1280007" y="2054211"/>
                </a:cubicBezTo>
                <a:cubicBezTo>
                  <a:pt x="1284472" y="2038226"/>
                  <a:pt x="1278711" y="2020224"/>
                  <a:pt x="1270358" y="2007407"/>
                </a:cubicBezTo>
                <a:cubicBezTo>
                  <a:pt x="1262006" y="1994590"/>
                  <a:pt x="1276119" y="1974716"/>
                  <a:pt x="1277991" y="1962475"/>
                </a:cubicBezTo>
                <a:cubicBezTo>
                  <a:pt x="1279864" y="1950234"/>
                  <a:pt x="1279287" y="1910487"/>
                  <a:pt x="1282456" y="1891189"/>
                </a:cubicBezTo>
                <a:cubicBezTo>
                  <a:pt x="1285624" y="1871892"/>
                  <a:pt x="1279287" y="1863539"/>
                  <a:pt x="1288216" y="1864835"/>
                </a:cubicBezTo>
                <a:cubicBezTo>
                  <a:pt x="1297146" y="1866131"/>
                  <a:pt x="1297865" y="1860371"/>
                  <a:pt x="1288216" y="1855186"/>
                </a:cubicBezTo>
                <a:cubicBezTo>
                  <a:pt x="1278567" y="1850146"/>
                  <a:pt x="1285624" y="1841793"/>
                  <a:pt x="1275399" y="1828256"/>
                </a:cubicBezTo>
                <a:cubicBezTo>
                  <a:pt x="1265030" y="1814863"/>
                  <a:pt x="1261142" y="1797581"/>
                  <a:pt x="1260566" y="1789805"/>
                </a:cubicBezTo>
                <a:lnTo>
                  <a:pt x="1260084" y="1787874"/>
                </a:lnTo>
                <a:lnTo>
                  <a:pt x="1252753" y="1779310"/>
                </a:lnTo>
                <a:cubicBezTo>
                  <a:pt x="1249873" y="1776700"/>
                  <a:pt x="1247317" y="1774252"/>
                  <a:pt x="1247317" y="1771660"/>
                </a:cubicBezTo>
                <a:cubicBezTo>
                  <a:pt x="1247317" y="1765755"/>
                  <a:pt x="1236947" y="1770940"/>
                  <a:pt x="1232484" y="1765179"/>
                </a:cubicBezTo>
                <a:cubicBezTo>
                  <a:pt x="1228019" y="1759275"/>
                  <a:pt x="1226003" y="1749050"/>
                  <a:pt x="1217074" y="1749050"/>
                </a:cubicBezTo>
                <a:cubicBezTo>
                  <a:pt x="1208002" y="1749050"/>
                  <a:pt x="1205553" y="1736809"/>
                  <a:pt x="1197777" y="1736233"/>
                </a:cubicBezTo>
                <a:cubicBezTo>
                  <a:pt x="1190144" y="1735657"/>
                  <a:pt x="1185536" y="1719528"/>
                  <a:pt x="1177903" y="1720824"/>
                </a:cubicBezTo>
                <a:cubicBezTo>
                  <a:pt x="1170126" y="1722120"/>
                  <a:pt x="1163790" y="1718376"/>
                  <a:pt x="1164366" y="1711895"/>
                </a:cubicBezTo>
                <a:cubicBezTo>
                  <a:pt x="1165086" y="1705414"/>
                  <a:pt x="1146508" y="1704118"/>
                  <a:pt x="1155437" y="1698358"/>
                </a:cubicBezTo>
                <a:cubicBezTo>
                  <a:pt x="1159974" y="1695477"/>
                  <a:pt x="1164330" y="1694181"/>
                  <a:pt x="1169154" y="1694811"/>
                </a:cubicBezTo>
                <a:cubicBezTo>
                  <a:pt x="1173979" y="1695441"/>
                  <a:pt x="1179271" y="1697997"/>
                  <a:pt x="1185680" y="1702822"/>
                </a:cubicBezTo>
                <a:cubicBezTo>
                  <a:pt x="1198497" y="1712471"/>
                  <a:pt x="1212610" y="1711751"/>
                  <a:pt x="1223555" y="1711175"/>
                </a:cubicBezTo>
                <a:cubicBezTo>
                  <a:pt x="1234356" y="1710599"/>
                  <a:pt x="1254372" y="1740697"/>
                  <a:pt x="1257542" y="1749050"/>
                </a:cubicBezTo>
                <a:cubicBezTo>
                  <a:pt x="1260710" y="1757403"/>
                  <a:pt x="1282599" y="1755387"/>
                  <a:pt x="1290952" y="1764459"/>
                </a:cubicBezTo>
                <a:cubicBezTo>
                  <a:pt x="1299305" y="1773388"/>
                  <a:pt x="1313418" y="1767628"/>
                  <a:pt x="1308954" y="1776124"/>
                </a:cubicBezTo>
                <a:lnTo>
                  <a:pt x="1305958" y="1787966"/>
                </a:lnTo>
                <a:lnTo>
                  <a:pt x="1311403" y="1798158"/>
                </a:lnTo>
                <a:cubicBezTo>
                  <a:pt x="1318459" y="1798158"/>
                  <a:pt x="1322347" y="1812271"/>
                  <a:pt x="1315291" y="1816159"/>
                </a:cubicBezTo>
                <a:cubicBezTo>
                  <a:pt x="1308234" y="1820047"/>
                  <a:pt x="1309531" y="1830992"/>
                  <a:pt x="1319179" y="1830992"/>
                </a:cubicBezTo>
                <a:cubicBezTo>
                  <a:pt x="1328683" y="1830992"/>
                  <a:pt x="1331276" y="1813711"/>
                  <a:pt x="1328107" y="1801470"/>
                </a:cubicBezTo>
                <a:cubicBezTo>
                  <a:pt x="1324795" y="1789229"/>
                  <a:pt x="1332573" y="1781452"/>
                  <a:pt x="1322923" y="1771227"/>
                </a:cubicBezTo>
                <a:cubicBezTo>
                  <a:pt x="1321916" y="1770075"/>
                  <a:pt x="1320907" y="1768779"/>
                  <a:pt x="1320044" y="1767483"/>
                </a:cubicBezTo>
                <a:lnTo>
                  <a:pt x="1320546" y="1767480"/>
                </a:lnTo>
                <a:lnTo>
                  <a:pt x="1310987" y="1748150"/>
                </a:lnTo>
                <a:cubicBezTo>
                  <a:pt x="1307802" y="1742281"/>
                  <a:pt x="1304129" y="1738393"/>
                  <a:pt x="1298441" y="1740553"/>
                </a:cubicBezTo>
                <a:cubicBezTo>
                  <a:pt x="1293401" y="1742425"/>
                  <a:pt x="1288935" y="1731625"/>
                  <a:pt x="1281160" y="1732201"/>
                </a:cubicBezTo>
                <a:cubicBezTo>
                  <a:pt x="1273382" y="1732921"/>
                  <a:pt x="1260566" y="1737961"/>
                  <a:pt x="1259270" y="1729032"/>
                </a:cubicBezTo>
                <a:cubicBezTo>
                  <a:pt x="1257974" y="1720104"/>
                  <a:pt x="1254085" y="1707287"/>
                  <a:pt x="1248325" y="1711751"/>
                </a:cubicBezTo>
                <a:cubicBezTo>
                  <a:pt x="1242564" y="1716215"/>
                  <a:pt x="1227155" y="1711031"/>
                  <a:pt x="1223267" y="1703974"/>
                </a:cubicBezTo>
                <a:cubicBezTo>
                  <a:pt x="1219379" y="1696918"/>
                  <a:pt x="1211746" y="1689141"/>
                  <a:pt x="1203393" y="1691733"/>
                </a:cubicBezTo>
                <a:cubicBezTo>
                  <a:pt x="1195040" y="1694326"/>
                  <a:pt x="1172575" y="1685973"/>
                  <a:pt x="1172575" y="1680212"/>
                </a:cubicBezTo>
                <a:cubicBezTo>
                  <a:pt x="1172575" y="1674452"/>
                  <a:pt x="1173151" y="1665523"/>
                  <a:pt x="1166094" y="1664803"/>
                </a:cubicBezTo>
                <a:cubicBezTo>
                  <a:pt x="1159037" y="1664227"/>
                  <a:pt x="1157741" y="1647522"/>
                  <a:pt x="1167390" y="1647522"/>
                </a:cubicBezTo>
                <a:cubicBezTo>
                  <a:pt x="1177039" y="1647522"/>
                  <a:pt x="1171278" y="1637873"/>
                  <a:pt x="1165518" y="1634705"/>
                </a:cubicBezTo>
                <a:cubicBezTo>
                  <a:pt x="1159758" y="1631392"/>
                  <a:pt x="1147516" y="1612815"/>
                  <a:pt x="1141756" y="1619871"/>
                </a:cubicBezTo>
                <a:cubicBezTo>
                  <a:pt x="1135996" y="1626928"/>
                  <a:pt x="1123755" y="1619871"/>
                  <a:pt x="1129515" y="1610222"/>
                </a:cubicBezTo>
                <a:cubicBezTo>
                  <a:pt x="1135275" y="1600574"/>
                  <a:pt x="1130091" y="1587757"/>
                  <a:pt x="1123034" y="1593517"/>
                </a:cubicBezTo>
                <a:cubicBezTo>
                  <a:pt x="1115978" y="1599278"/>
                  <a:pt x="1104457" y="1601870"/>
                  <a:pt x="1097976" y="1594813"/>
                </a:cubicBezTo>
                <a:cubicBezTo>
                  <a:pt x="1091496" y="1587757"/>
                  <a:pt x="1099272" y="1578684"/>
                  <a:pt x="1092792" y="1572923"/>
                </a:cubicBezTo>
                <a:cubicBezTo>
                  <a:pt x="1086455" y="1567163"/>
                  <a:pt x="1108201" y="1567163"/>
                  <a:pt x="1100569" y="1560682"/>
                </a:cubicBezTo>
                <a:lnTo>
                  <a:pt x="1088620" y="1546344"/>
                </a:lnTo>
                <a:lnTo>
                  <a:pt x="1087895" y="1546857"/>
                </a:lnTo>
                <a:cubicBezTo>
                  <a:pt x="1087751" y="1545849"/>
                  <a:pt x="1087751" y="1544696"/>
                  <a:pt x="1087895" y="1543544"/>
                </a:cubicBezTo>
                <a:cubicBezTo>
                  <a:pt x="1089191" y="1535912"/>
                  <a:pt x="1075654" y="1548729"/>
                  <a:pt x="1075654" y="1541672"/>
                </a:cubicBezTo>
                <a:cubicBezTo>
                  <a:pt x="1075654" y="1534616"/>
                  <a:pt x="1080839" y="1522375"/>
                  <a:pt x="1073063" y="1521078"/>
                </a:cubicBezTo>
                <a:cubicBezTo>
                  <a:pt x="1065285" y="1519782"/>
                  <a:pt x="1064709" y="1535768"/>
                  <a:pt x="1059525" y="1528135"/>
                </a:cubicBezTo>
                <a:cubicBezTo>
                  <a:pt x="1054340" y="1520358"/>
                  <a:pt x="1044692" y="1517190"/>
                  <a:pt x="1044692" y="1522951"/>
                </a:cubicBezTo>
                <a:cubicBezTo>
                  <a:pt x="1044692" y="1528855"/>
                  <a:pt x="1043540" y="1543256"/>
                  <a:pt x="1038211" y="1539080"/>
                </a:cubicBezTo>
                <a:cubicBezTo>
                  <a:pt x="1032451" y="1534616"/>
                  <a:pt x="1024098" y="1528135"/>
                  <a:pt x="1022226" y="1533319"/>
                </a:cubicBezTo>
                <a:cubicBezTo>
                  <a:pt x="1020354" y="1538504"/>
                  <a:pt x="1023522" y="1550025"/>
                  <a:pt x="1012577" y="1542968"/>
                </a:cubicBezTo>
                <a:cubicBezTo>
                  <a:pt x="1001776" y="1535912"/>
                  <a:pt x="1015889" y="1523815"/>
                  <a:pt x="1012001" y="1514742"/>
                </a:cubicBezTo>
                <a:cubicBezTo>
                  <a:pt x="1008113" y="1505813"/>
                  <a:pt x="999760" y="1492852"/>
                  <a:pt x="1008113" y="1492276"/>
                </a:cubicBezTo>
                <a:cubicBezTo>
                  <a:pt x="1016465" y="1491700"/>
                  <a:pt x="1026114" y="1512150"/>
                  <a:pt x="1033171" y="1504517"/>
                </a:cubicBezTo>
                <a:cubicBezTo>
                  <a:pt x="1040227" y="1496740"/>
                  <a:pt x="1047428" y="1497316"/>
                  <a:pt x="1048005" y="1489684"/>
                </a:cubicBezTo>
                <a:cubicBezTo>
                  <a:pt x="1048580" y="1481907"/>
                  <a:pt x="1033891" y="1460161"/>
                  <a:pt x="1025538" y="1460737"/>
                </a:cubicBezTo>
                <a:cubicBezTo>
                  <a:pt x="1017185" y="1461458"/>
                  <a:pt x="1016033" y="1476291"/>
                  <a:pt x="1024962" y="1476867"/>
                </a:cubicBezTo>
                <a:cubicBezTo>
                  <a:pt x="1033891" y="1477443"/>
                  <a:pt x="1042244" y="1488388"/>
                  <a:pt x="1036483" y="1490980"/>
                </a:cubicBezTo>
                <a:cubicBezTo>
                  <a:pt x="1030723" y="1493572"/>
                  <a:pt x="1015313" y="1481907"/>
                  <a:pt x="1012145" y="1471682"/>
                </a:cubicBezTo>
                <a:cubicBezTo>
                  <a:pt x="1008977" y="1461458"/>
                  <a:pt x="996736" y="1486516"/>
                  <a:pt x="993568" y="1475571"/>
                </a:cubicBezTo>
                <a:cubicBezTo>
                  <a:pt x="990399" y="1464626"/>
                  <a:pt x="987231" y="1486372"/>
                  <a:pt x="982046" y="1485795"/>
                </a:cubicBezTo>
                <a:cubicBezTo>
                  <a:pt x="977006" y="1485075"/>
                  <a:pt x="974990" y="1459441"/>
                  <a:pt x="978878" y="1455553"/>
                </a:cubicBezTo>
                <a:cubicBezTo>
                  <a:pt x="982623" y="1451665"/>
                  <a:pt x="994864" y="1454833"/>
                  <a:pt x="994864" y="1447776"/>
                </a:cubicBezTo>
                <a:cubicBezTo>
                  <a:pt x="994864" y="1440720"/>
                  <a:pt x="1008401" y="1441440"/>
                  <a:pt x="1004512" y="1427903"/>
                </a:cubicBezTo>
                <a:cubicBezTo>
                  <a:pt x="1000768" y="1414516"/>
                  <a:pt x="990399" y="1400258"/>
                  <a:pt x="987231" y="1408035"/>
                </a:cubicBezTo>
                <a:cubicBezTo>
                  <a:pt x="983919" y="1415812"/>
                  <a:pt x="996736" y="1430495"/>
                  <a:pt x="987807" y="1435679"/>
                </a:cubicBezTo>
                <a:cubicBezTo>
                  <a:pt x="978878" y="1440864"/>
                  <a:pt x="974414" y="1449792"/>
                  <a:pt x="970525" y="1445328"/>
                </a:cubicBezTo>
                <a:cubicBezTo>
                  <a:pt x="966637" y="1440864"/>
                  <a:pt x="974414" y="1427327"/>
                  <a:pt x="966637" y="1424734"/>
                </a:cubicBezTo>
                <a:cubicBezTo>
                  <a:pt x="959005" y="1422142"/>
                  <a:pt x="956412" y="1434959"/>
                  <a:pt x="962173" y="1444032"/>
                </a:cubicBezTo>
                <a:cubicBezTo>
                  <a:pt x="967933" y="1452961"/>
                  <a:pt x="969950" y="1472834"/>
                  <a:pt x="964765" y="1475427"/>
                </a:cubicBezTo>
                <a:cubicBezTo>
                  <a:pt x="959581" y="1478019"/>
                  <a:pt x="960013" y="1461313"/>
                  <a:pt x="951228" y="1458721"/>
                </a:cubicBezTo>
                <a:cubicBezTo>
                  <a:pt x="944891" y="1456849"/>
                  <a:pt x="952524" y="1440720"/>
                  <a:pt x="942299" y="1438848"/>
                </a:cubicBezTo>
                <a:cubicBezTo>
                  <a:pt x="932074" y="1436975"/>
                  <a:pt x="917961" y="1419556"/>
                  <a:pt x="918537" y="1410627"/>
                </a:cubicBezTo>
                <a:cubicBezTo>
                  <a:pt x="919113" y="1401554"/>
                  <a:pt x="940283" y="1398962"/>
                  <a:pt x="938412" y="1405443"/>
                </a:cubicBezTo>
                <a:cubicBezTo>
                  <a:pt x="936395" y="1411779"/>
                  <a:pt x="955692" y="1421422"/>
                  <a:pt x="959581" y="1409907"/>
                </a:cubicBezTo>
                <a:cubicBezTo>
                  <a:pt x="963469" y="1398386"/>
                  <a:pt x="963469" y="1380961"/>
                  <a:pt x="957708" y="1372032"/>
                </a:cubicBezTo>
                <a:cubicBezTo>
                  <a:pt x="951948" y="1362959"/>
                  <a:pt x="940427" y="1350142"/>
                  <a:pt x="946188" y="1369440"/>
                </a:cubicBezTo>
                <a:cubicBezTo>
                  <a:pt x="951948" y="1388593"/>
                  <a:pt x="956412" y="1405299"/>
                  <a:pt x="943595" y="1393778"/>
                </a:cubicBezTo>
                <a:cubicBezTo>
                  <a:pt x="930634" y="1382113"/>
                  <a:pt x="936395" y="1393058"/>
                  <a:pt x="920409" y="1381537"/>
                </a:cubicBezTo>
                <a:cubicBezTo>
                  <a:pt x="904280" y="1370016"/>
                  <a:pt x="924298" y="1405875"/>
                  <a:pt x="903704" y="1395650"/>
                </a:cubicBezTo>
                <a:cubicBezTo>
                  <a:pt x="883254" y="1385281"/>
                  <a:pt x="878070" y="1376352"/>
                  <a:pt x="869718" y="1368000"/>
                </a:cubicBezTo>
                <a:cubicBezTo>
                  <a:pt x="861364" y="1359647"/>
                  <a:pt x="843507" y="1354463"/>
                  <a:pt x="835730" y="1351294"/>
                </a:cubicBezTo>
                <a:cubicBezTo>
                  <a:pt x="828098" y="1348126"/>
                  <a:pt x="815857" y="1347550"/>
                  <a:pt x="821617" y="1341070"/>
                </a:cubicBezTo>
                <a:cubicBezTo>
                  <a:pt x="827378" y="1334589"/>
                  <a:pt x="837602" y="1331421"/>
                  <a:pt x="827378" y="1323068"/>
                </a:cubicBezTo>
                <a:cubicBezTo>
                  <a:pt x="817154" y="1314715"/>
                  <a:pt x="811969" y="1338477"/>
                  <a:pt x="792095" y="1334589"/>
                </a:cubicBezTo>
                <a:cubicBezTo>
                  <a:pt x="772222" y="1330845"/>
                  <a:pt x="775389" y="1316731"/>
                  <a:pt x="766461" y="1317308"/>
                </a:cubicBezTo>
                <a:cubicBezTo>
                  <a:pt x="757533" y="1317884"/>
                  <a:pt x="722825" y="1322348"/>
                  <a:pt x="703527" y="1319180"/>
                </a:cubicBezTo>
                <a:cubicBezTo>
                  <a:pt x="684374" y="1316011"/>
                  <a:pt x="670837" y="1314139"/>
                  <a:pt x="670837" y="1308955"/>
                </a:cubicBezTo>
                <a:cubicBezTo>
                  <a:pt x="670837" y="1303770"/>
                  <a:pt x="670837" y="1296714"/>
                  <a:pt x="664357" y="1303194"/>
                </a:cubicBezTo>
                <a:cubicBezTo>
                  <a:pt x="658020" y="1309675"/>
                  <a:pt x="654707" y="1312843"/>
                  <a:pt x="647076" y="1305787"/>
                </a:cubicBezTo>
                <a:cubicBezTo>
                  <a:pt x="639299" y="1298730"/>
                  <a:pt x="632242" y="1303194"/>
                  <a:pt x="623889" y="1310251"/>
                </a:cubicBezTo>
                <a:cubicBezTo>
                  <a:pt x="615536" y="1317308"/>
                  <a:pt x="609777" y="1302618"/>
                  <a:pt x="620721" y="1300026"/>
                </a:cubicBezTo>
                <a:cubicBezTo>
                  <a:pt x="631665" y="1297434"/>
                  <a:pt x="643763" y="1298730"/>
                  <a:pt x="633537" y="1290377"/>
                </a:cubicBezTo>
                <a:cubicBezTo>
                  <a:pt x="623314" y="1282025"/>
                  <a:pt x="616832" y="1297434"/>
                  <a:pt x="611072" y="1285193"/>
                </a:cubicBezTo>
                <a:cubicBezTo>
                  <a:pt x="605312" y="1272952"/>
                  <a:pt x="596383" y="1281881"/>
                  <a:pt x="589903" y="1277416"/>
                </a:cubicBezTo>
                <a:cubicBezTo>
                  <a:pt x="583565" y="1272952"/>
                  <a:pt x="576509" y="1269063"/>
                  <a:pt x="573917" y="1278712"/>
                </a:cubicBezTo>
                <a:cubicBezTo>
                  <a:pt x="571325" y="1288361"/>
                  <a:pt x="559803" y="1280584"/>
                  <a:pt x="564268" y="1292825"/>
                </a:cubicBezTo>
                <a:cubicBezTo>
                  <a:pt x="568732" y="1304922"/>
                  <a:pt x="584142" y="1306939"/>
                  <a:pt x="577085" y="1310107"/>
                </a:cubicBezTo>
                <a:cubicBezTo>
                  <a:pt x="570028" y="1313275"/>
                  <a:pt x="582269" y="1322924"/>
                  <a:pt x="576509" y="1324796"/>
                </a:cubicBezTo>
                <a:cubicBezTo>
                  <a:pt x="570748" y="1326668"/>
                  <a:pt x="555339" y="1316443"/>
                  <a:pt x="534745" y="1326668"/>
                </a:cubicBezTo>
                <a:cubicBezTo>
                  <a:pt x="514152" y="1337037"/>
                  <a:pt x="492406" y="1358207"/>
                  <a:pt x="477573" y="1358207"/>
                </a:cubicBezTo>
                <a:cubicBezTo>
                  <a:pt x="462883" y="1358207"/>
                  <a:pt x="455107" y="1351726"/>
                  <a:pt x="466052" y="1348558"/>
                </a:cubicBezTo>
                <a:cubicBezTo>
                  <a:pt x="476852" y="1345390"/>
                  <a:pt x="487797" y="1337037"/>
                  <a:pt x="476276" y="1335741"/>
                </a:cubicBezTo>
                <a:cubicBezTo>
                  <a:pt x="464755" y="1334445"/>
                  <a:pt x="465476" y="1326812"/>
                  <a:pt x="474404" y="1314571"/>
                </a:cubicBezTo>
                <a:cubicBezTo>
                  <a:pt x="483333" y="1302330"/>
                  <a:pt x="474404" y="1299162"/>
                  <a:pt x="485925" y="1288217"/>
                </a:cubicBezTo>
                <a:cubicBezTo>
                  <a:pt x="497590" y="1277272"/>
                  <a:pt x="503352" y="1276696"/>
                  <a:pt x="516168" y="1282457"/>
                </a:cubicBezTo>
                <a:cubicBezTo>
                  <a:pt x="529129" y="1288217"/>
                  <a:pt x="532873" y="1272088"/>
                  <a:pt x="515592" y="1271512"/>
                </a:cubicBezTo>
                <a:cubicBezTo>
                  <a:pt x="498310" y="1270936"/>
                  <a:pt x="507239" y="1259271"/>
                  <a:pt x="498310" y="1264455"/>
                </a:cubicBezTo>
                <a:cubicBezTo>
                  <a:pt x="489237" y="1269496"/>
                  <a:pt x="481606" y="1281160"/>
                  <a:pt x="473252" y="1281737"/>
                </a:cubicBezTo>
                <a:cubicBezTo>
                  <a:pt x="464899" y="1282313"/>
                  <a:pt x="466772" y="1289945"/>
                  <a:pt x="458419" y="1299018"/>
                </a:cubicBezTo>
                <a:cubicBezTo>
                  <a:pt x="450066" y="1307947"/>
                  <a:pt x="439697" y="1309963"/>
                  <a:pt x="439121" y="1320188"/>
                </a:cubicBezTo>
                <a:cubicBezTo>
                  <a:pt x="438401" y="1330413"/>
                  <a:pt x="426880" y="1338189"/>
                  <a:pt x="419824" y="1337469"/>
                </a:cubicBezTo>
                <a:cubicBezTo>
                  <a:pt x="412767" y="1336893"/>
                  <a:pt x="394190" y="1353598"/>
                  <a:pt x="396062" y="1358063"/>
                </a:cubicBezTo>
                <a:cubicBezTo>
                  <a:pt x="397934" y="1362527"/>
                  <a:pt x="419104" y="1362527"/>
                  <a:pt x="419104" y="1369584"/>
                </a:cubicBezTo>
                <a:cubicBezTo>
                  <a:pt x="419104" y="1376784"/>
                  <a:pt x="412623" y="1383121"/>
                  <a:pt x="404270" y="1384417"/>
                </a:cubicBezTo>
                <a:cubicBezTo>
                  <a:pt x="395918" y="1385713"/>
                  <a:pt x="402398" y="1402419"/>
                  <a:pt x="394046" y="1405587"/>
                </a:cubicBezTo>
                <a:cubicBezTo>
                  <a:pt x="385694" y="1408755"/>
                  <a:pt x="383101" y="1405011"/>
                  <a:pt x="372157" y="1413940"/>
                </a:cubicBezTo>
                <a:cubicBezTo>
                  <a:pt x="361212" y="1422862"/>
                  <a:pt x="348395" y="1433231"/>
                  <a:pt x="340041" y="1433807"/>
                </a:cubicBezTo>
                <a:cubicBezTo>
                  <a:pt x="331688" y="1434383"/>
                  <a:pt x="336298" y="1447344"/>
                  <a:pt x="328520" y="1449216"/>
                </a:cubicBezTo>
                <a:cubicBezTo>
                  <a:pt x="320743" y="1451233"/>
                  <a:pt x="279700" y="1470530"/>
                  <a:pt x="275812" y="1479459"/>
                </a:cubicBezTo>
                <a:cubicBezTo>
                  <a:pt x="272067" y="1488388"/>
                  <a:pt x="275812" y="1493572"/>
                  <a:pt x="258530" y="1496740"/>
                </a:cubicBezTo>
                <a:cubicBezTo>
                  <a:pt x="241249" y="1499909"/>
                  <a:pt x="238658" y="1507541"/>
                  <a:pt x="232897" y="1506965"/>
                </a:cubicBezTo>
                <a:cubicBezTo>
                  <a:pt x="227136" y="1506389"/>
                  <a:pt x="217487" y="1504373"/>
                  <a:pt x="211726" y="1509557"/>
                </a:cubicBezTo>
                <a:cubicBezTo>
                  <a:pt x="205966" y="1514742"/>
                  <a:pt x="193150" y="1523095"/>
                  <a:pt x="187964" y="1517334"/>
                </a:cubicBezTo>
                <a:cubicBezTo>
                  <a:pt x="182924" y="1511430"/>
                  <a:pt x="179036" y="1510278"/>
                  <a:pt x="177740" y="1517910"/>
                </a:cubicBezTo>
                <a:cubicBezTo>
                  <a:pt x="176443" y="1525543"/>
                  <a:pt x="146921" y="1540376"/>
                  <a:pt x="143033" y="1536488"/>
                </a:cubicBezTo>
                <a:cubicBezTo>
                  <a:pt x="137272" y="1530727"/>
                  <a:pt x="159018" y="1519782"/>
                  <a:pt x="164202" y="1504949"/>
                </a:cubicBezTo>
                <a:cubicBezTo>
                  <a:pt x="169387" y="1490260"/>
                  <a:pt x="205246" y="1505669"/>
                  <a:pt x="209134" y="1500485"/>
                </a:cubicBezTo>
                <a:cubicBezTo>
                  <a:pt x="213022" y="1495300"/>
                  <a:pt x="241249" y="1463762"/>
                  <a:pt x="257954" y="1461890"/>
                </a:cubicBezTo>
                <a:cubicBezTo>
                  <a:pt x="274660" y="1460017"/>
                  <a:pt x="283012" y="1433663"/>
                  <a:pt x="293237" y="1431071"/>
                </a:cubicBezTo>
                <a:cubicBezTo>
                  <a:pt x="303462" y="1428479"/>
                  <a:pt x="289349" y="1402563"/>
                  <a:pt x="303462" y="1384849"/>
                </a:cubicBezTo>
                <a:cubicBezTo>
                  <a:pt x="313687" y="1372032"/>
                  <a:pt x="322616" y="1362383"/>
                  <a:pt x="302743" y="1371312"/>
                </a:cubicBezTo>
                <a:cubicBezTo>
                  <a:pt x="282868" y="1380385"/>
                  <a:pt x="271923" y="1377792"/>
                  <a:pt x="271347" y="1368144"/>
                </a:cubicBezTo>
                <a:cubicBezTo>
                  <a:pt x="270627" y="1358495"/>
                  <a:pt x="259107" y="1371456"/>
                  <a:pt x="259107" y="1382977"/>
                </a:cubicBezTo>
                <a:cubicBezTo>
                  <a:pt x="259107" y="1394498"/>
                  <a:pt x="254642" y="1392050"/>
                  <a:pt x="241105" y="1377216"/>
                </a:cubicBezTo>
                <a:cubicBezTo>
                  <a:pt x="227712" y="1362527"/>
                  <a:pt x="203230" y="1365119"/>
                  <a:pt x="201357" y="1374048"/>
                </a:cubicBezTo>
                <a:cubicBezTo>
                  <a:pt x="199485" y="1383121"/>
                  <a:pt x="168667" y="1385713"/>
                  <a:pt x="169963" y="1377937"/>
                </a:cubicBezTo>
                <a:cubicBezTo>
                  <a:pt x="171259" y="1370160"/>
                  <a:pt x="165499" y="1354175"/>
                  <a:pt x="172555" y="1348990"/>
                </a:cubicBezTo>
                <a:cubicBezTo>
                  <a:pt x="179612" y="1343950"/>
                  <a:pt x="168811" y="1323356"/>
                  <a:pt x="161034" y="1316299"/>
                </a:cubicBezTo>
                <a:cubicBezTo>
                  <a:pt x="153258" y="1309243"/>
                  <a:pt x="159738" y="1327964"/>
                  <a:pt x="146201" y="1328540"/>
                </a:cubicBezTo>
                <a:cubicBezTo>
                  <a:pt x="132808" y="1329261"/>
                  <a:pt x="121143" y="1342078"/>
                  <a:pt x="112214" y="1333725"/>
                </a:cubicBezTo>
                <a:cubicBezTo>
                  <a:pt x="103141" y="1325372"/>
                  <a:pt x="89028" y="1302330"/>
                  <a:pt x="76211" y="1299738"/>
                </a:cubicBezTo>
                <a:cubicBezTo>
                  <a:pt x="63394" y="1297146"/>
                  <a:pt x="90324" y="1281016"/>
                  <a:pt x="77507" y="1272088"/>
                </a:cubicBezTo>
                <a:cubicBezTo>
                  <a:pt x="64690" y="1263159"/>
                  <a:pt x="67138" y="1277272"/>
                  <a:pt x="51153" y="1254806"/>
                </a:cubicBezTo>
                <a:cubicBezTo>
                  <a:pt x="35024" y="1232340"/>
                  <a:pt x="59506" y="1252358"/>
                  <a:pt x="65266" y="1229172"/>
                </a:cubicBezTo>
                <a:cubicBezTo>
                  <a:pt x="71171" y="1206130"/>
                  <a:pt x="94789" y="1217651"/>
                  <a:pt x="94213" y="1208002"/>
                </a:cubicBezTo>
                <a:cubicBezTo>
                  <a:pt x="93493" y="1198354"/>
                  <a:pt x="90324" y="1178480"/>
                  <a:pt x="105734" y="1178480"/>
                </a:cubicBezTo>
                <a:cubicBezTo>
                  <a:pt x="121143" y="1178480"/>
                  <a:pt x="130072" y="1198354"/>
                  <a:pt x="142313" y="1188705"/>
                </a:cubicBezTo>
                <a:cubicBezTo>
                  <a:pt x="154554" y="1179056"/>
                  <a:pt x="150089" y="1164367"/>
                  <a:pt x="157722" y="1164943"/>
                </a:cubicBezTo>
                <a:cubicBezTo>
                  <a:pt x="165355" y="1165519"/>
                  <a:pt x="178892" y="1172575"/>
                  <a:pt x="193005" y="1162351"/>
                </a:cubicBezTo>
                <a:cubicBezTo>
                  <a:pt x="207118" y="1151982"/>
                  <a:pt x="197613" y="1132108"/>
                  <a:pt x="189837" y="1123755"/>
                </a:cubicBezTo>
                <a:cubicBezTo>
                  <a:pt x="182204" y="1115403"/>
                  <a:pt x="213022" y="1117419"/>
                  <a:pt x="198189" y="1103882"/>
                </a:cubicBezTo>
                <a:cubicBezTo>
                  <a:pt x="183356" y="1090489"/>
                  <a:pt x="154554" y="1113531"/>
                  <a:pt x="146777" y="1121883"/>
                </a:cubicBezTo>
                <a:cubicBezTo>
                  <a:pt x="139000" y="1130236"/>
                  <a:pt x="130072" y="1118715"/>
                  <a:pt x="120423" y="1118715"/>
                </a:cubicBezTo>
                <a:cubicBezTo>
                  <a:pt x="110774" y="1118715"/>
                  <a:pt x="74771" y="1127068"/>
                  <a:pt x="58786" y="1118715"/>
                </a:cubicBezTo>
                <a:cubicBezTo>
                  <a:pt x="42656" y="1110362"/>
                  <a:pt x="47121" y="1100713"/>
                  <a:pt x="36896" y="1097545"/>
                </a:cubicBezTo>
                <a:cubicBezTo>
                  <a:pt x="26671" y="1094377"/>
                  <a:pt x="54897" y="1086024"/>
                  <a:pt x="42080" y="1083432"/>
                </a:cubicBezTo>
                <a:cubicBezTo>
                  <a:pt x="29263" y="1080840"/>
                  <a:pt x="-3572" y="1075079"/>
                  <a:pt x="317" y="1066727"/>
                </a:cubicBezTo>
                <a:cubicBezTo>
                  <a:pt x="4205" y="1058373"/>
                  <a:pt x="25951" y="1052613"/>
                  <a:pt x="39488" y="1044261"/>
                </a:cubicBezTo>
                <a:cubicBezTo>
                  <a:pt x="53025" y="1035907"/>
                  <a:pt x="61954" y="1051317"/>
                  <a:pt x="64546" y="1041669"/>
                </a:cubicBezTo>
                <a:cubicBezTo>
                  <a:pt x="66994" y="1032164"/>
                  <a:pt x="59362" y="1036628"/>
                  <a:pt x="80531" y="1024387"/>
                </a:cubicBezTo>
                <a:cubicBezTo>
                  <a:pt x="101701" y="1012146"/>
                  <a:pt x="117110" y="1016609"/>
                  <a:pt x="116534" y="1023090"/>
                </a:cubicBezTo>
                <a:cubicBezTo>
                  <a:pt x="115958" y="1029428"/>
                  <a:pt x="105590" y="1044261"/>
                  <a:pt x="116534" y="1042965"/>
                </a:cubicBezTo>
                <a:cubicBezTo>
                  <a:pt x="127479" y="1041669"/>
                  <a:pt x="148649" y="1037203"/>
                  <a:pt x="153834" y="1044261"/>
                </a:cubicBezTo>
                <a:cubicBezTo>
                  <a:pt x="158874" y="1051317"/>
                  <a:pt x="165355" y="1046853"/>
                  <a:pt x="178172" y="1037203"/>
                </a:cubicBezTo>
                <a:cubicBezTo>
                  <a:pt x="190989" y="1027555"/>
                  <a:pt x="216047" y="1036483"/>
                  <a:pt x="212879" y="1027555"/>
                </a:cubicBezTo>
                <a:cubicBezTo>
                  <a:pt x="209710" y="1018482"/>
                  <a:pt x="193005" y="1026259"/>
                  <a:pt x="182060" y="1021074"/>
                </a:cubicBezTo>
                <a:cubicBezTo>
                  <a:pt x="171115" y="1015889"/>
                  <a:pt x="185228" y="997888"/>
                  <a:pt x="172411" y="996016"/>
                </a:cubicBezTo>
                <a:cubicBezTo>
                  <a:pt x="159594" y="994144"/>
                  <a:pt x="126759" y="1003073"/>
                  <a:pt x="123591" y="994720"/>
                </a:cubicBezTo>
                <a:cubicBezTo>
                  <a:pt x="120423" y="986368"/>
                  <a:pt x="102421" y="951660"/>
                  <a:pt x="76067" y="944603"/>
                </a:cubicBezTo>
                <a:cubicBezTo>
                  <a:pt x="49713" y="937547"/>
                  <a:pt x="38768" y="931066"/>
                  <a:pt x="43952" y="924010"/>
                </a:cubicBezTo>
                <a:cubicBezTo>
                  <a:pt x="49137" y="916953"/>
                  <a:pt x="42080" y="906008"/>
                  <a:pt x="51729" y="906008"/>
                </a:cubicBezTo>
                <a:cubicBezTo>
                  <a:pt x="61378" y="906008"/>
                  <a:pt x="107606" y="909753"/>
                  <a:pt x="124887" y="891175"/>
                </a:cubicBezTo>
                <a:cubicBezTo>
                  <a:pt x="142169" y="872597"/>
                  <a:pt x="130648" y="866693"/>
                  <a:pt x="137128" y="860212"/>
                </a:cubicBezTo>
                <a:cubicBezTo>
                  <a:pt x="143465" y="853876"/>
                  <a:pt x="164634" y="830690"/>
                  <a:pt x="171115" y="831986"/>
                </a:cubicBezTo>
                <a:cubicBezTo>
                  <a:pt x="177452" y="833282"/>
                  <a:pt x="204526" y="834002"/>
                  <a:pt x="213455" y="824353"/>
                </a:cubicBezTo>
                <a:cubicBezTo>
                  <a:pt x="222383" y="814705"/>
                  <a:pt x="225696" y="835874"/>
                  <a:pt x="234624" y="826946"/>
                </a:cubicBezTo>
                <a:cubicBezTo>
                  <a:pt x="243553" y="818017"/>
                  <a:pt x="228720" y="818593"/>
                  <a:pt x="228144" y="811536"/>
                </a:cubicBezTo>
                <a:cubicBezTo>
                  <a:pt x="227568" y="804480"/>
                  <a:pt x="242977" y="801888"/>
                  <a:pt x="254930" y="803040"/>
                </a:cubicBezTo>
                <a:cubicBezTo>
                  <a:pt x="267171" y="804336"/>
                  <a:pt x="287045" y="805632"/>
                  <a:pt x="300582" y="793391"/>
                </a:cubicBezTo>
                <a:cubicBezTo>
                  <a:pt x="314119" y="781294"/>
                  <a:pt x="324344" y="772941"/>
                  <a:pt x="330824" y="774813"/>
                </a:cubicBezTo>
                <a:cubicBezTo>
                  <a:pt x="337306" y="776829"/>
                  <a:pt x="354586" y="779998"/>
                  <a:pt x="354010" y="785758"/>
                </a:cubicBezTo>
                <a:cubicBezTo>
                  <a:pt x="353434" y="791519"/>
                  <a:pt x="337306" y="793391"/>
                  <a:pt x="342489" y="798575"/>
                </a:cubicBezTo>
                <a:cubicBezTo>
                  <a:pt x="347674" y="803616"/>
                  <a:pt x="360492" y="802464"/>
                  <a:pt x="364955" y="794687"/>
                </a:cubicBezTo>
                <a:cubicBezTo>
                  <a:pt x="369564" y="786910"/>
                  <a:pt x="380365" y="785038"/>
                  <a:pt x="379788" y="790799"/>
                </a:cubicBezTo>
                <a:cubicBezTo>
                  <a:pt x="379068" y="796559"/>
                  <a:pt x="382381" y="803616"/>
                  <a:pt x="393903" y="802320"/>
                </a:cubicBezTo>
                <a:cubicBezTo>
                  <a:pt x="405423" y="801168"/>
                  <a:pt x="437537" y="792095"/>
                  <a:pt x="444019" y="801744"/>
                </a:cubicBezTo>
                <a:cubicBezTo>
                  <a:pt x="450354" y="811392"/>
                  <a:pt x="441427" y="817873"/>
                  <a:pt x="452946" y="816577"/>
                </a:cubicBezTo>
                <a:cubicBezTo>
                  <a:pt x="464467" y="815281"/>
                  <a:pt x="462595" y="828098"/>
                  <a:pt x="471525" y="824929"/>
                </a:cubicBezTo>
                <a:cubicBezTo>
                  <a:pt x="480597" y="821617"/>
                  <a:pt x="518472" y="813265"/>
                  <a:pt x="545402" y="819745"/>
                </a:cubicBezTo>
                <a:cubicBezTo>
                  <a:pt x="572332" y="826226"/>
                  <a:pt x="585870" y="840915"/>
                  <a:pt x="607040" y="837747"/>
                </a:cubicBezTo>
                <a:cubicBezTo>
                  <a:pt x="628354" y="834578"/>
                  <a:pt x="642467" y="839043"/>
                  <a:pt x="652691" y="844227"/>
                </a:cubicBezTo>
                <a:cubicBezTo>
                  <a:pt x="662916" y="849412"/>
                  <a:pt x="692438" y="845523"/>
                  <a:pt x="707273" y="842355"/>
                </a:cubicBezTo>
                <a:cubicBezTo>
                  <a:pt x="722105" y="839187"/>
                  <a:pt x="749755" y="852004"/>
                  <a:pt x="768333" y="859060"/>
                </a:cubicBezTo>
                <a:cubicBezTo>
                  <a:pt x="771790" y="860356"/>
                  <a:pt x="776397" y="861220"/>
                  <a:pt x="781582" y="861797"/>
                </a:cubicBezTo>
                <a:lnTo>
                  <a:pt x="781582" y="1305787"/>
                </a:lnTo>
                <a:cubicBezTo>
                  <a:pt x="781582" y="1305787"/>
                  <a:pt x="792671" y="1314139"/>
                  <a:pt x="796991" y="1308955"/>
                </a:cubicBezTo>
                <a:cubicBezTo>
                  <a:pt x="801167" y="1303770"/>
                  <a:pt x="808944" y="1310683"/>
                  <a:pt x="823489" y="1303770"/>
                </a:cubicBezTo>
                <a:cubicBezTo>
                  <a:pt x="838035" y="1296858"/>
                  <a:pt x="843219" y="1311547"/>
                  <a:pt x="843219" y="1318316"/>
                </a:cubicBezTo>
                <a:cubicBezTo>
                  <a:pt x="843219" y="1325228"/>
                  <a:pt x="863813" y="1336317"/>
                  <a:pt x="872309" y="1347406"/>
                </a:cubicBezTo>
                <a:cubicBezTo>
                  <a:pt x="880951" y="1358495"/>
                  <a:pt x="885270" y="1368000"/>
                  <a:pt x="894631" y="1361951"/>
                </a:cubicBezTo>
                <a:lnTo>
                  <a:pt x="894917" y="1361808"/>
                </a:lnTo>
                <a:lnTo>
                  <a:pt x="883381" y="1360962"/>
                </a:lnTo>
                <a:cubicBezTo>
                  <a:pt x="880051" y="1357956"/>
                  <a:pt x="876846" y="1352807"/>
                  <a:pt x="872598" y="1347263"/>
                </a:cubicBezTo>
                <a:cubicBezTo>
                  <a:pt x="864101" y="1336174"/>
                  <a:pt x="843507" y="1325086"/>
                  <a:pt x="843507" y="1318172"/>
                </a:cubicBezTo>
                <a:cubicBezTo>
                  <a:pt x="843507" y="1311404"/>
                  <a:pt x="838323" y="1296714"/>
                  <a:pt x="823778" y="1303627"/>
                </a:cubicBezTo>
                <a:cubicBezTo>
                  <a:pt x="809232" y="1310540"/>
                  <a:pt x="801600" y="1303627"/>
                  <a:pt x="797279" y="1308811"/>
                </a:cubicBezTo>
                <a:cubicBezTo>
                  <a:pt x="792959" y="1313996"/>
                  <a:pt x="781870" y="1305643"/>
                  <a:pt x="781870" y="1305643"/>
                </a:cubicBezTo>
                <a:lnTo>
                  <a:pt x="781870" y="862661"/>
                </a:lnTo>
                <a:cubicBezTo>
                  <a:pt x="803904" y="864965"/>
                  <a:pt x="835442" y="861797"/>
                  <a:pt x="835442" y="866982"/>
                </a:cubicBezTo>
                <a:cubicBezTo>
                  <a:pt x="835442" y="873318"/>
                  <a:pt x="880374" y="900248"/>
                  <a:pt x="902840" y="898376"/>
                </a:cubicBezTo>
                <a:cubicBezTo>
                  <a:pt x="925306" y="896360"/>
                  <a:pt x="941291" y="915082"/>
                  <a:pt x="946476" y="909897"/>
                </a:cubicBezTo>
                <a:cubicBezTo>
                  <a:pt x="951660" y="904713"/>
                  <a:pt x="945180" y="900968"/>
                  <a:pt x="934955" y="893192"/>
                </a:cubicBezTo>
                <a:cubicBezTo>
                  <a:pt x="924730" y="885559"/>
                  <a:pt x="940139" y="874614"/>
                  <a:pt x="955549" y="874614"/>
                </a:cubicBezTo>
                <a:cubicBezTo>
                  <a:pt x="970958" y="874614"/>
                  <a:pt x="974846" y="868854"/>
                  <a:pt x="974846" y="864389"/>
                </a:cubicBezTo>
                <a:cubicBezTo>
                  <a:pt x="974846" y="859925"/>
                  <a:pt x="996736" y="866982"/>
                  <a:pt x="990255" y="870870"/>
                </a:cubicBezTo>
                <a:cubicBezTo>
                  <a:pt x="983919" y="874758"/>
                  <a:pt x="992272" y="882391"/>
                  <a:pt x="996736" y="875334"/>
                </a:cubicBezTo>
                <a:cubicBezTo>
                  <a:pt x="1001344" y="868278"/>
                  <a:pt x="1022514" y="879799"/>
                  <a:pt x="1017330" y="869574"/>
                </a:cubicBezTo>
                <a:cubicBezTo>
                  <a:pt x="1012145" y="859349"/>
                  <a:pt x="1032163" y="861941"/>
                  <a:pt x="1049444" y="854165"/>
                </a:cubicBezTo>
                <a:cubicBezTo>
                  <a:pt x="1066870" y="846532"/>
                  <a:pt x="1084871" y="835011"/>
                  <a:pt x="1095096" y="836883"/>
                </a:cubicBezTo>
                <a:cubicBezTo>
                  <a:pt x="1105465" y="838755"/>
                  <a:pt x="1120730" y="832995"/>
                  <a:pt x="1120154" y="840051"/>
                </a:cubicBezTo>
                <a:cubicBezTo>
                  <a:pt x="1119434" y="847108"/>
                  <a:pt x="1089912" y="859349"/>
                  <a:pt x="1074502" y="861941"/>
                </a:cubicBezTo>
                <a:cubicBezTo>
                  <a:pt x="1059093" y="864533"/>
                  <a:pt x="1029427" y="888295"/>
                  <a:pt x="1018626" y="894056"/>
                </a:cubicBezTo>
                <a:cubicBezTo>
                  <a:pt x="1008977" y="899240"/>
                  <a:pt x="999328" y="909609"/>
                  <a:pt x="1011569" y="910185"/>
                </a:cubicBezTo>
                <a:cubicBezTo>
                  <a:pt x="1023810" y="910905"/>
                  <a:pt x="1032739" y="905145"/>
                  <a:pt x="1030867" y="897368"/>
                </a:cubicBezTo>
                <a:cubicBezTo>
                  <a:pt x="1028995" y="889735"/>
                  <a:pt x="1074502" y="866550"/>
                  <a:pt x="1075799" y="873030"/>
                </a:cubicBezTo>
                <a:cubicBezTo>
                  <a:pt x="1077095" y="879511"/>
                  <a:pt x="1088040" y="882103"/>
                  <a:pt x="1103449" y="864101"/>
                </a:cubicBezTo>
                <a:cubicBezTo>
                  <a:pt x="1118858" y="846100"/>
                  <a:pt x="1132395" y="853156"/>
                  <a:pt x="1131675" y="859637"/>
                </a:cubicBezTo>
                <a:cubicBezTo>
                  <a:pt x="1130955" y="866118"/>
                  <a:pt x="1154141" y="852580"/>
                  <a:pt x="1152845" y="841059"/>
                </a:cubicBezTo>
                <a:cubicBezTo>
                  <a:pt x="1151549" y="829539"/>
                  <a:pt x="1176607" y="841636"/>
                  <a:pt x="1163070" y="824354"/>
                </a:cubicBezTo>
                <a:cubicBezTo>
                  <a:pt x="1149533" y="806929"/>
                  <a:pt x="1164366" y="807649"/>
                  <a:pt x="1180351" y="819170"/>
                </a:cubicBezTo>
                <a:cubicBezTo>
                  <a:pt x="1196336" y="830691"/>
                  <a:pt x="1204689" y="875622"/>
                  <a:pt x="1223987" y="876918"/>
                </a:cubicBezTo>
                <a:cubicBezTo>
                  <a:pt x="1243284" y="878215"/>
                  <a:pt x="1252933" y="834579"/>
                  <a:pt x="1263158" y="835875"/>
                </a:cubicBezTo>
                <a:cubicBezTo>
                  <a:pt x="1273382" y="837171"/>
                  <a:pt x="1266038" y="854741"/>
                  <a:pt x="1272807" y="858341"/>
                </a:cubicBezTo>
                <a:cubicBezTo>
                  <a:pt x="1277847" y="861077"/>
                  <a:pt x="1257398" y="876918"/>
                  <a:pt x="1271511" y="876918"/>
                </a:cubicBezTo>
                <a:cubicBezTo>
                  <a:pt x="1285623" y="876918"/>
                  <a:pt x="1299737" y="877494"/>
                  <a:pt x="1304922" y="864677"/>
                </a:cubicBezTo>
                <a:cubicBezTo>
                  <a:pt x="1310105" y="851860"/>
                  <a:pt x="1352446" y="847972"/>
                  <a:pt x="1370447" y="862085"/>
                </a:cubicBezTo>
                <a:cubicBezTo>
                  <a:pt x="1388449" y="876198"/>
                  <a:pt x="1412067" y="880807"/>
                  <a:pt x="1426900" y="881383"/>
                </a:cubicBezTo>
                <a:cubicBezTo>
                  <a:pt x="1442308" y="882103"/>
                  <a:pt x="1445477" y="890456"/>
                  <a:pt x="1469240" y="894920"/>
                </a:cubicBezTo>
                <a:cubicBezTo>
                  <a:pt x="1493001" y="899384"/>
                  <a:pt x="1512155" y="905865"/>
                  <a:pt x="1511579" y="898808"/>
                </a:cubicBezTo>
                <a:cubicBezTo>
                  <a:pt x="1510859" y="891752"/>
                  <a:pt x="1543549" y="898808"/>
                  <a:pt x="1558383" y="910329"/>
                </a:cubicBezTo>
                <a:cubicBezTo>
                  <a:pt x="1573217" y="921994"/>
                  <a:pt x="1578688" y="934667"/>
                  <a:pt x="1569328" y="932219"/>
                </a:cubicBezTo>
                <a:cubicBezTo>
                  <a:pt x="1559824" y="929627"/>
                  <a:pt x="1527708" y="945756"/>
                  <a:pt x="1536637" y="954685"/>
                </a:cubicBezTo>
                <a:cubicBezTo>
                  <a:pt x="1545566" y="963614"/>
                  <a:pt x="1595106" y="964910"/>
                  <a:pt x="1622036" y="960446"/>
                </a:cubicBezTo>
                <a:cubicBezTo>
                  <a:pt x="1648966" y="955981"/>
                  <a:pt x="1663079" y="957997"/>
                  <a:pt x="1675321" y="951517"/>
                </a:cubicBezTo>
                <a:cubicBezTo>
                  <a:pt x="1687418" y="945181"/>
                  <a:pt x="1692027" y="950941"/>
                  <a:pt x="1700956" y="957997"/>
                </a:cubicBezTo>
                <a:cubicBezTo>
                  <a:pt x="1710028" y="965055"/>
                  <a:pt x="1721549" y="956125"/>
                  <a:pt x="1720253" y="964479"/>
                </a:cubicBezTo>
                <a:cubicBezTo>
                  <a:pt x="1718957" y="972830"/>
                  <a:pt x="1725294" y="965055"/>
                  <a:pt x="1734942" y="972830"/>
                </a:cubicBezTo>
                <a:cubicBezTo>
                  <a:pt x="1744591" y="980464"/>
                  <a:pt x="1750352" y="992704"/>
                  <a:pt x="1738110" y="996592"/>
                </a:cubicBezTo>
                <a:cubicBezTo>
                  <a:pt x="1725869" y="1000481"/>
                  <a:pt x="1756112" y="1015890"/>
                  <a:pt x="1756112" y="1004370"/>
                </a:cubicBezTo>
                <a:cubicBezTo>
                  <a:pt x="1756112" y="992704"/>
                  <a:pt x="1779154" y="1006242"/>
                  <a:pt x="1763169" y="982479"/>
                </a:cubicBezTo>
                <a:cubicBezTo>
                  <a:pt x="1747182" y="958717"/>
                  <a:pt x="1743294" y="945324"/>
                  <a:pt x="1760000" y="942732"/>
                </a:cubicBezTo>
                <a:cubicBezTo>
                  <a:pt x="1776706" y="940140"/>
                  <a:pt x="1815301" y="925451"/>
                  <a:pt x="1807524" y="917674"/>
                </a:cubicBezTo>
                <a:cubicBezTo>
                  <a:pt x="1799748" y="910041"/>
                  <a:pt x="1786931" y="931211"/>
                  <a:pt x="1768928" y="928619"/>
                </a:cubicBezTo>
                <a:cubicBezTo>
                  <a:pt x="1750928" y="926171"/>
                  <a:pt x="1751792" y="937692"/>
                  <a:pt x="1741998" y="937692"/>
                </a:cubicBezTo>
                <a:cubicBezTo>
                  <a:pt x="1734942" y="937692"/>
                  <a:pt x="1722701" y="939564"/>
                  <a:pt x="1729182" y="925451"/>
                </a:cubicBezTo>
                <a:cubicBezTo>
                  <a:pt x="1735518" y="911337"/>
                  <a:pt x="1759280" y="914650"/>
                  <a:pt x="1771521" y="906873"/>
                </a:cubicBezTo>
                <a:cubicBezTo>
                  <a:pt x="1783761" y="899240"/>
                  <a:pt x="1817173" y="896648"/>
                  <a:pt x="1819045" y="905001"/>
                </a:cubicBezTo>
                <a:cubicBezTo>
                  <a:pt x="1821062" y="913353"/>
                  <a:pt x="1817173" y="927611"/>
                  <a:pt x="1833879" y="928187"/>
                </a:cubicBezTo>
                <a:cubicBezTo>
                  <a:pt x="1850583" y="928763"/>
                  <a:pt x="1846695" y="941004"/>
                  <a:pt x="1859514" y="941004"/>
                </a:cubicBezTo>
                <a:cubicBezTo>
                  <a:pt x="1872330" y="941004"/>
                  <a:pt x="1882555" y="939708"/>
                  <a:pt x="1890331" y="948060"/>
                </a:cubicBezTo>
                <a:cubicBezTo>
                  <a:pt x="1898108" y="956414"/>
                  <a:pt x="1917982" y="962894"/>
                  <a:pt x="1935983" y="959005"/>
                </a:cubicBezTo>
                <a:cubicBezTo>
                  <a:pt x="1953840" y="955118"/>
                  <a:pt x="1978899" y="950653"/>
                  <a:pt x="1992436" y="951949"/>
                </a:cubicBezTo>
                <a:cubicBezTo>
                  <a:pt x="2005828" y="953102"/>
                  <a:pt x="2019942" y="960301"/>
                  <a:pt x="2019366" y="952526"/>
                </a:cubicBezTo>
                <a:cubicBezTo>
                  <a:pt x="2018646" y="944892"/>
                  <a:pt x="2027719" y="941724"/>
                  <a:pt x="2021239" y="933947"/>
                </a:cubicBezTo>
                <a:cubicBezTo>
                  <a:pt x="2014758" y="926315"/>
                  <a:pt x="2023832" y="921850"/>
                  <a:pt x="2032759" y="926315"/>
                </a:cubicBezTo>
                <a:cubicBezTo>
                  <a:pt x="2041832" y="930779"/>
                  <a:pt x="2037944" y="918538"/>
                  <a:pt x="2046296" y="918538"/>
                </a:cubicBezTo>
                <a:cubicBezTo>
                  <a:pt x="2054649" y="918538"/>
                  <a:pt x="2041688" y="902553"/>
                  <a:pt x="2024406" y="901832"/>
                </a:cubicBezTo>
                <a:cubicBezTo>
                  <a:pt x="2007125" y="901112"/>
                  <a:pt x="1991716" y="895352"/>
                  <a:pt x="1998773" y="886999"/>
                </a:cubicBezTo>
                <a:cubicBezTo>
                  <a:pt x="2005828" y="878647"/>
                  <a:pt x="2023832" y="892184"/>
                  <a:pt x="2028295" y="867126"/>
                </a:cubicBezTo>
                <a:cubicBezTo>
                  <a:pt x="2032759" y="842212"/>
                  <a:pt x="2051481" y="848548"/>
                  <a:pt x="2061706" y="859493"/>
                </a:cubicBezTo>
                <a:cubicBezTo>
                  <a:pt x="2071930" y="870438"/>
                  <a:pt x="2081003" y="869718"/>
                  <a:pt x="2093820" y="866550"/>
                </a:cubicBezTo>
                <a:cubicBezTo>
                  <a:pt x="2106637" y="863237"/>
                  <a:pt x="2119454" y="874902"/>
                  <a:pt x="2111102" y="876774"/>
                </a:cubicBezTo>
                <a:cubicBezTo>
                  <a:pt x="2102749" y="878647"/>
                  <a:pt x="2087340" y="872310"/>
                  <a:pt x="2087340" y="881239"/>
                </a:cubicBezTo>
                <a:cubicBezTo>
                  <a:pt x="2087340" y="890168"/>
                  <a:pt x="2101452" y="886279"/>
                  <a:pt x="2110382" y="883111"/>
                </a:cubicBezTo>
                <a:cubicBezTo>
                  <a:pt x="2119311" y="879943"/>
                  <a:pt x="2137312" y="898520"/>
                  <a:pt x="2126367" y="908169"/>
                </a:cubicBezTo>
                <a:cubicBezTo>
                  <a:pt x="2115423" y="917818"/>
                  <a:pt x="2105773" y="910761"/>
                  <a:pt x="2092957" y="910761"/>
                </a:cubicBezTo>
                <a:cubicBezTo>
                  <a:pt x="2080139" y="910761"/>
                  <a:pt x="2094828" y="924154"/>
                  <a:pt x="2077548" y="922282"/>
                </a:cubicBezTo>
                <a:cubicBezTo>
                  <a:pt x="2060266" y="920266"/>
                  <a:pt x="2050618" y="916522"/>
                  <a:pt x="2056377" y="925451"/>
                </a:cubicBezTo>
                <a:cubicBezTo>
                  <a:pt x="2062138" y="934523"/>
                  <a:pt x="2081435" y="936395"/>
                  <a:pt x="2089788" y="935099"/>
                </a:cubicBezTo>
                <a:cubicBezTo>
                  <a:pt x="2098141" y="933803"/>
                  <a:pt x="2092957" y="946620"/>
                  <a:pt x="2085900" y="957565"/>
                </a:cubicBezTo>
                <a:cubicBezTo>
                  <a:pt x="2078843" y="968510"/>
                  <a:pt x="2087197" y="977439"/>
                  <a:pt x="2101310" y="981327"/>
                </a:cubicBezTo>
                <a:cubicBezTo>
                  <a:pt x="2115423" y="985216"/>
                  <a:pt x="2121903" y="981327"/>
                  <a:pt x="2116719" y="970383"/>
                </a:cubicBezTo>
                <a:cubicBezTo>
                  <a:pt x="2111534" y="959437"/>
                  <a:pt x="2104477" y="939564"/>
                  <a:pt x="2116719" y="942156"/>
                </a:cubicBezTo>
                <a:cubicBezTo>
                  <a:pt x="2128959" y="944748"/>
                  <a:pt x="2136593" y="942876"/>
                  <a:pt x="2144945" y="930635"/>
                </a:cubicBezTo>
                <a:cubicBezTo>
                  <a:pt x="2153298" y="918538"/>
                  <a:pt x="2164242" y="925595"/>
                  <a:pt x="2164818" y="913353"/>
                </a:cubicBezTo>
                <a:cubicBezTo>
                  <a:pt x="2165538" y="901112"/>
                  <a:pt x="2159778" y="883111"/>
                  <a:pt x="2152002" y="897224"/>
                </a:cubicBezTo>
                <a:cubicBezTo>
                  <a:pt x="2144368" y="911337"/>
                  <a:pt x="2138464" y="915802"/>
                  <a:pt x="2137888" y="907449"/>
                </a:cubicBezTo>
                <a:cubicBezTo>
                  <a:pt x="2137168" y="899096"/>
                  <a:pt x="2152577" y="895208"/>
                  <a:pt x="2146817" y="884263"/>
                </a:cubicBezTo>
                <a:cubicBezTo>
                  <a:pt x="2140912" y="873318"/>
                  <a:pt x="2162226" y="879079"/>
                  <a:pt x="2147394" y="869430"/>
                </a:cubicBezTo>
                <a:cubicBezTo>
                  <a:pt x="2132560" y="859781"/>
                  <a:pt x="2104333" y="861077"/>
                  <a:pt x="2088924" y="848836"/>
                </a:cubicBezTo>
                <a:cubicBezTo>
                  <a:pt x="2073515" y="836739"/>
                  <a:pt x="2080571" y="824498"/>
                  <a:pt x="2087052" y="816145"/>
                </a:cubicBezTo>
                <a:cubicBezTo>
                  <a:pt x="2093388" y="807793"/>
                  <a:pt x="2090220" y="809089"/>
                  <a:pt x="2081868" y="802032"/>
                </a:cubicBezTo>
                <a:cubicBezTo>
                  <a:pt x="2073515" y="794832"/>
                  <a:pt x="2079996" y="773086"/>
                  <a:pt x="2087629" y="770494"/>
                </a:cubicBezTo>
                <a:cubicBezTo>
                  <a:pt x="2095405" y="767901"/>
                  <a:pt x="2108797" y="782015"/>
                  <a:pt x="2111390" y="773086"/>
                </a:cubicBezTo>
                <a:cubicBezTo>
                  <a:pt x="2113982" y="764157"/>
                  <a:pt x="2097997" y="758973"/>
                  <a:pt x="2102461" y="755804"/>
                </a:cubicBezTo>
                <a:cubicBezTo>
                  <a:pt x="2106926" y="752636"/>
                  <a:pt x="2120462" y="753212"/>
                  <a:pt x="2120462" y="739099"/>
                </a:cubicBezTo>
                <a:cubicBezTo>
                  <a:pt x="2120462" y="724986"/>
                  <a:pt x="2121759" y="714041"/>
                  <a:pt x="2115278" y="705687"/>
                </a:cubicBezTo>
                <a:cubicBezTo>
                  <a:pt x="2108797" y="697336"/>
                  <a:pt x="2102461" y="696039"/>
                  <a:pt x="2104333" y="673574"/>
                </a:cubicBezTo>
                <a:cubicBezTo>
                  <a:pt x="2106206" y="651107"/>
                  <a:pt x="2099149" y="642754"/>
                  <a:pt x="2104333" y="640162"/>
                </a:cubicBezTo>
                <a:cubicBezTo>
                  <a:pt x="2109375" y="637570"/>
                  <a:pt x="2121039" y="648514"/>
                  <a:pt x="2122911" y="642034"/>
                </a:cubicBezTo>
                <a:cubicBezTo>
                  <a:pt x="2124783" y="635697"/>
                  <a:pt x="2109950" y="630513"/>
                  <a:pt x="2115134" y="624752"/>
                </a:cubicBezTo>
                <a:cubicBezTo>
                  <a:pt x="2120319" y="618992"/>
                  <a:pt x="2156178" y="613808"/>
                  <a:pt x="2175476" y="615104"/>
                </a:cubicBezTo>
                <a:close/>
                <a:moveTo>
                  <a:pt x="2041253" y="613187"/>
                </a:moveTo>
                <a:cubicBezTo>
                  <a:pt x="2045828" y="613547"/>
                  <a:pt x="2048240" y="615068"/>
                  <a:pt x="2046008" y="618272"/>
                </a:cubicBezTo>
                <a:cubicBezTo>
                  <a:pt x="2037080" y="631089"/>
                  <a:pt x="2075532" y="628497"/>
                  <a:pt x="2066602" y="645202"/>
                </a:cubicBezTo>
                <a:cubicBezTo>
                  <a:pt x="2057529" y="661908"/>
                  <a:pt x="2020374" y="663204"/>
                  <a:pt x="2029303" y="676022"/>
                </a:cubicBezTo>
                <a:cubicBezTo>
                  <a:pt x="2038376" y="688839"/>
                  <a:pt x="2062714" y="673430"/>
                  <a:pt x="2065306" y="690135"/>
                </a:cubicBezTo>
                <a:cubicBezTo>
                  <a:pt x="2067898" y="706840"/>
                  <a:pt x="2076827" y="692727"/>
                  <a:pt x="2069194" y="678614"/>
                </a:cubicBezTo>
                <a:cubicBezTo>
                  <a:pt x="2061562" y="664500"/>
                  <a:pt x="2092380" y="663204"/>
                  <a:pt x="2087197" y="682501"/>
                </a:cubicBezTo>
                <a:cubicBezTo>
                  <a:pt x="2082011" y="701655"/>
                  <a:pt x="2080715" y="754364"/>
                  <a:pt x="2048601" y="753068"/>
                </a:cubicBezTo>
                <a:cubicBezTo>
                  <a:pt x="2016486" y="751772"/>
                  <a:pt x="2025415" y="786479"/>
                  <a:pt x="1997188" y="767181"/>
                </a:cubicBezTo>
                <a:cubicBezTo>
                  <a:pt x="1968962" y="748028"/>
                  <a:pt x="1972850" y="728730"/>
                  <a:pt x="1938143" y="718361"/>
                </a:cubicBezTo>
                <a:cubicBezTo>
                  <a:pt x="1903436" y="708136"/>
                  <a:pt x="1893212" y="679909"/>
                  <a:pt x="1916254" y="676022"/>
                </a:cubicBezTo>
                <a:cubicBezTo>
                  <a:pt x="1939295" y="672276"/>
                  <a:pt x="1949664" y="714617"/>
                  <a:pt x="1974002" y="681205"/>
                </a:cubicBezTo>
                <a:cubicBezTo>
                  <a:pt x="1998340" y="647794"/>
                  <a:pt x="1956002" y="667092"/>
                  <a:pt x="1941888" y="655572"/>
                </a:cubicBezTo>
                <a:cubicBezTo>
                  <a:pt x="1924174" y="641026"/>
                  <a:pt x="1974002" y="619568"/>
                  <a:pt x="1992005" y="632385"/>
                </a:cubicBezTo>
                <a:cubicBezTo>
                  <a:pt x="2010006" y="645202"/>
                  <a:pt x="2028008" y="634977"/>
                  <a:pt x="2008709" y="627201"/>
                </a:cubicBezTo>
                <a:cubicBezTo>
                  <a:pt x="1994344" y="621477"/>
                  <a:pt x="2027530" y="612107"/>
                  <a:pt x="2041253" y="613187"/>
                </a:cubicBezTo>
                <a:close/>
                <a:moveTo>
                  <a:pt x="8954035" y="612408"/>
                </a:moveTo>
                <a:lnTo>
                  <a:pt x="8956820" y="614227"/>
                </a:lnTo>
                <a:lnTo>
                  <a:pt x="8961024" y="616973"/>
                </a:lnTo>
                <a:lnTo>
                  <a:pt x="8961024" y="616974"/>
                </a:lnTo>
                <a:cubicBezTo>
                  <a:pt x="8961024" y="629791"/>
                  <a:pt x="8943886" y="631519"/>
                  <a:pt x="8933662" y="628063"/>
                </a:cubicBezTo>
                <a:cubicBezTo>
                  <a:pt x="8928837" y="626478"/>
                  <a:pt x="8928135" y="624192"/>
                  <a:pt x="8929795" y="621854"/>
                </a:cubicBezTo>
                <a:lnTo>
                  <a:pt x="8933822" y="619308"/>
                </a:lnTo>
                <a:lnTo>
                  <a:pt x="8933839" y="618390"/>
                </a:lnTo>
                <a:lnTo>
                  <a:pt x="8936541" y="617589"/>
                </a:lnTo>
                <a:lnTo>
                  <a:pt x="8940105" y="615335"/>
                </a:lnTo>
                <a:cubicBezTo>
                  <a:pt x="8944733" y="613544"/>
                  <a:pt x="8949963" y="612352"/>
                  <a:pt x="8954035" y="612408"/>
                </a:cubicBezTo>
                <a:close/>
                <a:moveTo>
                  <a:pt x="8135152" y="596434"/>
                </a:moveTo>
                <a:cubicBezTo>
                  <a:pt x="8143612" y="596884"/>
                  <a:pt x="8151533" y="599908"/>
                  <a:pt x="8151100" y="606749"/>
                </a:cubicBezTo>
                <a:cubicBezTo>
                  <a:pt x="8150236" y="620430"/>
                  <a:pt x="8107321" y="626335"/>
                  <a:pt x="8098824" y="615246"/>
                </a:cubicBezTo>
                <a:cubicBezTo>
                  <a:pt x="8093927" y="608909"/>
                  <a:pt x="8112505" y="608476"/>
                  <a:pt x="8115962" y="601565"/>
                </a:cubicBezTo>
                <a:cubicBezTo>
                  <a:pt x="8117690" y="598108"/>
                  <a:pt x="8126690" y="595984"/>
                  <a:pt x="8135152" y="596434"/>
                </a:cubicBezTo>
                <a:close/>
                <a:moveTo>
                  <a:pt x="1343609" y="590525"/>
                </a:moveTo>
                <a:cubicBezTo>
                  <a:pt x="1351087" y="589506"/>
                  <a:pt x="1356370" y="589434"/>
                  <a:pt x="1357630" y="591054"/>
                </a:cubicBezTo>
                <a:cubicBezTo>
                  <a:pt x="1362670" y="597534"/>
                  <a:pt x="1401266" y="614240"/>
                  <a:pt x="1415379" y="607759"/>
                </a:cubicBezTo>
                <a:cubicBezTo>
                  <a:pt x="1429492" y="601423"/>
                  <a:pt x="1415379" y="625761"/>
                  <a:pt x="1433380" y="614240"/>
                </a:cubicBezTo>
                <a:cubicBezTo>
                  <a:pt x="1451382" y="602719"/>
                  <a:pt x="1469240" y="606607"/>
                  <a:pt x="1492425" y="620720"/>
                </a:cubicBezTo>
                <a:cubicBezTo>
                  <a:pt x="1515611" y="634833"/>
                  <a:pt x="1538653" y="645058"/>
                  <a:pt x="1528428" y="652836"/>
                </a:cubicBezTo>
                <a:cubicBezTo>
                  <a:pt x="1518204" y="660611"/>
                  <a:pt x="1457862" y="686247"/>
                  <a:pt x="1435972" y="691431"/>
                </a:cubicBezTo>
                <a:cubicBezTo>
                  <a:pt x="1414083" y="696615"/>
                  <a:pt x="1428196" y="715769"/>
                  <a:pt x="1412787" y="719657"/>
                </a:cubicBezTo>
                <a:cubicBezTo>
                  <a:pt x="1397377" y="723545"/>
                  <a:pt x="1385856" y="729882"/>
                  <a:pt x="1385856" y="747884"/>
                </a:cubicBezTo>
                <a:cubicBezTo>
                  <a:pt x="1385856" y="765885"/>
                  <a:pt x="1373039" y="771070"/>
                  <a:pt x="1357630" y="769774"/>
                </a:cubicBezTo>
                <a:cubicBezTo>
                  <a:pt x="1342220" y="768621"/>
                  <a:pt x="1346108" y="777550"/>
                  <a:pt x="1329404" y="777550"/>
                </a:cubicBezTo>
                <a:cubicBezTo>
                  <a:pt x="1312698" y="777550"/>
                  <a:pt x="1320331" y="790367"/>
                  <a:pt x="1310105" y="790367"/>
                </a:cubicBezTo>
                <a:cubicBezTo>
                  <a:pt x="1294696" y="790367"/>
                  <a:pt x="1292249" y="749324"/>
                  <a:pt x="1269062" y="744139"/>
                </a:cubicBezTo>
                <a:cubicBezTo>
                  <a:pt x="1245877" y="738955"/>
                  <a:pt x="1215058" y="740251"/>
                  <a:pt x="1233059" y="719369"/>
                </a:cubicBezTo>
                <a:cubicBezTo>
                  <a:pt x="1250917" y="698776"/>
                  <a:pt x="1266470" y="682214"/>
                  <a:pt x="1258694" y="675733"/>
                </a:cubicBezTo>
                <a:cubicBezTo>
                  <a:pt x="1251061" y="669397"/>
                  <a:pt x="1290808" y="641026"/>
                  <a:pt x="1279287" y="632097"/>
                </a:cubicBezTo>
                <a:cubicBezTo>
                  <a:pt x="1267767" y="623168"/>
                  <a:pt x="1249765" y="605167"/>
                  <a:pt x="1266470" y="605167"/>
                </a:cubicBezTo>
                <a:cubicBezTo>
                  <a:pt x="1278999" y="605167"/>
                  <a:pt x="1321177" y="593583"/>
                  <a:pt x="1343609" y="590525"/>
                </a:cubicBezTo>
                <a:close/>
                <a:moveTo>
                  <a:pt x="9122225" y="541239"/>
                </a:moveTo>
                <a:cubicBezTo>
                  <a:pt x="9125197" y="539999"/>
                  <a:pt x="9127935" y="540287"/>
                  <a:pt x="9129662" y="543239"/>
                </a:cubicBezTo>
                <a:cubicBezTo>
                  <a:pt x="9136574" y="555336"/>
                  <a:pt x="9155440" y="556201"/>
                  <a:pt x="9169121" y="551879"/>
                </a:cubicBezTo>
                <a:cubicBezTo>
                  <a:pt x="9182802" y="547703"/>
                  <a:pt x="9191443" y="565562"/>
                  <a:pt x="9202533" y="558793"/>
                </a:cubicBezTo>
                <a:cubicBezTo>
                  <a:pt x="9213620" y="551879"/>
                  <a:pt x="9250488" y="564842"/>
                  <a:pt x="9249623" y="573338"/>
                </a:cubicBezTo>
                <a:cubicBezTo>
                  <a:pt x="9248759" y="581835"/>
                  <a:pt x="9219669" y="589612"/>
                  <a:pt x="9180209" y="587018"/>
                </a:cubicBezTo>
                <a:cubicBezTo>
                  <a:pt x="9140750" y="584427"/>
                  <a:pt x="9130527" y="564697"/>
                  <a:pt x="9109932" y="562969"/>
                </a:cubicBezTo>
                <a:cubicBezTo>
                  <a:pt x="9107376" y="562788"/>
                  <a:pt x="9106899" y="560727"/>
                  <a:pt x="9107729" y="557922"/>
                </a:cubicBezTo>
                <a:lnTo>
                  <a:pt x="9109866" y="554317"/>
                </a:lnTo>
                <a:lnTo>
                  <a:pt x="9109858" y="553296"/>
                </a:lnTo>
                <a:lnTo>
                  <a:pt x="9111310" y="551880"/>
                </a:lnTo>
                <a:lnTo>
                  <a:pt x="9113369" y="548406"/>
                </a:lnTo>
                <a:cubicBezTo>
                  <a:pt x="9116043" y="545246"/>
                  <a:pt x="9119253" y="542479"/>
                  <a:pt x="9122225" y="541239"/>
                </a:cubicBezTo>
                <a:close/>
                <a:moveTo>
                  <a:pt x="1854371" y="538287"/>
                </a:moveTo>
                <a:cubicBezTo>
                  <a:pt x="1865111" y="537328"/>
                  <a:pt x="1879315" y="551558"/>
                  <a:pt x="1872618" y="559227"/>
                </a:cubicBezTo>
                <a:cubicBezTo>
                  <a:pt x="1863545" y="569596"/>
                  <a:pt x="1837910" y="562971"/>
                  <a:pt x="1845687" y="545114"/>
                </a:cubicBezTo>
                <a:cubicBezTo>
                  <a:pt x="1847595" y="540614"/>
                  <a:pt x="1850790" y="538606"/>
                  <a:pt x="1854371" y="538287"/>
                </a:cubicBezTo>
                <a:close/>
                <a:moveTo>
                  <a:pt x="2123709" y="533789"/>
                </a:moveTo>
                <a:cubicBezTo>
                  <a:pt x="2132569" y="532666"/>
                  <a:pt x="2140985" y="533809"/>
                  <a:pt x="2147394" y="538633"/>
                </a:cubicBezTo>
                <a:cubicBezTo>
                  <a:pt x="2173027" y="557931"/>
                  <a:pt x="2184548" y="586157"/>
                  <a:pt x="2161507" y="587453"/>
                </a:cubicBezTo>
                <a:cubicBezTo>
                  <a:pt x="2138464" y="588749"/>
                  <a:pt x="2085757" y="575932"/>
                  <a:pt x="2074235" y="566860"/>
                </a:cubicBezTo>
                <a:cubicBezTo>
                  <a:pt x="2066566" y="560919"/>
                  <a:pt x="2097133" y="537158"/>
                  <a:pt x="2123709" y="533789"/>
                </a:cubicBezTo>
                <a:close/>
                <a:moveTo>
                  <a:pt x="1458900" y="503516"/>
                </a:moveTo>
                <a:cubicBezTo>
                  <a:pt x="1464072" y="501379"/>
                  <a:pt x="1467763" y="501046"/>
                  <a:pt x="1468087" y="503926"/>
                </a:cubicBezTo>
                <a:cubicBezTo>
                  <a:pt x="1469383" y="515447"/>
                  <a:pt x="1446341" y="536041"/>
                  <a:pt x="1423155" y="533449"/>
                </a:cubicBezTo>
                <a:cubicBezTo>
                  <a:pt x="1414514" y="532585"/>
                  <a:pt x="1443380" y="509930"/>
                  <a:pt x="1458900" y="503516"/>
                </a:cubicBezTo>
                <a:close/>
                <a:moveTo>
                  <a:pt x="8899387" y="496147"/>
                </a:moveTo>
                <a:cubicBezTo>
                  <a:pt x="8918108" y="502051"/>
                  <a:pt x="8954111" y="541512"/>
                  <a:pt x="8954975" y="522645"/>
                </a:cubicBezTo>
                <a:cubicBezTo>
                  <a:pt x="8955839" y="503779"/>
                  <a:pt x="8977729" y="504211"/>
                  <a:pt x="8996019" y="512420"/>
                </a:cubicBezTo>
                <a:cubicBezTo>
                  <a:pt x="9013155" y="520053"/>
                  <a:pt x="9038790" y="512420"/>
                  <a:pt x="9058521" y="524374"/>
                </a:cubicBezTo>
                <a:cubicBezTo>
                  <a:pt x="9068385" y="530422"/>
                  <a:pt x="9073750" y="535139"/>
                  <a:pt x="9074938" y="539099"/>
                </a:cubicBezTo>
                <a:cubicBezTo>
                  <a:pt x="9076125" y="543059"/>
                  <a:pt x="9073137" y="546264"/>
                  <a:pt x="9066296" y="549288"/>
                </a:cubicBezTo>
                <a:cubicBezTo>
                  <a:pt x="9052615" y="555192"/>
                  <a:pt x="9073065" y="572329"/>
                  <a:pt x="9045703" y="574058"/>
                </a:cubicBezTo>
                <a:cubicBezTo>
                  <a:pt x="9018197" y="575786"/>
                  <a:pt x="9001203" y="556057"/>
                  <a:pt x="9007972" y="547560"/>
                </a:cubicBezTo>
                <a:cubicBezTo>
                  <a:pt x="9011356" y="543239"/>
                  <a:pt x="9007720" y="539387"/>
                  <a:pt x="9003129" y="537893"/>
                </a:cubicBezTo>
                <a:lnTo>
                  <a:pt x="8992561" y="542375"/>
                </a:lnTo>
                <a:lnTo>
                  <a:pt x="9000609" y="562914"/>
                </a:lnTo>
                <a:cubicBezTo>
                  <a:pt x="9002166" y="566452"/>
                  <a:pt x="9003161" y="569669"/>
                  <a:pt x="9002588" y="572003"/>
                </a:cubicBezTo>
                <a:cubicBezTo>
                  <a:pt x="9002013" y="574337"/>
                  <a:pt x="8999871" y="575786"/>
                  <a:pt x="8995155" y="575786"/>
                </a:cubicBezTo>
                <a:cubicBezTo>
                  <a:pt x="8976289" y="575786"/>
                  <a:pt x="8960015" y="570746"/>
                  <a:pt x="8943743" y="580971"/>
                </a:cubicBezTo>
                <a:cubicBezTo>
                  <a:pt x="8927469" y="591196"/>
                  <a:pt x="8926605" y="572329"/>
                  <a:pt x="8916380" y="575786"/>
                </a:cubicBezTo>
                <a:cubicBezTo>
                  <a:pt x="8906155" y="579243"/>
                  <a:pt x="8880521" y="589612"/>
                  <a:pt x="8873609" y="582699"/>
                </a:cubicBezTo>
                <a:cubicBezTo>
                  <a:pt x="8866839" y="575786"/>
                  <a:pt x="8862521" y="569882"/>
                  <a:pt x="8850567" y="563833"/>
                </a:cubicBezTo>
                <a:cubicBezTo>
                  <a:pt x="8843474" y="560304"/>
                  <a:pt x="8841800" y="553941"/>
                  <a:pt x="8843573" y="546472"/>
                </a:cubicBezTo>
                <a:cubicBezTo>
                  <a:pt x="8848893" y="524067"/>
                  <a:pt x="8885238" y="491718"/>
                  <a:pt x="8899387" y="496147"/>
                </a:cubicBezTo>
                <a:close/>
                <a:moveTo>
                  <a:pt x="1719388" y="459139"/>
                </a:moveTo>
                <a:cubicBezTo>
                  <a:pt x="1736094" y="456546"/>
                  <a:pt x="1728461" y="478436"/>
                  <a:pt x="1739982" y="489957"/>
                </a:cubicBezTo>
                <a:cubicBezTo>
                  <a:pt x="1751503" y="501478"/>
                  <a:pt x="1759280" y="519480"/>
                  <a:pt x="1773394" y="516887"/>
                </a:cubicBezTo>
                <a:cubicBezTo>
                  <a:pt x="1787506" y="514295"/>
                  <a:pt x="1787506" y="497590"/>
                  <a:pt x="1805508" y="505366"/>
                </a:cubicBezTo>
                <a:cubicBezTo>
                  <a:pt x="1823510" y="512999"/>
                  <a:pt x="1819621" y="559227"/>
                  <a:pt x="1795283" y="564411"/>
                </a:cubicBezTo>
                <a:cubicBezTo>
                  <a:pt x="1770800" y="569596"/>
                  <a:pt x="1743871" y="558075"/>
                  <a:pt x="1729758" y="568300"/>
                </a:cubicBezTo>
                <a:cubicBezTo>
                  <a:pt x="1715645" y="578669"/>
                  <a:pt x="1702827" y="556779"/>
                  <a:pt x="1688714" y="570892"/>
                </a:cubicBezTo>
                <a:cubicBezTo>
                  <a:pt x="1674600" y="585005"/>
                  <a:pt x="1614259" y="609487"/>
                  <a:pt x="1586034" y="603007"/>
                </a:cubicBezTo>
                <a:cubicBezTo>
                  <a:pt x="1557807" y="596670"/>
                  <a:pt x="1551470" y="578669"/>
                  <a:pt x="1587330" y="576076"/>
                </a:cubicBezTo>
                <a:cubicBezTo>
                  <a:pt x="1623188" y="573484"/>
                  <a:pt x="1664375" y="551594"/>
                  <a:pt x="1629670" y="552890"/>
                </a:cubicBezTo>
                <a:cubicBezTo>
                  <a:pt x="1595106" y="554187"/>
                  <a:pt x="1568033" y="568300"/>
                  <a:pt x="1574513" y="549002"/>
                </a:cubicBezTo>
                <a:cubicBezTo>
                  <a:pt x="1580994" y="529704"/>
                  <a:pt x="1564287" y="543818"/>
                  <a:pt x="1551470" y="557931"/>
                </a:cubicBezTo>
                <a:cubicBezTo>
                  <a:pt x="1538653" y="572044"/>
                  <a:pt x="1528428" y="568300"/>
                  <a:pt x="1511724" y="561819"/>
                </a:cubicBezTo>
                <a:cubicBezTo>
                  <a:pt x="1495017" y="555483"/>
                  <a:pt x="1478312" y="556779"/>
                  <a:pt x="1474423" y="551594"/>
                </a:cubicBezTo>
                <a:cubicBezTo>
                  <a:pt x="1468519" y="543530"/>
                  <a:pt x="1510427" y="540073"/>
                  <a:pt x="1525836" y="534889"/>
                </a:cubicBezTo>
                <a:cubicBezTo>
                  <a:pt x="1541245" y="529704"/>
                  <a:pt x="1516907" y="529704"/>
                  <a:pt x="1496315" y="534889"/>
                </a:cubicBezTo>
                <a:cubicBezTo>
                  <a:pt x="1475864" y="539929"/>
                  <a:pt x="1488681" y="514295"/>
                  <a:pt x="1518204" y="515591"/>
                </a:cubicBezTo>
                <a:cubicBezTo>
                  <a:pt x="1547726" y="516887"/>
                  <a:pt x="1541389" y="510407"/>
                  <a:pt x="1520797" y="510407"/>
                </a:cubicBezTo>
                <a:cubicBezTo>
                  <a:pt x="1500201" y="510407"/>
                  <a:pt x="1498906" y="492405"/>
                  <a:pt x="1516907" y="491109"/>
                </a:cubicBezTo>
                <a:cubicBezTo>
                  <a:pt x="1534909" y="489813"/>
                  <a:pt x="1528428" y="471812"/>
                  <a:pt x="1547294" y="473396"/>
                </a:cubicBezTo>
                <a:cubicBezTo>
                  <a:pt x="1566591" y="474692"/>
                  <a:pt x="1558815" y="495286"/>
                  <a:pt x="1578112" y="490101"/>
                </a:cubicBezTo>
                <a:cubicBezTo>
                  <a:pt x="1597410" y="484917"/>
                  <a:pt x="1643639" y="508103"/>
                  <a:pt x="1646231" y="520920"/>
                </a:cubicBezTo>
                <a:cubicBezTo>
                  <a:pt x="1648822" y="533737"/>
                  <a:pt x="1707867" y="540217"/>
                  <a:pt x="1713053" y="532441"/>
                </a:cubicBezTo>
                <a:cubicBezTo>
                  <a:pt x="1718093" y="524664"/>
                  <a:pt x="1679641" y="515735"/>
                  <a:pt x="1691162" y="510551"/>
                </a:cubicBezTo>
                <a:cubicBezTo>
                  <a:pt x="1702683" y="505366"/>
                  <a:pt x="1710459" y="493846"/>
                  <a:pt x="1688570" y="491253"/>
                </a:cubicBezTo>
                <a:cubicBezTo>
                  <a:pt x="1666680" y="488661"/>
                  <a:pt x="1702827" y="461731"/>
                  <a:pt x="1719388" y="459139"/>
                </a:cubicBezTo>
                <a:close/>
                <a:moveTo>
                  <a:pt x="1952941" y="456985"/>
                </a:moveTo>
                <a:cubicBezTo>
                  <a:pt x="1954579" y="455475"/>
                  <a:pt x="1958018" y="455467"/>
                  <a:pt x="1963778" y="457699"/>
                </a:cubicBezTo>
                <a:cubicBezTo>
                  <a:pt x="1986963" y="466627"/>
                  <a:pt x="2016486" y="482037"/>
                  <a:pt x="2017782" y="469220"/>
                </a:cubicBezTo>
                <a:cubicBezTo>
                  <a:pt x="2019078" y="456402"/>
                  <a:pt x="2061418" y="491109"/>
                  <a:pt x="2050905" y="513287"/>
                </a:cubicBezTo>
                <a:cubicBezTo>
                  <a:pt x="2040681" y="535033"/>
                  <a:pt x="2066314" y="533881"/>
                  <a:pt x="2053497" y="542810"/>
                </a:cubicBezTo>
                <a:cubicBezTo>
                  <a:pt x="2040681" y="551738"/>
                  <a:pt x="2051049" y="564555"/>
                  <a:pt x="2029159" y="565852"/>
                </a:cubicBezTo>
                <a:cubicBezTo>
                  <a:pt x="2007413" y="567148"/>
                  <a:pt x="1979043" y="576076"/>
                  <a:pt x="1968818" y="563259"/>
                </a:cubicBezTo>
                <a:cubicBezTo>
                  <a:pt x="1958593" y="550298"/>
                  <a:pt x="1990708" y="531145"/>
                  <a:pt x="1975298" y="527256"/>
                </a:cubicBezTo>
                <a:cubicBezTo>
                  <a:pt x="1959890" y="523368"/>
                  <a:pt x="1926478" y="540073"/>
                  <a:pt x="1905884" y="528552"/>
                </a:cubicBezTo>
                <a:cubicBezTo>
                  <a:pt x="1885291" y="517031"/>
                  <a:pt x="1872474" y="513143"/>
                  <a:pt x="1859657" y="496438"/>
                </a:cubicBezTo>
                <a:cubicBezTo>
                  <a:pt x="1850296" y="484197"/>
                  <a:pt x="1839207" y="459139"/>
                  <a:pt x="1863545" y="460435"/>
                </a:cubicBezTo>
                <a:cubicBezTo>
                  <a:pt x="1888027" y="461731"/>
                  <a:pt x="1895660" y="483477"/>
                  <a:pt x="1911069" y="504070"/>
                </a:cubicBezTo>
                <a:cubicBezTo>
                  <a:pt x="1926478" y="524664"/>
                  <a:pt x="1940593" y="511703"/>
                  <a:pt x="1929071" y="502774"/>
                </a:cubicBezTo>
                <a:cubicBezTo>
                  <a:pt x="1917406" y="493702"/>
                  <a:pt x="1914957" y="465475"/>
                  <a:pt x="1939295" y="482181"/>
                </a:cubicBezTo>
                <a:cubicBezTo>
                  <a:pt x="1963778" y="498886"/>
                  <a:pt x="1990708" y="506519"/>
                  <a:pt x="1972706" y="491109"/>
                </a:cubicBezTo>
                <a:cubicBezTo>
                  <a:pt x="1959313" y="479552"/>
                  <a:pt x="1948026" y="461515"/>
                  <a:pt x="1952941" y="456985"/>
                </a:cubicBezTo>
                <a:close/>
                <a:moveTo>
                  <a:pt x="6873714" y="452458"/>
                </a:moveTo>
                <a:cubicBezTo>
                  <a:pt x="6881914" y="452440"/>
                  <a:pt x="6889088" y="453988"/>
                  <a:pt x="6894020" y="457841"/>
                </a:cubicBezTo>
                <a:cubicBezTo>
                  <a:pt x="6898954" y="461693"/>
                  <a:pt x="6900240" y="466031"/>
                  <a:pt x="6898528" y="470572"/>
                </a:cubicBezTo>
                <a:lnTo>
                  <a:pt x="6898528" y="470572"/>
                </a:lnTo>
                <a:cubicBezTo>
                  <a:pt x="6893390" y="484194"/>
                  <a:pt x="6861257" y="499640"/>
                  <a:pt x="6819566" y="509252"/>
                </a:cubicBezTo>
                <a:cubicBezTo>
                  <a:pt x="6763833" y="522070"/>
                  <a:pt x="6665473" y="555481"/>
                  <a:pt x="6658560" y="570026"/>
                </a:cubicBezTo>
                <a:cubicBezTo>
                  <a:pt x="6651792" y="584571"/>
                  <a:pt x="6629471" y="577803"/>
                  <a:pt x="6620109" y="588027"/>
                </a:cubicBezTo>
                <a:cubicBezTo>
                  <a:pt x="6610748" y="598252"/>
                  <a:pt x="6590154" y="590620"/>
                  <a:pt x="6592748" y="597388"/>
                </a:cubicBezTo>
                <a:cubicBezTo>
                  <a:pt x="6595340" y="604157"/>
                  <a:pt x="6591882" y="623022"/>
                  <a:pt x="6574746" y="625615"/>
                </a:cubicBezTo>
                <a:cubicBezTo>
                  <a:pt x="6557608" y="628207"/>
                  <a:pt x="6576473" y="643616"/>
                  <a:pt x="6559336" y="645344"/>
                </a:cubicBezTo>
                <a:cubicBezTo>
                  <a:pt x="6542344" y="647072"/>
                  <a:pt x="6554296" y="660753"/>
                  <a:pt x="6533702" y="675299"/>
                </a:cubicBezTo>
                <a:cubicBezTo>
                  <a:pt x="6513253" y="689844"/>
                  <a:pt x="6531253" y="695892"/>
                  <a:pt x="6510660" y="708709"/>
                </a:cubicBezTo>
                <a:lnTo>
                  <a:pt x="6501300" y="737692"/>
                </a:lnTo>
                <a:lnTo>
                  <a:pt x="6520884" y="771211"/>
                </a:lnTo>
                <a:cubicBezTo>
                  <a:pt x="6538887" y="790076"/>
                  <a:pt x="6561064" y="797853"/>
                  <a:pt x="6560200" y="806350"/>
                </a:cubicBezTo>
                <a:lnTo>
                  <a:pt x="6560200" y="806350"/>
                </a:lnTo>
                <a:cubicBezTo>
                  <a:pt x="6558904" y="819887"/>
                  <a:pt x="6501156" y="807214"/>
                  <a:pt x="6484881" y="806350"/>
                </a:cubicBezTo>
                <a:cubicBezTo>
                  <a:pt x="6472676" y="805702"/>
                  <a:pt x="6450832" y="800679"/>
                  <a:pt x="6446080" y="793530"/>
                </a:cubicBezTo>
                <a:cubicBezTo>
                  <a:pt x="6444496" y="791147"/>
                  <a:pt x="6444810" y="788528"/>
                  <a:pt x="6448014" y="785756"/>
                </a:cubicBezTo>
                <a:lnTo>
                  <a:pt x="6448910" y="776489"/>
                </a:lnTo>
                <a:lnTo>
                  <a:pt x="6438762" y="768006"/>
                </a:lnTo>
                <a:cubicBezTo>
                  <a:pt x="6430517" y="763506"/>
                  <a:pt x="6421516" y="762210"/>
                  <a:pt x="6424972" y="769483"/>
                </a:cubicBezTo>
                <a:cubicBezTo>
                  <a:pt x="6428429" y="776755"/>
                  <a:pt x="6428213" y="781040"/>
                  <a:pt x="6425855" y="782533"/>
                </a:cubicBezTo>
                <a:lnTo>
                  <a:pt x="6425855" y="782534"/>
                </a:lnTo>
                <a:cubicBezTo>
                  <a:pt x="6423496" y="784027"/>
                  <a:pt x="6418996" y="782731"/>
                  <a:pt x="6413884" y="778843"/>
                </a:cubicBezTo>
                <a:cubicBezTo>
                  <a:pt x="6403515" y="771211"/>
                  <a:pt x="6422380" y="758394"/>
                  <a:pt x="6408699" y="757530"/>
                </a:cubicBezTo>
                <a:cubicBezTo>
                  <a:pt x="6395018" y="756665"/>
                  <a:pt x="6375288" y="759258"/>
                  <a:pt x="6379609" y="740392"/>
                </a:cubicBezTo>
                <a:cubicBezTo>
                  <a:pt x="6383929" y="721527"/>
                  <a:pt x="6414748" y="736072"/>
                  <a:pt x="6415612" y="721527"/>
                </a:cubicBezTo>
                <a:cubicBezTo>
                  <a:pt x="6416476" y="706981"/>
                  <a:pt x="6434478" y="713750"/>
                  <a:pt x="6432750" y="704389"/>
                </a:cubicBezTo>
                <a:cubicBezTo>
                  <a:pt x="6431166" y="694884"/>
                  <a:pt x="6407115" y="684659"/>
                  <a:pt x="6423388" y="684659"/>
                </a:cubicBezTo>
                <a:cubicBezTo>
                  <a:pt x="6431525" y="684659"/>
                  <a:pt x="6436890" y="683146"/>
                  <a:pt x="6440112" y="680572"/>
                </a:cubicBezTo>
                <a:cubicBezTo>
                  <a:pt x="6443334" y="677998"/>
                  <a:pt x="6444414" y="674362"/>
                  <a:pt x="6443982" y="670114"/>
                </a:cubicBezTo>
                <a:cubicBezTo>
                  <a:pt x="6443118" y="661474"/>
                  <a:pt x="6471344" y="670114"/>
                  <a:pt x="6469472" y="657297"/>
                </a:cubicBezTo>
                <a:cubicBezTo>
                  <a:pt x="6468608" y="650888"/>
                  <a:pt x="6474586" y="647036"/>
                  <a:pt x="6478743" y="644678"/>
                </a:cubicBezTo>
                <a:lnTo>
                  <a:pt x="6482536" y="642128"/>
                </a:lnTo>
                <a:lnTo>
                  <a:pt x="6477105" y="641024"/>
                </a:lnTo>
                <a:cubicBezTo>
                  <a:pt x="6468970" y="640592"/>
                  <a:pt x="6466628" y="636091"/>
                  <a:pt x="6467925" y="631375"/>
                </a:cubicBezTo>
                <a:cubicBezTo>
                  <a:pt x="6469222" y="626658"/>
                  <a:pt x="6474154" y="621725"/>
                  <a:pt x="6480562" y="620429"/>
                </a:cubicBezTo>
                <a:cubicBezTo>
                  <a:pt x="6493378" y="617838"/>
                  <a:pt x="6509652" y="615390"/>
                  <a:pt x="6505331" y="607612"/>
                </a:cubicBezTo>
                <a:cubicBezTo>
                  <a:pt x="6501011" y="599835"/>
                  <a:pt x="6519877" y="595659"/>
                  <a:pt x="6513828" y="588747"/>
                </a:cubicBezTo>
                <a:cubicBezTo>
                  <a:pt x="6510876" y="585291"/>
                  <a:pt x="6517932" y="583346"/>
                  <a:pt x="6524234" y="580880"/>
                </a:cubicBezTo>
                <a:lnTo>
                  <a:pt x="6531772" y="576535"/>
                </a:lnTo>
                <a:lnTo>
                  <a:pt x="6530101" y="569882"/>
                </a:lnTo>
                <a:cubicBezTo>
                  <a:pt x="6524053" y="564337"/>
                  <a:pt x="6523621" y="557497"/>
                  <a:pt x="6525763" y="552996"/>
                </a:cubicBezTo>
                <a:lnTo>
                  <a:pt x="6525763" y="552996"/>
                </a:lnTo>
                <a:cubicBezTo>
                  <a:pt x="6527906" y="548496"/>
                  <a:pt x="6532622" y="546335"/>
                  <a:pt x="6536870" y="550152"/>
                </a:cubicBezTo>
                <a:cubicBezTo>
                  <a:pt x="6545511" y="557928"/>
                  <a:pt x="6561785" y="550296"/>
                  <a:pt x="6561785" y="541656"/>
                </a:cubicBezTo>
                <a:cubicBezTo>
                  <a:pt x="6561785" y="533158"/>
                  <a:pt x="6582378" y="534887"/>
                  <a:pt x="6584106" y="527973"/>
                </a:cubicBezTo>
                <a:cubicBezTo>
                  <a:pt x="6585834" y="521062"/>
                  <a:pt x="6609884" y="510836"/>
                  <a:pt x="6621837" y="511701"/>
                </a:cubicBezTo>
                <a:cubicBezTo>
                  <a:pt x="6633934" y="512564"/>
                  <a:pt x="6646752" y="500611"/>
                  <a:pt x="6657840" y="501475"/>
                </a:cubicBezTo>
                <a:cubicBezTo>
                  <a:pt x="6668929" y="502340"/>
                  <a:pt x="6686066" y="481890"/>
                  <a:pt x="6700612" y="491250"/>
                </a:cubicBezTo>
                <a:cubicBezTo>
                  <a:pt x="6715157" y="500611"/>
                  <a:pt x="6744248" y="493843"/>
                  <a:pt x="6757928" y="486066"/>
                </a:cubicBezTo>
                <a:cubicBezTo>
                  <a:pt x="6771610" y="478434"/>
                  <a:pt x="6791339" y="486066"/>
                  <a:pt x="6805020" y="474977"/>
                </a:cubicBezTo>
                <a:cubicBezTo>
                  <a:pt x="6808442" y="472205"/>
                  <a:pt x="6814480" y="468785"/>
                  <a:pt x="6821924" y="465454"/>
                </a:cubicBezTo>
                <a:lnTo>
                  <a:pt x="6830048" y="462573"/>
                </a:lnTo>
                <a:lnTo>
                  <a:pt x="6833992" y="460619"/>
                </a:lnTo>
                <a:lnTo>
                  <a:pt x="6837717" y="459853"/>
                </a:lnTo>
                <a:lnTo>
                  <a:pt x="6847252" y="456472"/>
                </a:lnTo>
                <a:cubicBezTo>
                  <a:pt x="6856290" y="454059"/>
                  <a:pt x="6865515" y="452475"/>
                  <a:pt x="6873714" y="452458"/>
                </a:cubicBezTo>
                <a:close/>
                <a:moveTo>
                  <a:pt x="2098807" y="445025"/>
                </a:moveTo>
                <a:cubicBezTo>
                  <a:pt x="2115783" y="443441"/>
                  <a:pt x="2137240" y="445385"/>
                  <a:pt x="2148833" y="450498"/>
                </a:cubicBezTo>
                <a:cubicBezTo>
                  <a:pt x="2171875" y="460867"/>
                  <a:pt x="2186133" y="473684"/>
                  <a:pt x="2210470" y="468499"/>
                </a:cubicBezTo>
                <a:cubicBezTo>
                  <a:pt x="2234808" y="463315"/>
                  <a:pt x="2293997" y="483909"/>
                  <a:pt x="2287517" y="491541"/>
                </a:cubicBezTo>
                <a:cubicBezTo>
                  <a:pt x="2281181" y="499174"/>
                  <a:pt x="2243881" y="517175"/>
                  <a:pt x="2278588" y="518472"/>
                </a:cubicBezTo>
                <a:cubicBezTo>
                  <a:pt x="2313295" y="519768"/>
                  <a:pt x="2306815" y="542810"/>
                  <a:pt x="2326112" y="532585"/>
                </a:cubicBezTo>
                <a:cubicBezTo>
                  <a:pt x="2345409" y="522216"/>
                  <a:pt x="2384005" y="542810"/>
                  <a:pt x="2408343" y="528696"/>
                </a:cubicBezTo>
                <a:cubicBezTo>
                  <a:pt x="2432681" y="514583"/>
                  <a:pt x="2570069" y="526104"/>
                  <a:pt x="2571365" y="540217"/>
                </a:cubicBezTo>
                <a:cubicBezTo>
                  <a:pt x="2572662" y="554331"/>
                  <a:pt x="2563732" y="582557"/>
                  <a:pt x="2545731" y="586445"/>
                </a:cubicBezTo>
                <a:cubicBezTo>
                  <a:pt x="2527730" y="590190"/>
                  <a:pt x="2486686" y="590190"/>
                  <a:pt x="2468686" y="579965"/>
                </a:cubicBezTo>
                <a:cubicBezTo>
                  <a:pt x="2450683" y="569740"/>
                  <a:pt x="2466092" y="596670"/>
                  <a:pt x="2404455" y="595374"/>
                </a:cubicBezTo>
                <a:cubicBezTo>
                  <a:pt x="2342818" y="594078"/>
                  <a:pt x="2314303" y="591918"/>
                  <a:pt x="2308111" y="577373"/>
                </a:cubicBezTo>
                <a:cubicBezTo>
                  <a:pt x="2304223" y="568300"/>
                  <a:pt x="2299038" y="576076"/>
                  <a:pt x="2287517" y="586301"/>
                </a:cubicBezTo>
                <a:cubicBezTo>
                  <a:pt x="2275996" y="596526"/>
                  <a:pt x="2254106" y="590046"/>
                  <a:pt x="2239992" y="579821"/>
                </a:cubicBezTo>
                <a:cubicBezTo>
                  <a:pt x="2225879" y="569596"/>
                  <a:pt x="2215511" y="587453"/>
                  <a:pt x="2206582" y="561819"/>
                </a:cubicBezTo>
                <a:cubicBezTo>
                  <a:pt x="2197509" y="536041"/>
                  <a:pt x="2216806" y="530857"/>
                  <a:pt x="2205285" y="517175"/>
                </a:cubicBezTo>
                <a:cubicBezTo>
                  <a:pt x="2193766" y="503062"/>
                  <a:pt x="2174467" y="474836"/>
                  <a:pt x="2166835" y="487653"/>
                </a:cubicBezTo>
                <a:cubicBezTo>
                  <a:pt x="2159203" y="500470"/>
                  <a:pt x="2084605" y="473540"/>
                  <a:pt x="2075675" y="460723"/>
                </a:cubicBezTo>
                <a:cubicBezTo>
                  <a:pt x="2069339" y="451722"/>
                  <a:pt x="2081832" y="446609"/>
                  <a:pt x="2098807" y="445025"/>
                </a:cubicBezTo>
                <a:close/>
                <a:moveTo>
                  <a:pt x="1497022" y="411081"/>
                </a:moveTo>
                <a:cubicBezTo>
                  <a:pt x="1499311" y="411137"/>
                  <a:pt x="1502038" y="412334"/>
                  <a:pt x="1505242" y="415215"/>
                </a:cubicBezTo>
                <a:cubicBezTo>
                  <a:pt x="1518204" y="426736"/>
                  <a:pt x="1536205" y="420255"/>
                  <a:pt x="1528428" y="428032"/>
                </a:cubicBezTo>
                <a:cubicBezTo>
                  <a:pt x="1520652" y="435665"/>
                  <a:pt x="1503946" y="433216"/>
                  <a:pt x="1510427" y="443441"/>
                </a:cubicBezTo>
                <a:cubicBezTo>
                  <a:pt x="1516907" y="453810"/>
                  <a:pt x="1509131" y="456402"/>
                  <a:pt x="1510427" y="465331"/>
                </a:cubicBezTo>
                <a:cubicBezTo>
                  <a:pt x="1511724" y="474260"/>
                  <a:pt x="1488681" y="469220"/>
                  <a:pt x="1487385" y="476852"/>
                </a:cubicBezTo>
                <a:cubicBezTo>
                  <a:pt x="1486089" y="484629"/>
                  <a:pt x="1469814" y="500182"/>
                  <a:pt x="1460455" y="483333"/>
                </a:cubicBezTo>
                <a:cubicBezTo>
                  <a:pt x="1454119" y="471812"/>
                  <a:pt x="1465639" y="455106"/>
                  <a:pt x="1451525" y="457699"/>
                </a:cubicBezTo>
                <a:cubicBezTo>
                  <a:pt x="1437413" y="460291"/>
                  <a:pt x="1437413" y="475700"/>
                  <a:pt x="1434820" y="484629"/>
                </a:cubicBezTo>
                <a:cubicBezTo>
                  <a:pt x="1432228" y="493558"/>
                  <a:pt x="1428340" y="506375"/>
                  <a:pt x="1415523" y="497446"/>
                </a:cubicBezTo>
                <a:cubicBezTo>
                  <a:pt x="1402706" y="488517"/>
                  <a:pt x="1405298" y="519336"/>
                  <a:pt x="1391185" y="519336"/>
                </a:cubicBezTo>
                <a:cubicBezTo>
                  <a:pt x="1374478" y="519336"/>
                  <a:pt x="1377071" y="489813"/>
                  <a:pt x="1370591" y="496294"/>
                </a:cubicBezTo>
                <a:cubicBezTo>
                  <a:pt x="1364110" y="502630"/>
                  <a:pt x="1361230" y="515015"/>
                  <a:pt x="1347405" y="510407"/>
                </a:cubicBezTo>
                <a:cubicBezTo>
                  <a:pt x="1339629" y="507815"/>
                  <a:pt x="1337036" y="509111"/>
                  <a:pt x="1326811" y="514295"/>
                </a:cubicBezTo>
                <a:cubicBezTo>
                  <a:pt x="1316587" y="519480"/>
                  <a:pt x="1325515" y="501478"/>
                  <a:pt x="1316587" y="497590"/>
                </a:cubicBezTo>
                <a:cubicBezTo>
                  <a:pt x="1307658" y="493702"/>
                  <a:pt x="1335884" y="475700"/>
                  <a:pt x="1354894" y="476708"/>
                </a:cubicBezTo>
                <a:cubicBezTo>
                  <a:pt x="1374047" y="478004"/>
                  <a:pt x="1375343" y="460003"/>
                  <a:pt x="1395937" y="449778"/>
                </a:cubicBezTo>
                <a:cubicBezTo>
                  <a:pt x="1416531" y="439553"/>
                  <a:pt x="1434532" y="417663"/>
                  <a:pt x="1448646" y="422848"/>
                </a:cubicBezTo>
                <a:cubicBezTo>
                  <a:pt x="1462903" y="428032"/>
                  <a:pt x="1487241" y="434513"/>
                  <a:pt x="1487241" y="426736"/>
                </a:cubicBezTo>
                <a:cubicBezTo>
                  <a:pt x="1487241" y="421011"/>
                  <a:pt x="1490158" y="410912"/>
                  <a:pt x="1497022" y="411081"/>
                </a:cubicBezTo>
                <a:close/>
                <a:moveTo>
                  <a:pt x="2254471" y="407459"/>
                </a:moveTo>
                <a:cubicBezTo>
                  <a:pt x="2260064" y="406655"/>
                  <a:pt x="2266203" y="407295"/>
                  <a:pt x="2271965" y="410175"/>
                </a:cubicBezTo>
                <a:cubicBezTo>
                  <a:pt x="2295150" y="421840"/>
                  <a:pt x="2264331" y="439697"/>
                  <a:pt x="2243738" y="432064"/>
                </a:cubicBezTo>
                <a:cubicBezTo>
                  <a:pt x="2225808" y="425260"/>
                  <a:pt x="2237688" y="409869"/>
                  <a:pt x="2254471" y="407459"/>
                </a:cubicBezTo>
                <a:close/>
                <a:moveTo>
                  <a:pt x="7873877" y="405995"/>
                </a:moveTo>
                <a:cubicBezTo>
                  <a:pt x="7882373" y="406427"/>
                  <a:pt x="7894471" y="410748"/>
                  <a:pt x="7904264" y="413772"/>
                </a:cubicBezTo>
                <a:cubicBezTo>
                  <a:pt x="7914200" y="416652"/>
                  <a:pt x="7924426" y="413772"/>
                  <a:pt x="7928746" y="419676"/>
                </a:cubicBezTo>
                <a:cubicBezTo>
                  <a:pt x="7930834" y="422629"/>
                  <a:pt x="7932418" y="424969"/>
                  <a:pt x="7932257" y="426787"/>
                </a:cubicBezTo>
                <a:cubicBezTo>
                  <a:pt x="7932094" y="428605"/>
                  <a:pt x="7930186" y="429901"/>
                  <a:pt x="7925291" y="430765"/>
                </a:cubicBezTo>
                <a:cubicBezTo>
                  <a:pt x="7915498" y="432350"/>
                  <a:pt x="7907288" y="440126"/>
                  <a:pt x="7898360" y="440991"/>
                </a:cubicBezTo>
                <a:lnTo>
                  <a:pt x="7887091" y="443205"/>
                </a:lnTo>
                <a:lnTo>
                  <a:pt x="7889862" y="444446"/>
                </a:lnTo>
                <a:cubicBezTo>
                  <a:pt x="7899800" y="444014"/>
                  <a:pt x="7921545" y="445311"/>
                  <a:pt x="7924137" y="449631"/>
                </a:cubicBezTo>
                <a:cubicBezTo>
                  <a:pt x="7926729" y="453951"/>
                  <a:pt x="7971662" y="449199"/>
                  <a:pt x="7971662" y="453087"/>
                </a:cubicBezTo>
                <a:lnTo>
                  <a:pt x="7971662" y="453088"/>
                </a:lnTo>
                <a:cubicBezTo>
                  <a:pt x="7971662" y="456832"/>
                  <a:pt x="7945020" y="478721"/>
                  <a:pt x="7950636" y="480017"/>
                </a:cubicBezTo>
                <a:cubicBezTo>
                  <a:pt x="7956252" y="481314"/>
                  <a:pt x="7986640" y="484338"/>
                  <a:pt x="7987070" y="476561"/>
                </a:cubicBezTo>
                <a:cubicBezTo>
                  <a:pt x="7987503" y="468929"/>
                  <a:pt x="7998304" y="463744"/>
                  <a:pt x="8005936" y="465904"/>
                </a:cubicBezTo>
                <a:cubicBezTo>
                  <a:pt x="8013713" y="468064"/>
                  <a:pt x="8038483" y="468496"/>
                  <a:pt x="8041507" y="465040"/>
                </a:cubicBezTo>
                <a:cubicBezTo>
                  <a:pt x="8044532" y="461584"/>
                  <a:pt x="8059509" y="470225"/>
                  <a:pt x="8059509" y="466768"/>
                </a:cubicBezTo>
                <a:cubicBezTo>
                  <a:pt x="8059509" y="463312"/>
                  <a:pt x="8090760" y="468496"/>
                  <a:pt x="8101416" y="476561"/>
                </a:cubicBezTo>
                <a:cubicBezTo>
                  <a:pt x="8112072" y="484626"/>
                  <a:pt x="8121434" y="470513"/>
                  <a:pt x="8126618" y="475697"/>
                </a:cubicBezTo>
                <a:cubicBezTo>
                  <a:pt x="8131802" y="480738"/>
                  <a:pt x="8133099" y="491106"/>
                  <a:pt x="8132666" y="499171"/>
                </a:cubicBezTo>
                <a:cubicBezTo>
                  <a:pt x="8132236" y="507380"/>
                  <a:pt x="8145052" y="494851"/>
                  <a:pt x="8151533" y="502627"/>
                </a:cubicBezTo>
                <a:cubicBezTo>
                  <a:pt x="8158014" y="510261"/>
                  <a:pt x="8146780" y="518902"/>
                  <a:pt x="8154125" y="516741"/>
                </a:cubicBezTo>
                <a:cubicBezTo>
                  <a:pt x="8157726" y="515661"/>
                  <a:pt x="8161758" y="518109"/>
                  <a:pt x="8163774" y="521259"/>
                </a:cubicBezTo>
                <a:cubicBezTo>
                  <a:pt x="8165790" y="524409"/>
                  <a:pt x="8165790" y="528262"/>
                  <a:pt x="8161326" y="529991"/>
                </a:cubicBezTo>
                <a:cubicBezTo>
                  <a:pt x="8152396" y="533447"/>
                  <a:pt x="8145484" y="529991"/>
                  <a:pt x="8146780" y="535174"/>
                </a:cubicBezTo>
                <a:cubicBezTo>
                  <a:pt x="8148076" y="540215"/>
                  <a:pt x="8160029" y="539350"/>
                  <a:pt x="8159598" y="544968"/>
                </a:cubicBezTo>
                <a:cubicBezTo>
                  <a:pt x="8159166" y="550584"/>
                  <a:pt x="8154846" y="558649"/>
                  <a:pt x="8146348" y="562537"/>
                </a:cubicBezTo>
                <a:cubicBezTo>
                  <a:pt x="8137707" y="566425"/>
                  <a:pt x="8115530" y="576218"/>
                  <a:pt x="8111210" y="576218"/>
                </a:cubicBezTo>
                <a:cubicBezTo>
                  <a:pt x="8106889" y="576218"/>
                  <a:pt x="8105160" y="592060"/>
                  <a:pt x="8097527" y="591628"/>
                </a:cubicBezTo>
                <a:cubicBezTo>
                  <a:pt x="8089751" y="591196"/>
                  <a:pt x="8051301" y="604013"/>
                  <a:pt x="8047844" y="611789"/>
                </a:cubicBezTo>
                <a:cubicBezTo>
                  <a:pt x="8044387" y="619566"/>
                  <a:pt x="8025521" y="626767"/>
                  <a:pt x="8017889" y="630223"/>
                </a:cubicBezTo>
                <a:cubicBezTo>
                  <a:pt x="8010113" y="633679"/>
                  <a:pt x="8010978" y="643040"/>
                  <a:pt x="7994704" y="645632"/>
                </a:cubicBezTo>
                <a:cubicBezTo>
                  <a:pt x="7978430" y="648080"/>
                  <a:pt x="7969070" y="647360"/>
                  <a:pt x="7963021" y="655425"/>
                </a:cubicBezTo>
                <a:cubicBezTo>
                  <a:pt x="7957117" y="663490"/>
                  <a:pt x="7946315" y="659313"/>
                  <a:pt x="7936091" y="669538"/>
                </a:cubicBezTo>
                <a:cubicBezTo>
                  <a:pt x="7930978" y="674722"/>
                  <a:pt x="7925866" y="682535"/>
                  <a:pt x="7923687" y="687665"/>
                </a:cubicBezTo>
                <a:lnTo>
                  <a:pt x="7922989" y="692686"/>
                </a:lnTo>
                <a:lnTo>
                  <a:pt x="7928891" y="689700"/>
                </a:lnTo>
                <a:cubicBezTo>
                  <a:pt x="7942140" y="678611"/>
                  <a:pt x="7948187" y="678755"/>
                  <a:pt x="7976414" y="675155"/>
                </a:cubicBezTo>
                <a:cubicBezTo>
                  <a:pt x="7986640" y="673859"/>
                  <a:pt x="8020482" y="665794"/>
                  <a:pt x="8020482" y="659745"/>
                </a:cubicBezTo>
                <a:cubicBezTo>
                  <a:pt x="8020482" y="656793"/>
                  <a:pt x="8029590" y="656001"/>
                  <a:pt x="8038591" y="655065"/>
                </a:cubicBezTo>
                <a:lnTo>
                  <a:pt x="8056053" y="649521"/>
                </a:lnTo>
                <a:lnTo>
                  <a:pt x="8048888" y="647792"/>
                </a:lnTo>
                <a:cubicBezTo>
                  <a:pt x="8045145" y="647684"/>
                  <a:pt x="8040861" y="647360"/>
                  <a:pt x="8038483" y="644768"/>
                </a:cubicBezTo>
                <a:cubicBezTo>
                  <a:pt x="8033731" y="639583"/>
                  <a:pt x="8054325" y="621581"/>
                  <a:pt x="8071030" y="625903"/>
                </a:cubicBezTo>
                <a:cubicBezTo>
                  <a:pt x="8087735" y="630223"/>
                  <a:pt x="8097961" y="637424"/>
                  <a:pt x="8104442" y="643039"/>
                </a:cubicBezTo>
                <a:cubicBezTo>
                  <a:pt x="8110921" y="648512"/>
                  <a:pt x="8136556" y="646064"/>
                  <a:pt x="8134394" y="638720"/>
                </a:cubicBezTo>
                <a:cubicBezTo>
                  <a:pt x="8132236" y="631519"/>
                  <a:pt x="8147212" y="632815"/>
                  <a:pt x="8148940" y="642176"/>
                </a:cubicBezTo>
                <a:lnTo>
                  <a:pt x="8148292" y="660123"/>
                </a:lnTo>
                <a:lnTo>
                  <a:pt x="8149061" y="667672"/>
                </a:lnTo>
                <a:cubicBezTo>
                  <a:pt x="8149832" y="669547"/>
                  <a:pt x="8151244" y="670618"/>
                  <a:pt x="8153693" y="670402"/>
                </a:cubicBezTo>
                <a:cubicBezTo>
                  <a:pt x="8163630" y="669537"/>
                  <a:pt x="8151100" y="658017"/>
                  <a:pt x="8157582" y="654992"/>
                </a:cubicBezTo>
                <a:cubicBezTo>
                  <a:pt x="8163918" y="652113"/>
                  <a:pt x="8209713" y="647792"/>
                  <a:pt x="8230307" y="645631"/>
                </a:cubicBezTo>
                <a:cubicBezTo>
                  <a:pt x="8250902" y="643615"/>
                  <a:pt x="8263718" y="655137"/>
                  <a:pt x="8283880" y="653841"/>
                </a:cubicBezTo>
                <a:cubicBezTo>
                  <a:pt x="8303897" y="652545"/>
                  <a:pt x="8315562" y="656433"/>
                  <a:pt x="8309946" y="659025"/>
                </a:cubicBezTo>
                <a:cubicBezTo>
                  <a:pt x="8304474" y="661618"/>
                  <a:pt x="8294968" y="663346"/>
                  <a:pt x="8297994" y="672706"/>
                </a:cubicBezTo>
                <a:cubicBezTo>
                  <a:pt x="8300873" y="682210"/>
                  <a:pt x="8337740" y="684802"/>
                  <a:pt x="8338604" y="678323"/>
                </a:cubicBezTo>
                <a:cubicBezTo>
                  <a:pt x="8339468" y="671986"/>
                  <a:pt x="8346669" y="672706"/>
                  <a:pt x="8350990" y="680483"/>
                </a:cubicBezTo>
                <a:cubicBezTo>
                  <a:pt x="8355309" y="688260"/>
                  <a:pt x="8366110" y="681779"/>
                  <a:pt x="8390016" y="687828"/>
                </a:cubicBezTo>
                <a:cubicBezTo>
                  <a:pt x="8414066" y="693732"/>
                  <a:pt x="8414066" y="680483"/>
                  <a:pt x="8425155" y="684371"/>
                </a:cubicBezTo>
                <a:cubicBezTo>
                  <a:pt x="8436244" y="688260"/>
                  <a:pt x="8441428" y="692004"/>
                  <a:pt x="8442292" y="683075"/>
                </a:cubicBezTo>
                <a:lnTo>
                  <a:pt x="8444776" y="672886"/>
                </a:lnTo>
                <a:lnTo>
                  <a:pt x="8442725" y="661186"/>
                </a:lnTo>
                <a:cubicBezTo>
                  <a:pt x="8437539" y="650097"/>
                  <a:pt x="8447909" y="641888"/>
                  <a:pt x="8457271" y="646207"/>
                </a:cubicBezTo>
                <a:cubicBezTo>
                  <a:pt x="8466630" y="650529"/>
                  <a:pt x="8464471" y="631231"/>
                  <a:pt x="8470951" y="632095"/>
                </a:cubicBezTo>
                <a:cubicBezTo>
                  <a:pt x="8477289" y="632958"/>
                  <a:pt x="8477719" y="646207"/>
                  <a:pt x="8496585" y="651393"/>
                </a:cubicBezTo>
                <a:cubicBezTo>
                  <a:pt x="8515450" y="656433"/>
                  <a:pt x="8531725" y="654705"/>
                  <a:pt x="8529563" y="660320"/>
                </a:cubicBezTo>
                <a:cubicBezTo>
                  <a:pt x="8527404" y="665938"/>
                  <a:pt x="8541949" y="668098"/>
                  <a:pt x="8540221" y="661186"/>
                </a:cubicBezTo>
                <a:cubicBezTo>
                  <a:pt x="8538493" y="654272"/>
                  <a:pt x="8578240" y="656001"/>
                  <a:pt x="8578672" y="660753"/>
                </a:cubicBezTo>
                <a:cubicBezTo>
                  <a:pt x="8579104" y="665506"/>
                  <a:pt x="8589040" y="673139"/>
                  <a:pt x="8598402" y="674435"/>
                </a:cubicBezTo>
                <a:cubicBezTo>
                  <a:pt x="8603154" y="675083"/>
                  <a:pt x="8606250" y="677207"/>
                  <a:pt x="8607312" y="679385"/>
                </a:cubicBezTo>
                <a:cubicBezTo>
                  <a:pt x="8608374" y="681563"/>
                  <a:pt x="8607401" y="683795"/>
                  <a:pt x="8604018" y="684659"/>
                </a:cubicBezTo>
                <a:cubicBezTo>
                  <a:pt x="8597249" y="686388"/>
                  <a:pt x="8615683" y="703093"/>
                  <a:pt x="8610066" y="704820"/>
                </a:cubicBezTo>
                <a:lnTo>
                  <a:pt x="8610066" y="704821"/>
                </a:lnTo>
                <a:lnTo>
                  <a:pt x="8604450" y="711067"/>
                </a:lnTo>
                <a:lnTo>
                  <a:pt x="8611363" y="716342"/>
                </a:lnTo>
                <a:cubicBezTo>
                  <a:pt x="8616979" y="716558"/>
                  <a:pt x="8620003" y="720626"/>
                  <a:pt x="8620813" y="725072"/>
                </a:cubicBezTo>
                <a:lnTo>
                  <a:pt x="8620813" y="725072"/>
                </a:lnTo>
                <a:cubicBezTo>
                  <a:pt x="8621623" y="729519"/>
                  <a:pt x="8620219" y="734343"/>
                  <a:pt x="8616979" y="736072"/>
                </a:cubicBezTo>
                <a:cubicBezTo>
                  <a:pt x="8610499" y="739528"/>
                  <a:pt x="8602433" y="739528"/>
                  <a:pt x="8595955" y="733912"/>
                </a:cubicBezTo>
                <a:cubicBezTo>
                  <a:pt x="8592786" y="731103"/>
                  <a:pt x="8588609" y="730131"/>
                  <a:pt x="8585873" y="730293"/>
                </a:cubicBezTo>
                <a:lnTo>
                  <a:pt x="8584432" y="733480"/>
                </a:lnTo>
                <a:lnTo>
                  <a:pt x="8598923" y="746188"/>
                </a:lnTo>
                <a:cubicBezTo>
                  <a:pt x="8604701" y="752021"/>
                  <a:pt x="8610066" y="758537"/>
                  <a:pt x="8610931" y="763002"/>
                </a:cubicBezTo>
                <a:cubicBezTo>
                  <a:pt x="8612659" y="771931"/>
                  <a:pt x="8644341" y="802749"/>
                  <a:pt x="8654135" y="801885"/>
                </a:cubicBezTo>
                <a:cubicBezTo>
                  <a:pt x="8663927" y="801021"/>
                  <a:pt x="8664359" y="811822"/>
                  <a:pt x="8672136" y="807502"/>
                </a:cubicBezTo>
                <a:cubicBezTo>
                  <a:pt x="8679912" y="803181"/>
                  <a:pt x="8682792" y="786476"/>
                  <a:pt x="8690569" y="785180"/>
                </a:cubicBezTo>
                <a:cubicBezTo>
                  <a:pt x="8698201" y="783884"/>
                  <a:pt x="8698633" y="765018"/>
                  <a:pt x="8706411" y="755225"/>
                </a:cubicBezTo>
                <a:cubicBezTo>
                  <a:pt x="8714187" y="745433"/>
                  <a:pt x="8716203" y="748025"/>
                  <a:pt x="8722684" y="756521"/>
                </a:cubicBezTo>
                <a:cubicBezTo>
                  <a:pt x="8729021" y="765018"/>
                  <a:pt x="8750478" y="774523"/>
                  <a:pt x="8766319" y="773227"/>
                </a:cubicBezTo>
                <a:cubicBezTo>
                  <a:pt x="8782161" y="771931"/>
                  <a:pt x="8787777" y="762570"/>
                  <a:pt x="8799730" y="762138"/>
                </a:cubicBezTo>
                <a:cubicBezTo>
                  <a:pt x="8811683" y="761850"/>
                  <a:pt x="8834005" y="772075"/>
                  <a:pt x="8844230" y="769915"/>
                </a:cubicBezTo>
                <a:cubicBezTo>
                  <a:pt x="8854454" y="767754"/>
                  <a:pt x="8850134" y="785324"/>
                  <a:pt x="8867272" y="783596"/>
                </a:cubicBezTo>
                <a:lnTo>
                  <a:pt x="8878505" y="777835"/>
                </a:lnTo>
                <a:lnTo>
                  <a:pt x="8867272" y="772075"/>
                </a:lnTo>
                <a:cubicBezTo>
                  <a:pt x="8860791" y="771211"/>
                  <a:pt x="8859819" y="769374"/>
                  <a:pt x="8861963" y="767862"/>
                </a:cubicBezTo>
                <a:cubicBezTo>
                  <a:pt x="8864104" y="766350"/>
                  <a:pt x="8869360" y="765162"/>
                  <a:pt x="8875336" y="765594"/>
                </a:cubicBezTo>
                <a:cubicBezTo>
                  <a:pt x="8887290" y="766458"/>
                  <a:pt x="8896217" y="759690"/>
                  <a:pt x="8902699" y="767322"/>
                </a:cubicBezTo>
                <a:cubicBezTo>
                  <a:pt x="8905867" y="771210"/>
                  <a:pt x="8911843" y="772506"/>
                  <a:pt x="8916974" y="772182"/>
                </a:cubicBezTo>
                <a:lnTo>
                  <a:pt x="8926173" y="767322"/>
                </a:lnTo>
                <a:lnTo>
                  <a:pt x="8925255" y="757295"/>
                </a:lnTo>
                <a:cubicBezTo>
                  <a:pt x="8924337" y="753605"/>
                  <a:pt x="8922213" y="749969"/>
                  <a:pt x="8917100" y="747593"/>
                </a:cubicBezTo>
                <a:cubicBezTo>
                  <a:pt x="8911987" y="745216"/>
                  <a:pt x="8915625" y="742228"/>
                  <a:pt x="8919692" y="739402"/>
                </a:cubicBezTo>
                <a:lnTo>
                  <a:pt x="8924875" y="732183"/>
                </a:lnTo>
                <a:lnTo>
                  <a:pt x="8913842" y="734505"/>
                </a:lnTo>
                <a:cubicBezTo>
                  <a:pt x="8909936" y="736107"/>
                  <a:pt x="8905868" y="736863"/>
                  <a:pt x="8901836" y="731751"/>
                </a:cubicBezTo>
                <a:cubicBezTo>
                  <a:pt x="8893626" y="721527"/>
                  <a:pt x="8914220" y="711590"/>
                  <a:pt x="8928333" y="713750"/>
                </a:cubicBezTo>
                <a:cubicBezTo>
                  <a:pt x="8935389" y="714830"/>
                  <a:pt x="8943203" y="714326"/>
                  <a:pt x="8948549" y="712688"/>
                </a:cubicBezTo>
                <a:lnTo>
                  <a:pt x="8953967" y="704821"/>
                </a:lnTo>
                <a:lnTo>
                  <a:pt x="8950673" y="695334"/>
                </a:lnTo>
                <a:cubicBezTo>
                  <a:pt x="8951483" y="692760"/>
                  <a:pt x="8954471" y="691140"/>
                  <a:pt x="8960448" y="691572"/>
                </a:cubicBezTo>
                <a:cubicBezTo>
                  <a:pt x="8972400" y="692436"/>
                  <a:pt x="8982193" y="702661"/>
                  <a:pt x="9004083" y="700501"/>
                </a:cubicBezTo>
                <a:cubicBezTo>
                  <a:pt x="9025973" y="698341"/>
                  <a:pt x="9067449" y="708132"/>
                  <a:pt x="9084586" y="711158"/>
                </a:cubicBezTo>
                <a:cubicBezTo>
                  <a:pt x="9101725" y="714182"/>
                  <a:pt x="9113244" y="715046"/>
                  <a:pt x="9112380" y="719798"/>
                </a:cubicBezTo>
                <a:cubicBezTo>
                  <a:pt x="9111516" y="724551"/>
                  <a:pt x="9093515" y="722823"/>
                  <a:pt x="9083291" y="719798"/>
                </a:cubicBezTo>
                <a:cubicBezTo>
                  <a:pt x="9078177" y="718358"/>
                  <a:pt x="9073029" y="718682"/>
                  <a:pt x="9069699" y="720176"/>
                </a:cubicBezTo>
                <a:lnTo>
                  <a:pt x="9067016" y="727575"/>
                </a:lnTo>
                <a:lnTo>
                  <a:pt x="9084909" y="731931"/>
                </a:lnTo>
                <a:cubicBezTo>
                  <a:pt x="9092507" y="732615"/>
                  <a:pt x="9099563" y="733479"/>
                  <a:pt x="9099563" y="737368"/>
                </a:cubicBezTo>
                <a:lnTo>
                  <a:pt x="9099563" y="737368"/>
                </a:lnTo>
                <a:cubicBezTo>
                  <a:pt x="9099563" y="741184"/>
                  <a:pt x="9094414" y="742768"/>
                  <a:pt x="9088997" y="744370"/>
                </a:cubicBezTo>
                <a:lnTo>
                  <a:pt x="9076809" y="751481"/>
                </a:lnTo>
                <a:lnTo>
                  <a:pt x="9085144" y="761634"/>
                </a:lnTo>
                <a:cubicBezTo>
                  <a:pt x="9091031" y="763290"/>
                  <a:pt x="9099276" y="761994"/>
                  <a:pt x="9107628" y="754073"/>
                </a:cubicBezTo>
                <a:cubicBezTo>
                  <a:pt x="9124334" y="738232"/>
                  <a:pt x="9117420" y="728439"/>
                  <a:pt x="9124765" y="725847"/>
                </a:cubicBezTo>
                <a:cubicBezTo>
                  <a:pt x="9132110" y="723255"/>
                  <a:pt x="9209157" y="727575"/>
                  <a:pt x="9218085" y="741256"/>
                </a:cubicBezTo>
                <a:lnTo>
                  <a:pt x="9218085" y="741256"/>
                </a:lnTo>
                <a:cubicBezTo>
                  <a:pt x="9227157" y="754937"/>
                  <a:pt x="9206563" y="752345"/>
                  <a:pt x="9194612" y="752345"/>
                </a:cubicBezTo>
                <a:lnTo>
                  <a:pt x="9187807" y="757835"/>
                </a:lnTo>
                <a:lnTo>
                  <a:pt x="9197635" y="761706"/>
                </a:lnTo>
                <a:cubicBezTo>
                  <a:pt x="9208005" y="759546"/>
                  <a:pt x="9234071" y="768906"/>
                  <a:pt x="9234071" y="773659"/>
                </a:cubicBezTo>
                <a:cubicBezTo>
                  <a:pt x="9234071" y="778411"/>
                  <a:pt x="9241271" y="784892"/>
                  <a:pt x="9245159" y="778411"/>
                </a:cubicBezTo>
                <a:cubicBezTo>
                  <a:pt x="9249047" y="771931"/>
                  <a:pt x="9276842" y="781292"/>
                  <a:pt x="9281594" y="789068"/>
                </a:cubicBezTo>
                <a:lnTo>
                  <a:pt x="9281594" y="789068"/>
                </a:lnTo>
                <a:lnTo>
                  <a:pt x="9281163" y="799149"/>
                </a:lnTo>
                <a:lnTo>
                  <a:pt x="9289371" y="803181"/>
                </a:lnTo>
                <a:cubicBezTo>
                  <a:pt x="9305643" y="802749"/>
                  <a:pt x="9339918" y="804477"/>
                  <a:pt x="9357057" y="799293"/>
                </a:cubicBezTo>
                <a:cubicBezTo>
                  <a:pt x="9374194" y="794109"/>
                  <a:pt x="9438424" y="787772"/>
                  <a:pt x="9466649" y="798861"/>
                </a:cubicBezTo>
                <a:cubicBezTo>
                  <a:pt x="9494876" y="809950"/>
                  <a:pt x="9523967" y="832560"/>
                  <a:pt x="9513743" y="839904"/>
                </a:cubicBezTo>
                <a:cubicBezTo>
                  <a:pt x="9508558" y="843576"/>
                  <a:pt x="9508666" y="846780"/>
                  <a:pt x="9509369" y="849769"/>
                </a:cubicBezTo>
                <a:lnTo>
                  <a:pt x="9508557" y="858338"/>
                </a:lnTo>
                <a:lnTo>
                  <a:pt x="9509187" y="863468"/>
                </a:lnTo>
                <a:cubicBezTo>
                  <a:pt x="9512086" y="864278"/>
                  <a:pt x="9517342" y="864386"/>
                  <a:pt x="9523967" y="864386"/>
                </a:cubicBezTo>
                <a:cubicBezTo>
                  <a:pt x="9537360" y="864386"/>
                  <a:pt x="9546289" y="867699"/>
                  <a:pt x="9546289" y="872451"/>
                </a:cubicBezTo>
                <a:cubicBezTo>
                  <a:pt x="9546289" y="877060"/>
                  <a:pt x="9550033" y="901974"/>
                  <a:pt x="9553920" y="900245"/>
                </a:cubicBezTo>
                <a:cubicBezTo>
                  <a:pt x="9557809" y="898517"/>
                  <a:pt x="9552193" y="878500"/>
                  <a:pt x="9559970" y="873315"/>
                </a:cubicBezTo>
                <a:cubicBezTo>
                  <a:pt x="9567602" y="868131"/>
                  <a:pt x="9641624" y="862946"/>
                  <a:pt x="9647241" y="868131"/>
                </a:cubicBezTo>
                <a:cubicBezTo>
                  <a:pt x="9652714" y="873171"/>
                  <a:pt x="9705854" y="883972"/>
                  <a:pt x="9719535" y="876195"/>
                </a:cubicBezTo>
                <a:cubicBezTo>
                  <a:pt x="9733217" y="868563"/>
                  <a:pt x="9740561" y="850129"/>
                  <a:pt x="9753809" y="849265"/>
                </a:cubicBezTo>
                <a:cubicBezTo>
                  <a:pt x="9767059" y="848401"/>
                  <a:pt x="9791541" y="854882"/>
                  <a:pt x="9790245" y="864242"/>
                </a:cubicBezTo>
                <a:cubicBezTo>
                  <a:pt x="9788949" y="873603"/>
                  <a:pt x="9777285" y="879508"/>
                  <a:pt x="9768787" y="872307"/>
                </a:cubicBezTo>
                <a:cubicBezTo>
                  <a:pt x="9764539" y="868635"/>
                  <a:pt x="9760038" y="867339"/>
                  <a:pt x="9757139" y="868563"/>
                </a:cubicBezTo>
                <a:lnTo>
                  <a:pt x="9755107" y="879940"/>
                </a:lnTo>
                <a:lnTo>
                  <a:pt x="9768409" y="890290"/>
                </a:lnTo>
                <a:cubicBezTo>
                  <a:pt x="9774116" y="892072"/>
                  <a:pt x="9780091" y="893476"/>
                  <a:pt x="9783332" y="898373"/>
                </a:cubicBezTo>
                <a:cubicBezTo>
                  <a:pt x="9789667" y="908166"/>
                  <a:pt x="9810263" y="918967"/>
                  <a:pt x="9823079" y="913351"/>
                </a:cubicBezTo>
                <a:lnTo>
                  <a:pt x="9836905" y="901991"/>
                </a:lnTo>
                <a:lnTo>
                  <a:pt x="9830425" y="885124"/>
                </a:lnTo>
                <a:cubicBezTo>
                  <a:pt x="9823367" y="878643"/>
                  <a:pt x="9818326" y="873279"/>
                  <a:pt x="9815808" y="869319"/>
                </a:cubicBezTo>
                <a:lnTo>
                  <a:pt x="9815808" y="869318"/>
                </a:lnTo>
                <a:cubicBezTo>
                  <a:pt x="9813287" y="865358"/>
                  <a:pt x="9813287" y="862802"/>
                  <a:pt x="9816311" y="861938"/>
                </a:cubicBezTo>
                <a:cubicBezTo>
                  <a:pt x="9822215" y="860210"/>
                  <a:pt x="9819624" y="850417"/>
                  <a:pt x="9825671" y="843505"/>
                </a:cubicBezTo>
                <a:cubicBezTo>
                  <a:pt x="9831721" y="836592"/>
                  <a:pt x="9882699" y="855026"/>
                  <a:pt x="9892493" y="858914"/>
                </a:cubicBezTo>
                <a:cubicBezTo>
                  <a:pt x="9902286" y="862802"/>
                  <a:pt x="9905309" y="852433"/>
                  <a:pt x="9918992" y="854594"/>
                </a:cubicBezTo>
                <a:cubicBezTo>
                  <a:pt x="9932673" y="856754"/>
                  <a:pt x="9976884" y="858914"/>
                  <a:pt x="9987109" y="857186"/>
                </a:cubicBezTo>
                <a:cubicBezTo>
                  <a:pt x="9997334" y="855458"/>
                  <a:pt x="9992582" y="866979"/>
                  <a:pt x="10013607" y="868275"/>
                </a:cubicBezTo>
                <a:cubicBezTo>
                  <a:pt x="10034634" y="869571"/>
                  <a:pt x="10083453" y="890165"/>
                  <a:pt x="10094542" y="901686"/>
                </a:cubicBezTo>
                <a:cubicBezTo>
                  <a:pt x="10105632" y="913351"/>
                  <a:pt x="10134721" y="914215"/>
                  <a:pt x="10140338" y="922711"/>
                </a:cubicBezTo>
                <a:cubicBezTo>
                  <a:pt x="10145811" y="931352"/>
                  <a:pt x="10166837" y="937257"/>
                  <a:pt x="10183109" y="944169"/>
                </a:cubicBezTo>
                <a:cubicBezTo>
                  <a:pt x="10199382" y="951082"/>
                  <a:pt x="10237835" y="968507"/>
                  <a:pt x="10239131" y="977148"/>
                </a:cubicBezTo>
                <a:cubicBezTo>
                  <a:pt x="10240427" y="985645"/>
                  <a:pt x="10251946" y="984060"/>
                  <a:pt x="10250219" y="992557"/>
                </a:cubicBezTo>
                <a:lnTo>
                  <a:pt x="10248113" y="1008884"/>
                </a:lnTo>
                <a:lnTo>
                  <a:pt x="10251515" y="1022080"/>
                </a:lnTo>
                <a:cubicBezTo>
                  <a:pt x="10257132" y="1026256"/>
                  <a:pt x="10272541" y="1037921"/>
                  <a:pt x="10269949" y="1030144"/>
                </a:cubicBezTo>
                <a:cubicBezTo>
                  <a:pt x="10268653" y="1026256"/>
                  <a:pt x="10271029" y="1023376"/>
                  <a:pt x="10273081" y="1020603"/>
                </a:cubicBezTo>
                <a:lnTo>
                  <a:pt x="10274269" y="1011711"/>
                </a:lnTo>
                <a:lnTo>
                  <a:pt x="10265593" y="1004816"/>
                </a:lnTo>
                <a:cubicBezTo>
                  <a:pt x="10262856" y="1003106"/>
                  <a:pt x="10260804" y="1001486"/>
                  <a:pt x="10261020" y="998462"/>
                </a:cubicBezTo>
                <a:cubicBezTo>
                  <a:pt x="10261451" y="992413"/>
                  <a:pt x="10296159" y="993277"/>
                  <a:pt x="10298751" y="998894"/>
                </a:cubicBezTo>
                <a:cubicBezTo>
                  <a:pt x="10301343" y="1004366"/>
                  <a:pt x="10311999" y="1010847"/>
                  <a:pt x="10311999" y="1005662"/>
                </a:cubicBezTo>
                <a:cubicBezTo>
                  <a:pt x="10311999" y="1000478"/>
                  <a:pt x="10344979" y="1005230"/>
                  <a:pt x="10351749" y="1015023"/>
                </a:cubicBezTo>
                <a:cubicBezTo>
                  <a:pt x="10358517" y="1024816"/>
                  <a:pt x="10386023" y="1042385"/>
                  <a:pt x="10394519" y="1045410"/>
                </a:cubicBezTo>
                <a:cubicBezTo>
                  <a:pt x="10398840" y="1046922"/>
                  <a:pt x="10400244" y="1048974"/>
                  <a:pt x="10399487" y="1050666"/>
                </a:cubicBezTo>
                <a:cubicBezTo>
                  <a:pt x="10398731" y="1052358"/>
                  <a:pt x="10395814" y="1053690"/>
                  <a:pt x="10391495" y="1053762"/>
                </a:cubicBezTo>
                <a:cubicBezTo>
                  <a:pt x="10382566" y="1053330"/>
                  <a:pt x="10377381" y="1064419"/>
                  <a:pt x="10376517" y="1069604"/>
                </a:cubicBezTo>
                <a:cubicBezTo>
                  <a:pt x="10375653" y="1074788"/>
                  <a:pt x="10365860" y="1072628"/>
                  <a:pt x="10360676" y="1067875"/>
                </a:cubicBezTo>
                <a:cubicBezTo>
                  <a:pt x="10355491" y="1063123"/>
                  <a:pt x="10346851" y="1069171"/>
                  <a:pt x="10354196" y="1070468"/>
                </a:cubicBezTo>
                <a:cubicBezTo>
                  <a:pt x="10357796" y="1071044"/>
                  <a:pt x="10361323" y="1073060"/>
                  <a:pt x="10363035" y="1074932"/>
                </a:cubicBezTo>
                <a:cubicBezTo>
                  <a:pt x="10364745" y="1076804"/>
                  <a:pt x="10364637" y="1078532"/>
                  <a:pt x="10360965" y="1078532"/>
                </a:cubicBezTo>
                <a:cubicBezTo>
                  <a:pt x="10353621" y="1078532"/>
                  <a:pt x="10338209" y="1078964"/>
                  <a:pt x="10328419" y="1071620"/>
                </a:cubicBezTo>
                <a:lnTo>
                  <a:pt x="10318337" y="1070000"/>
                </a:lnTo>
                <a:lnTo>
                  <a:pt x="10319489" y="1075076"/>
                </a:lnTo>
                <a:cubicBezTo>
                  <a:pt x="10323377" y="1076372"/>
                  <a:pt x="10326537" y="1091115"/>
                  <a:pt x="10325867" y="1098952"/>
                </a:cubicBezTo>
                <a:lnTo>
                  <a:pt x="10325867" y="1098953"/>
                </a:lnTo>
                <a:cubicBezTo>
                  <a:pt x="10325645" y="1101565"/>
                  <a:pt x="10324998" y="1103410"/>
                  <a:pt x="10323809" y="1103734"/>
                </a:cubicBezTo>
                <a:cubicBezTo>
                  <a:pt x="10319057" y="1105031"/>
                  <a:pt x="10327265" y="1117416"/>
                  <a:pt x="10320784" y="1117848"/>
                </a:cubicBezTo>
                <a:cubicBezTo>
                  <a:pt x="10317617" y="1118064"/>
                  <a:pt x="10314845" y="1115904"/>
                  <a:pt x="10312487" y="1114338"/>
                </a:cubicBezTo>
                <a:lnTo>
                  <a:pt x="10306672" y="1114391"/>
                </a:lnTo>
                <a:lnTo>
                  <a:pt x="10314647" y="1121826"/>
                </a:lnTo>
                <a:cubicBezTo>
                  <a:pt x="10319129" y="1124328"/>
                  <a:pt x="10323091" y="1126993"/>
                  <a:pt x="10319489" y="1130233"/>
                </a:cubicBezTo>
                <a:cubicBezTo>
                  <a:pt x="10312145" y="1136713"/>
                  <a:pt x="10309264" y="1128504"/>
                  <a:pt x="10303648" y="1133689"/>
                </a:cubicBezTo>
                <a:cubicBezTo>
                  <a:pt x="10298032" y="1138729"/>
                  <a:pt x="10293854" y="1130233"/>
                  <a:pt x="10286078" y="1131961"/>
                </a:cubicBezTo>
                <a:cubicBezTo>
                  <a:pt x="10278445" y="1133689"/>
                  <a:pt x="10273261" y="1130377"/>
                  <a:pt x="10270669" y="1123896"/>
                </a:cubicBezTo>
                <a:cubicBezTo>
                  <a:pt x="10268077" y="1117559"/>
                  <a:pt x="10255693" y="1120440"/>
                  <a:pt x="10242011" y="1113671"/>
                </a:cubicBezTo>
                <a:cubicBezTo>
                  <a:pt x="10228329" y="1106759"/>
                  <a:pt x="10223577" y="1096966"/>
                  <a:pt x="10221418" y="1088757"/>
                </a:cubicBezTo>
                <a:cubicBezTo>
                  <a:pt x="10219255" y="1080692"/>
                  <a:pt x="10186278" y="1068163"/>
                  <a:pt x="10176053" y="1073780"/>
                </a:cubicBezTo>
                <a:cubicBezTo>
                  <a:pt x="10165829" y="1079396"/>
                  <a:pt x="10147395" y="1077668"/>
                  <a:pt x="10146098" y="1072916"/>
                </a:cubicBezTo>
                <a:cubicBezTo>
                  <a:pt x="10144802" y="1068163"/>
                  <a:pt x="10131554" y="1061251"/>
                  <a:pt x="10135875" y="1053186"/>
                </a:cubicBezTo>
                <a:lnTo>
                  <a:pt x="10142948" y="1040621"/>
                </a:lnTo>
                <a:lnTo>
                  <a:pt x="10139761" y="1037777"/>
                </a:lnTo>
                <a:cubicBezTo>
                  <a:pt x="10130400" y="1042529"/>
                  <a:pt x="10129537" y="1038209"/>
                  <a:pt x="10124353" y="1038641"/>
                </a:cubicBezTo>
                <a:cubicBezTo>
                  <a:pt x="10119313" y="1039073"/>
                  <a:pt x="10121329" y="1048146"/>
                  <a:pt x="10113695" y="1048146"/>
                </a:cubicBezTo>
                <a:lnTo>
                  <a:pt x="10106999" y="1053744"/>
                </a:lnTo>
                <a:lnTo>
                  <a:pt x="10111536" y="1062259"/>
                </a:lnTo>
                <a:cubicBezTo>
                  <a:pt x="10115208" y="1064203"/>
                  <a:pt x="10118629" y="1067407"/>
                  <a:pt x="10120068" y="1070665"/>
                </a:cubicBezTo>
                <a:lnTo>
                  <a:pt x="10120068" y="1070666"/>
                </a:lnTo>
                <a:cubicBezTo>
                  <a:pt x="10121509" y="1073924"/>
                  <a:pt x="10120968" y="1077236"/>
                  <a:pt x="10116720" y="1079396"/>
                </a:cubicBezTo>
                <a:cubicBezTo>
                  <a:pt x="10108081" y="1083717"/>
                  <a:pt x="10112831" y="1087029"/>
                  <a:pt x="10108511" y="1094374"/>
                </a:cubicBezTo>
                <a:cubicBezTo>
                  <a:pt x="10104335" y="1101718"/>
                  <a:pt x="10078989" y="1109783"/>
                  <a:pt x="10070060" y="1114103"/>
                </a:cubicBezTo>
                <a:cubicBezTo>
                  <a:pt x="10060987" y="1118424"/>
                  <a:pt x="10043563" y="1120152"/>
                  <a:pt x="10037083" y="1116263"/>
                </a:cubicBezTo>
                <a:cubicBezTo>
                  <a:pt x="10030745" y="1112375"/>
                  <a:pt x="10034489" y="1107335"/>
                  <a:pt x="10021672" y="1102150"/>
                </a:cubicBezTo>
                <a:cubicBezTo>
                  <a:pt x="10008855" y="1096966"/>
                  <a:pt x="9990421" y="1102438"/>
                  <a:pt x="9993013" y="1110215"/>
                </a:cubicBezTo>
                <a:cubicBezTo>
                  <a:pt x="9995462" y="1117992"/>
                  <a:pt x="10009287" y="1120584"/>
                  <a:pt x="10017351" y="1115399"/>
                </a:cubicBezTo>
                <a:cubicBezTo>
                  <a:pt x="10025417" y="1110215"/>
                  <a:pt x="10026281" y="1118280"/>
                  <a:pt x="10026281" y="1125192"/>
                </a:cubicBezTo>
                <a:cubicBezTo>
                  <a:pt x="10026281" y="1131961"/>
                  <a:pt x="10038234" y="1140601"/>
                  <a:pt x="10043419" y="1135849"/>
                </a:cubicBezTo>
                <a:cubicBezTo>
                  <a:pt x="10048603" y="1131097"/>
                  <a:pt x="10065740" y="1155147"/>
                  <a:pt x="10063149" y="1164075"/>
                </a:cubicBezTo>
                <a:cubicBezTo>
                  <a:pt x="10060555" y="1173004"/>
                  <a:pt x="10080285" y="1181933"/>
                  <a:pt x="10079853" y="1190574"/>
                </a:cubicBezTo>
                <a:cubicBezTo>
                  <a:pt x="10079637" y="1194822"/>
                  <a:pt x="10082625" y="1197919"/>
                  <a:pt x="10084281" y="1201339"/>
                </a:cubicBezTo>
                <a:cubicBezTo>
                  <a:pt x="10085938" y="1204759"/>
                  <a:pt x="10086261" y="1208504"/>
                  <a:pt x="10080717" y="1214048"/>
                </a:cubicBezTo>
                <a:cubicBezTo>
                  <a:pt x="10069629" y="1225281"/>
                  <a:pt x="10063149" y="1219664"/>
                  <a:pt x="10049034" y="1216640"/>
                </a:cubicBezTo>
                <a:cubicBezTo>
                  <a:pt x="10034921" y="1213616"/>
                  <a:pt x="10024695" y="1215776"/>
                  <a:pt x="10023400" y="1210159"/>
                </a:cubicBezTo>
                <a:cubicBezTo>
                  <a:pt x="10022105" y="1204543"/>
                  <a:pt x="10010151" y="1207135"/>
                  <a:pt x="10011879" y="1212751"/>
                </a:cubicBezTo>
                <a:cubicBezTo>
                  <a:pt x="10013607" y="1218368"/>
                  <a:pt x="9978469" y="1236225"/>
                  <a:pt x="9951539" y="1242274"/>
                </a:cubicBezTo>
                <a:cubicBezTo>
                  <a:pt x="9924608" y="1248322"/>
                  <a:pt x="9904878" y="1258115"/>
                  <a:pt x="9902719" y="1264164"/>
                </a:cubicBezTo>
                <a:cubicBezTo>
                  <a:pt x="9900559" y="1270068"/>
                  <a:pt x="9893357" y="1266324"/>
                  <a:pt x="9886012" y="1275253"/>
                </a:cubicBezTo>
                <a:cubicBezTo>
                  <a:pt x="9878669" y="1284181"/>
                  <a:pt x="9882556" y="1276981"/>
                  <a:pt x="9868875" y="1286774"/>
                </a:cubicBezTo>
                <a:cubicBezTo>
                  <a:pt x="9855195" y="1296566"/>
                  <a:pt x="9837193" y="1307223"/>
                  <a:pt x="9826967" y="1310248"/>
                </a:cubicBezTo>
                <a:cubicBezTo>
                  <a:pt x="9816743" y="1313272"/>
                  <a:pt x="9825384" y="1324793"/>
                  <a:pt x="9815015" y="1327385"/>
                </a:cubicBezTo>
                <a:cubicBezTo>
                  <a:pt x="9808101" y="1329113"/>
                  <a:pt x="9805942" y="1315000"/>
                  <a:pt x="9793557" y="1308951"/>
                </a:cubicBezTo>
                <a:cubicBezTo>
                  <a:pt x="9781171" y="1303047"/>
                  <a:pt x="9740128" y="1301751"/>
                  <a:pt x="9721263" y="1314568"/>
                </a:cubicBezTo>
                <a:cubicBezTo>
                  <a:pt x="9702397" y="1327385"/>
                  <a:pt x="9696925" y="1339338"/>
                  <a:pt x="9694333" y="1329977"/>
                </a:cubicBezTo>
                <a:cubicBezTo>
                  <a:pt x="9691741" y="1320616"/>
                  <a:pt x="9698077" y="1304775"/>
                  <a:pt x="9688283" y="1304775"/>
                </a:cubicBezTo>
                <a:cubicBezTo>
                  <a:pt x="9678493" y="1304775"/>
                  <a:pt x="9666394" y="1326089"/>
                  <a:pt x="9659194" y="1332569"/>
                </a:cubicBezTo>
                <a:cubicBezTo>
                  <a:pt x="9651993" y="1338906"/>
                  <a:pt x="9654153" y="1326089"/>
                  <a:pt x="9648105" y="1327385"/>
                </a:cubicBezTo>
                <a:cubicBezTo>
                  <a:pt x="9642200" y="1328681"/>
                  <a:pt x="9626791" y="1322201"/>
                  <a:pt x="9622903" y="1328681"/>
                </a:cubicBezTo>
                <a:cubicBezTo>
                  <a:pt x="9619014" y="1335162"/>
                  <a:pt x="9603605" y="1352731"/>
                  <a:pt x="9601013" y="1365116"/>
                </a:cubicBezTo>
                <a:cubicBezTo>
                  <a:pt x="9598565" y="1377501"/>
                  <a:pt x="9587763" y="1375773"/>
                  <a:pt x="9576675" y="1390750"/>
                </a:cubicBezTo>
                <a:lnTo>
                  <a:pt x="9571544" y="1411506"/>
                </a:lnTo>
                <a:lnTo>
                  <a:pt x="9580131" y="1420703"/>
                </a:lnTo>
                <a:cubicBezTo>
                  <a:pt x="9587476" y="1420273"/>
                  <a:pt x="9589204" y="1416816"/>
                  <a:pt x="9598565" y="1419409"/>
                </a:cubicBezTo>
                <a:cubicBezTo>
                  <a:pt x="9603245" y="1420703"/>
                  <a:pt x="9606989" y="1421891"/>
                  <a:pt x="9607799" y="1424087"/>
                </a:cubicBezTo>
                <a:cubicBezTo>
                  <a:pt x="9608610" y="1426283"/>
                  <a:pt x="9606486" y="1429487"/>
                  <a:pt x="9599429" y="1434816"/>
                </a:cubicBezTo>
                <a:cubicBezTo>
                  <a:pt x="9585315" y="1445473"/>
                  <a:pt x="9587332" y="1468227"/>
                  <a:pt x="9593381" y="1467363"/>
                </a:cubicBezTo>
                <a:cubicBezTo>
                  <a:pt x="9599285" y="1466499"/>
                  <a:pt x="9615559" y="1478884"/>
                  <a:pt x="9607061" y="1486660"/>
                </a:cubicBezTo>
                <a:cubicBezTo>
                  <a:pt x="9598421" y="1494437"/>
                  <a:pt x="9593668" y="1485364"/>
                  <a:pt x="9584739" y="1487956"/>
                </a:cubicBezTo>
                <a:cubicBezTo>
                  <a:pt x="9575667" y="1490549"/>
                  <a:pt x="9559826" y="1517479"/>
                  <a:pt x="9564147" y="1523095"/>
                </a:cubicBezTo>
                <a:cubicBezTo>
                  <a:pt x="9568466" y="1528568"/>
                  <a:pt x="9580851" y="1541097"/>
                  <a:pt x="9569331" y="1551754"/>
                </a:cubicBezTo>
                <a:cubicBezTo>
                  <a:pt x="9557809" y="1562555"/>
                  <a:pt x="9544847" y="1550602"/>
                  <a:pt x="9534624" y="1557802"/>
                </a:cubicBezTo>
                <a:cubicBezTo>
                  <a:pt x="9524398" y="1565003"/>
                  <a:pt x="9504669" y="1576092"/>
                  <a:pt x="9506829" y="1584300"/>
                </a:cubicBezTo>
                <a:cubicBezTo>
                  <a:pt x="9508989" y="1592365"/>
                  <a:pt x="9515470" y="1606478"/>
                  <a:pt x="9509421" y="1608638"/>
                </a:cubicBezTo>
                <a:cubicBezTo>
                  <a:pt x="9503373" y="1610799"/>
                  <a:pt x="9492284" y="1607342"/>
                  <a:pt x="9487964" y="1612959"/>
                </a:cubicBezTo>
                <a:cubicBezTo>
                  <a:pt x="9483643" y="1618431"/>
                  <a:pt x="9470394" y="1621023"/>
                  <a:pt x="9468234" y="1626208"/>
                </a:cubicBezTo>
                <a:cubicBezTo>
                  <a:pt x="9466074" y="1631392"/>
                  <a:pt x="9469098" y="1650978"/>
                  <a:pt x="9461754" y="1655730"/>
                </a:cubicBezTo>
                <a:cubicBezTo>
                  <a:pt x="9454553" y="1660483"/>
                  <a:pt x="9457866" y="1663507"/>
                  <a:pt x="9447208" y="1672436"/>
                </a:cubicBezTo>
                <a:cubicBezTo>
                  <a:pt x="9436551" y="1681364"/>
                  <a:pt x="9420711" y="1702390"/>
                  <a:pt x="9416822" y="1698502"/>
                </a:cubicBezTo>
                <a:cubicBezTo>
                  <a:pt x="9412933" y="1694614"/>
                  <a:pt x="9415094" y="1683957"/>
                  <a:pt x="9409045" y="1677476"/>
                </a:cubicBezTo>
                <a:cubicBezTo>
                  <a:pt x="9403141" y="1670996"/>
                  <a:pt x="9407461" y="1640609"/>
                  <a:pt x="9400117" y="1628224"/>
                </a:cubicBezTo>
                <a:cubicBezTo>
                  <a:pt x="9392771" y="1615839"/>
                  <a:pt x="9384707" y="1545561"/>
                  <a:pt x="9384275" y="1521223"/>
                </a:cubicBezTo>
                <a:cubicBezTo>
                  <a:pt x="9383843" y="1496741"/>
                  <a:pt x="9394499" y="1472403"/>
                  <a:pt x="9410773" y="1454834"/>
                </a:cubicBezTo>
                <a:cubicBezTo>
                  <a:pt x="9427045" y="1437264"/>
                  <a:pt x="9413797" y="1420559"/>
                  <a:pt x="9420566" y="1419697"/>
                </a:cubicBezTo>
                <a:cubicBezTo>
                  <a:pt x="9427334" y="1418833"/>
                  <a:pt x="9447497" y="1419265"/>
                  <a:pt x="9447497" y="1414080"/>
                </a:cubicBezTo>
                <a:cubicBezTo>
                  <a:pt x="9447497" y="1408896"/>
                  <a:pt x="9476587" y="1408896"/>
                  <a:pt x="9495021" y="1381534"/>
                </a:cubicBezTo>
                <a:cubicBezTo>
                  <a:pt x="9513309" y="1354171"/>
                  <a:pt x="9541248" y="1345963"/>
                  <a:pt x="9548447" y="1332281"/>
                </a:cubicBezTo>
                <a:cubicBezTo>
                  <a:pt x="9555793" y="1318600"/>
                  <a:pt x="9571202" y="1317304"/>
                  <a:pt x="9572066" y="1306215"/>
                </a:cubicBezTo>
                <a:cubicBezTo>
                  <a:pt x="9572787" y="1295126"/>
                  <a:pt x="9601589" y="1292102"/>
                  <a:pt x="9610086" y="1289510"/>
                </a:cubicBezTo>
                <a:cubicBezTo>
                  <a:pt x="9618583" y="1286918"/>
                  <a:pt x="9618150" y="1282309"/>
                  <a:pt x="9618583" y="1276261"/>
                </a:cubicBezTo>
                <a:cubicBezTo>
                  <a:pt x="9618798" y="1273237"/>
                  <a:pt x="9622363" y="1271400"/>
                  <a:pt x="9625171" y="1269636"/>
                </a:cubicBezTo>
                <a:cubicBezTo>
                  <a:pt x="9627979" y="1267872"/>
                  <a:pt x="9630031" y="1266180"/>
                  <a:pt x="9627223" y="1263444"/>
                </a:cubicBezTo>
                <a:cubicBezTo>
                  <a:pt x="9621751" y="1257827"/>
                  <a:pt x="9632407" y="1253075"/>
                  <a:pt x="9631976" y="1238530"/>
                </a:cubicBezTo>
                <a:cubicBezTo>
                  <a:pt x="9631688" y="1223984"/>
                  <a:pt x="9642344" y="1213616"/>
                  <a:pt x="9653865" y="1216640"/>
                </a:cubicBezTo>
                <a:lnTo>
                  <a:pt x="9662885" y="1216334"/>
                </a:lnTo>
                <a:lnTo>
                  <a:pt x="9654298" y="1209871"/>
                </a:lnTo>
                <a:cubicBezTo>
                  <a:pt x="9648321" y="1207279"/>
                  <a:pt x="9636115" y="1207279"/>
                  <a:pt x="9625297" y="1210124"/>
                </a:cubicBezTo>
                <a:lnTo>
                  <a:pt x="9604613" y="1227441"/>
                </a:lnTo>
                <a:lnTo>
                  <a:pt x="9605747" y="1248628"/>
                </a:lnTo>
                <a:cubicBezTo>
                  <a:pt x="9605837" y="1253651"/>
                  <a:pt x="9604541" y="1256315"/>
                  <a:pt x="9598565" y="1255667"/>
                </a:cubicBezTo>
                <a:cubicBezTo>
                  <a:pt x="9586611" y="1254515"/>
                  <a:pt x="9569474" y="1259555"/>
                  <a:pt x="9550609" y="1278421"/>
                </a:cubicBezTo>
                <a:cubicBezTo>
                  <a:pt x="9531743" y="1297287"/>
                  <a:pt x="9517198" y="1297287"/>
                  <a:pt x="9515470" y="1293830"/>
                </a:cubicBezTo>
                <a:lnTo>
                  <a:pt x="9515470" y="1293830"/>
                </a:lnTo>
                <a:cubicBezTo>
                  <a:pt x="9514535" y="1292102"/>
                  <a:pt x="9518242" y="1289978"/>
                  <a:pt x="9521284" y="1287854"/>
                </a:cubicBezTo>
                <a:lnTo>
                  <a:pt x="9523103" y="1281877"/>
                </a:lnTo>
                <a:lnTo>
                  <a:pt x="9510754" y="1279735"/>
                </a:lnTo>
                <a:cubicBezTo>
                  <a:pt x="9507117" y="1278925"/>
                  <a:pt x="9504885" y="1276981"/>
                  <a:pt x="9506829" y="1270788"/>
                </a:cubicBezTo>
                <a:cubicBezTo>
                  <a:pt x="9508773" y="1264596"/>
                  <a:pt x="9514029" y="1258943"/>
                  <a:pt x="9517936" y="1254299"/>
                </a:cubicBezTo>
                <a:lnTo>
                  <a:pt x="9520942" y="1243858"/>
                </a:lnTo>
                <a:lnTo>
                  <a:pt x="9510105" y="1247207"/>
                </a:lnTo>
                <a:cubicBezTo>
                  <a:pt x="9506469" y="1250051"/>
                  <a:pt x="9502940" y="1253147"/>
                  <a:pt x="9499916" y="1252067"/>
                </a:cubicBezTo>
                <a:cubicBezTo>
                  <a:pt x="9493867" y="1249907"/>
                  <a:pt x="9495165" y="1235793"/>
                  <a:pt x="9480619" y="1243858"/>
                </a:cubicBezTo>
                <a:cubicBezTo>
                  <a:pt x="9466074" y="1252067"/>
                  <a:pt x="9442455" y="1247746"/>
                  <a:pt x="9433095" y="1248178"/>
                </a:cubicBezTo>
                <a:cubicBezTo>
                  <a:pt x="9423590" y="1248610"/>
                  <a:pt x="9417686" y="1267908"/>
                  <a:pt x="9417686" y="1274677"/>
                </a:cubicBezTo>
                <a:cubicBezTo>
                  <a:pt x="9417686" y="1281445"/>
                  <a:pt x="9408613" y="1276405"/>
                  <a:pt x="9396227" y="1287062"/>
                </a:cubicBezTo>
                <a:cubicBezTo>
                  <a:pt x="9383843" y="1297719"/>
                  <a:pt x="9364113" y="1307079"/>
                  <a:pt x="9353889" y="1324649"/>
                </a:cubicBezTo>
                <a:lnTo>
                  <a:pt x="9346329" y="1343479"/>
                </a:lnTo>
                <a:lnTo>
                  <a:pt x="9356047" y="1349131"/>
                </a:lnTo>
                <a:cubicBezTo>
                  <a:pt x="9362457" y="1349131"/>
                  <a:pt x="9367282" y="1351472"/>
                  <a:pt x="9369532" y="1353758"/>
                </a:cubicBezTo>
                <a:cubicBezTo>
                  <a:pt x="9371782" y="1356044"/>
                  <a:pt x="9371457" y="1358276"/>
                  <a:pt x="9367569" y="1358060"/>
                </a:cubicBezTo>
                <a:cubicBezTo>
                  <a:pt x="9359937" y="1357628"/>
                  <a:pt x="9344529" y="1359356"/>
                  <a:pt x="9337615" y="1365404"/>
                </a:cubicBezTo>
                <a:cubicBezTo>
                  <a:pt x="9330702" y="1371453"/>
                  <a:pt x="9327823" y="1358924"/>
                  <a:pt x="9317022" y="1365836"/>
                </a:cubicBezTo>
                <a:cubicBezTo>
                  <a:pt x="9306365" y="1372749"/>
                  <a:pt x="9294268" y="1371885"/>
                  <a:pt x="9286635" y="1371021"/>
                </a:cubicBezTo>
                <a:cubicBezTo>
                  <a:pt x="9279002" y="1370157"/>
                  <a:pt x="9267337" y="1380813"/>
                  <a:pt x="9257545" y="1375341"/>
                </a:cubicBezTo>
                <a:cubicBezTo>
                  <a:pt x="9252577" y="1372605"/>
                  <a:pt x="9252793" y="1369941"/>
                  <a:pt x="9255313" y="1368069"/>
                </a:cubicBezTo>
                <a:cubicBezTo>
                  <a:pt x="9257833" y="1366196"/>
                  <a:pt x="9262657" y="1365116"/>
                  <a:pt x="9266905" y="1365548"/>
                </a:cubicBezTo>
                <a:lnTo>
                  <a:pt x="9276409" y="1361894"/>
                </a:lnTo>
                <a:lnTo>
                  <a:pt x="9272089" y="1356619"/>
                </a:lnTo>
                <a:cubicBezTo>
                  <a:pt x="9262153" y="1355323"/>
                  <a:pt x="9262153" y="1339482"/>
                  <a:pt x="9251928" y="1346395"/>
                </a:cubicBezTo>
                <a:cubicBezTo>
                  <a:pt x="9241559" y="1353163"/>
                  <a:pt x="9236519" y="1346827"/>
                  <a:pt x="9230038" y="1342074"/>
                </a:cubicBezTo>
                <a:cubicBezTo>
                  <a:pt x="9223701" y="1337466"/>
                  <a:pt x="9195476" y="1335306"/>
                  <a:pt x="9189426" y="1346827"/>
                </a:cubicBezTo>
                <a:cubicBezTo>
                  <a:pt x="9183522" y="1358492"/>
                  <a:pt x="9175315" y="1356763"/>
                  <a:pt x="9165521" y="1353739"/>
                </a:cubicBezTo>
                <a:cubicBezTo>
                  <a:pt x="9155729" y="1350715"/>
                  <a:pt x="9152272" y="1359356"/>
                  <a:pt x="9137727" y="1357628"/>
                </a:cubicBezTo>
                <a:cubicBezTo>
                  <a:pt x="9123181" y="1355899"/>
                  <a:pt x="9114684" y="1353739"/>
                  <a:pt x="9110796" y="1358060"/>
                </a:cubicBezTo>
                <a:cubicBezTo>
                  <a:pt x="9106908" y="1362380"/>
                  <a:pt x="9102299" y="1364972"/>
                  <a:pt x="9095819" y="1358492"/>
                </a:cubicBezTo>
                <a:cubicBezTo>
                  <a:pt x="9089339" y="1352011"/>
                  <a:pt x="9054777" y="1346395"/>
                  <a:pt x="9032885" y="1350715"/>
                </a:cubicBezTo>
                <a:cubicBezTo>
                  <a:pt x="9011141" y="1355035"/>
                  <a:pt x="8979025" y="1372029"/>
                  <a:pt x="8978594" y="1378941"/>
                </a:cubicBezTo>
                <a:cubicBezTo>
                  <a:pt x="8978161" y="1385710"/>
                  <a:pt x="8950798" y="1396943"/>
                  <a:pt x="8946478" y="1405872"/>
                </a:cubicBezTo>
                <a:cubicBezTo>
                  <a:pt x="8942158" y="1414800"/>
                  <a:pt x="8933229" y="1423439"/>
                  <a:pt x="8914795" y="1438416"/>
                </a:cubicBezTo>
                <a:cubicBezTo>
                  <a:pt x="8896361" y="1453393"/>
                  <a:pt x="8875913" y="1462322"/>
                  <a:pt x="8873321" y="1469667"/>
                </a:cubicBezTo>
                <a:cubicBezTo>
                  <a:pt x="8870728" y="1477011"/>
                  <a:pt x="8868568" y="1484212"/>
                  <a:pt x="8857479" y="1490693"/>
                </a:cubicBezTo>
                <a:cubicBezTo>
                  <a:pt x="8846246" y="1497173"/>
                  <a:pt x="8827524" y="1509558"/>
                  <a:pt x="8820180" y="1512582"/>
                </a:cubicBezTo>
                <a:cubicBezTo>
                  <a:pt x="8812836" y="1515607"/>
                  <a:pt x="8815427" y="1522807"/>
                  <a:pt x="8800882" y="1530584"/>
                </a:cubicBezTo>
                <a:cubicBezTo>
                  <a:pt x="8786337" y="1538361"/>
                  <a:pt x="8781584" y="1550746"/>
                  <a:pt x="8799586" y="1552042"/>
                </a:cubicBezTo>
                <a:cubicBezTo>
                  <a:pt x="8817587" y="1553338"/>
                  <a:pt x="8834725" y="1546425"/>
                  <a:pt x="8832565" y="1552906"/>
                </a:cubicBezTo>
                <a:cubicBezTo>
                  <a:pt x="8830405" y="1559242"/>
                  <a:pt x="8827957" y="1584156"/>
                  <a:pt x="8836021" y="1582428"/>
                </a:cubicBezTo>
                <a:cubicBezTo>
                  <a:pt x="8844230" y="1580700"/>
                  <a:pt x="8844230" y="1567451"/>
                  <a:pt x="8854023" y="1561834"/>
                </a:cubicBezTo>
                <a:cubicBezTo>
                  <a:pt x="8863960" y="1556218"/>
                  <a:pt x="8856615" y="1564859"/>
                  <a:pt x="8854887" y="1573355"/>
                </a:cubicBezTo>
                <a:cubicBezTo>
                  <a:pt x="8853159" y="1581996"/>
                  <a:pt x="8865113" y="1582428"/>
                  <a:pt x="8856183" y="1590493"/>
                </a:cubicBezTo>
                <a:cubicBezTo>
                  <a:pt x="8847253" y="1598558"/>
                  <a:pt x="8866839" y="1597837"/>
                  <a:pt x="8872456" y="1589197"/>
                </a:cubicBezTo>
                <a:cubicBezTo>
                  <a:pt x="8877928" y="1580700"/>
                  <a:pt x="8880089" y="1576812"/>
                  <a:pt x="8884842" y="1578108"/>
                </a:cubicBezTo>
                <a:cubicBezTo>
                  <a:pt x="8889450" y="1579404"/>
                  <a:pt x="8892474" y="1574364"/>
                  <a:pt x="8890314" y="1568315"/>
                </a:cubicBezTo>
                <a:cubicBezTo>
                  <a:pt x="8888154" y="1562267"/>
                  <a:pt x="8905723" y="1568315"/>
                  <a:pt x="8915084" y="1567451"/>
                </a:cubicBezTo>
                <a:cubicBezTo>
                  <a:pt x="8924589" y="1566587"/>
                  <a:pt x="8936974" y="1576380"/>
                  <a:pt x="8937837" y="1584588"/>
                </a:cubicBezTo>
                <a:cubicBezTo>
                  <a:pt x="8938702" y="1592653"/>
                  <a:pt x="8948062" y="1595677"/>
                  <a:pt x="8955407" y="1599134"/>
                </a:cubicBezTo>
                <a:cubicBezTo>
                  <a:pt x="8962607" y="1602590"/>
                  <a:pt x="8971249" y="1610223"/>
                  <a:pt x="8966064" y="1613247"/>
                </a:cubicBezTo>
                <a:cubicBezTo>
                  <a:pt x="8960879" y="1616127"/>
                  <a:pt x="8960448" y="1617855"/>
                  <a:pt x="8962607" y="1621744"/>
                </a:cubicBezTo>
                <a:cubicBezTo>
                  <a:pt x="8964768" y="1625632"/>
                  <a:pt x="8962176" y="1638017"/>
                  <a:pt x="8964337" y="1643633"/>
                </a:cubicBezTo>
                <a:cubicBezTo>
                  <a:pt x="8966496" y="1649250"/>
                  <a:pt x="8968223" y="1655730"/>
                  <a:pt x="8959583" y="1662931"/>
                </a:cubicBezTo>
                <a:cubicBezTo>
                  <a:pt x="8951087" y="1670276"/>
                  <a:pt x="8953248" y="1677908"/>
                  <a:pt x="8948927" y="1683525"/>
                </a:cubicBezTo>
                <a:cubicBezTo>
                  <a:pt x="8944607" y="1689141"/>
                  <a:pt x="8946334" y="1698070"/>
                  <a:pt x="8943310" y="1701526"/>
                </a:cubicBezTo>
                <a:cubicBezTo>
                  <a:pt x="8940286" y="1704982"/>
                  <a:pt x="8940286" y="1757547"/>
                  <a:pt x="8930926" y="1777709"/>
                </a:cubicBezTo>
                <a:cubicBezTo>
                  <a:pt x="8921419" y="1797870"/>
                  <a:pt x="8918108" y="1798734"/>
                  <a:pt x="8912925" y="1807231"/>
                </a:cubicBezTo>
                <a:cubicBezTo>
                  <a:pt x="8907739" y="1815728"/>
                  <a:pt x="8886857" y="1837185"/>
                  <a:pt x="8882105" y="1848274"/>
                </a:cubicBezTo>
                <a:cubicBezTo>
                  <a:pt x="8874472" y="1866132"/>
                  <a:pt x="8854743" y="1889318"/>
                  <a:pt x="8839766" y="1905159"/>
                </a:cubicBezTo>
                <a:cubicBezTo>
                  <a:pt x="8824788" y="1921000"/>
                  <a:pt x="8793106" y="1951387"/>
                  <a:pt x="8792675" y="1957435"/>
                </a:cubicBezTo>
                <a:cubicBezTo>
                  <a:pt x="8792242" y="1963340"/>
                  <a:pt x="8737805" y="1999775"/>
                  <a:pt x="8725852" y="1999343"/>
                </a:cubicBezTo>
                <a:cubicBezTo>
                  <a:pt x="8713899" y="1998911"/>
                  <a:pt x="8703099" y="1980477"/>
                  <a:pt x="8692441" y="1980477"/>
                </a:cubicBezTo>
                <a:lnTo>
                  <a:pt x="8682738" y="1984168"/>
                </a:lnTo>
                <a:lnTo>
                  <a:pt x="8680396" y="1985705"/>
                </a:lnTo>
                <a:lnTo>
                  <a:pt x="8669097" y="1993120"/>
                </a:lnTo>
                <a:lnTo>
                  <a:pt x="8669113" y="1993582"/>
                </a:lnTo>
                <a:cubicBezTo>
                  <a:pt x="8666809" y="1995310"/>
                  <a:pt x="8664505" y="1997038"/>
                  <a:pt x="8662056" y="1998910"/>
                </a:cubicBezTo>
                <a:lnTo>
                  <a:pt x="8660847" y="1998734"/>
                </a:lnTo>
                <a:lnTo>
                  <a:pt x="8641409" y="2015382"/>
                </a:lnTo>
                <a:cubicBezTo>
                  <a:pt x="8635594" y="2020945"/>
                  <a:pt x="8631094" y="2025985"/>
                  <a:pt x="8629222" y="2029441"/>
                </a:cubicBezTo>
                <a:cubicBezTo>
                  <a:pt x="8622021" y="2042691"/>
                  <a:pt x="8627925" y="2059396"/>
                  <a:pt x="8618997" y="2064580"/>
                </a:cubicBezTo>
                <a:cubicBezTo>
                  <a:pt x="8609923" y="2069765"/>
                  <a:pt x="8580403" y="2092375"/>
                  <a:pt x="8568448" y="2095399"/>
                </a:cubicBezTo>
                <a:cubicBezTo>
                  <a:pt x="8556495" y="2098279"/>
                  <a:pt x="8550590" y="2114985"/>
                  <a:pt x="8560384" y="2121033"/>
                </a:cubicBezTo>
                <a:cubicBezTo>
                  <a:pt x="8564417" y="2123481"/>
                  <a:pt x="8575073" y="2133130"/>
                  <a:pt x="8586019" y="2145083"/>
                </a:cubicBezTo>
                <a:cubicBezTo>
                  <a:pt x="8581410" y="2148828"/>
                  <a:pt x="8577091" y="2150844"/>
                  <a:pt x="8570753" y="2150844"/>
                </a:cubicBezTo>
                <a:cubicBezTo>
                  <a:pt x="8560384" y="2150844"/>
                  <a:pt x="8549006" y="2151996"/>
                  <a:pt x="8544397" y="2156604"/>
                </a:cubicBezTo>
                <a:cubicBezTo>
                  <a:pt x="8541806" y="2159196"/>
                  <a:pt x="8534028" y="2164093"/>
                  <a:pt x="8527404" y="2169421"/>
                </a:cubicBezTo>
                <a:cubicBezTo>
                  <a:pt x="8526109" y="2167261"/>
                  <a:pt x="8524093" y="2165533"/>
                  <a:pt x="8520636" y="2165533"/>
                </a:cubicBezTo>
                <a:cubicBezTo>
                  <a:pt x="8508539" y="2165533"/>
                  <a:pt x="8502202" y="2163085"/>
                  <a:pt x="8498314" y="2169853"/>
                </a:cubicBezTo>
                <a:cubicBezTo>
                  <a:pt x="8494569" y="2176622"/>
                  <a:pt x="8484201" y="2170141"/>
                  <a:pt x="8483768" y="2162509"/>
                </a:cubicBezTo>
                <a:cubicBezTo>
                  <a:pt x="8483337" y="2154732"/>
                  <a:pt x="8470808" y="2154444"/>
                  <a:pt x="8478583" y="2144939"/>
                </a:cubicBezTo>
                <a:cubicBezTo>
                  <a:pt x="8486360" y="2135578"/>
                  <a:pt x="8503930" y="2123913"/>
                  <a:pt x="8495722" y="2113689"/>
                </a:cubicBezTo>
                <a:cubicBezTo>
                  <a:pt x="8492697" y="2109944"/>
                  <a:pt x="8487765" y="2106164"/>
                  <a:pt x="8481915" y="2103176"/>
                </a:cubicBezTo>
                <a:lnTo>
                  <a:pt x="8463395" y="2097652"/>
                </a:lnTo>
                <a:lnTo>
                  <a:pt x="8463176" y="2097991"/>
                </a:lnTo>
                <a:cubicBezTo>
                  <a:pt x="8458280" y="2097558"/>
                  <a:pt x="8453527" y="2097991"/>
                  <a:pt x="8449207" y="2099719"/>
                </a:cubicBezTo>
                <a:cubicBezTo>
                  <a:pt x="8432934" y="2106199"/>
                  <a:pt x="8412340" y="2119016"/>
                  <a:pt x="8395634" y="2129673"/>
                </a:cubicBezTo>
                <a:cubicBezTo>
                  <a:pt x="8378930" y="2140330"/>
                  <a:pt x="8366976" y="2138314"/>
                  <a:pt x="8375474" y="2130105"/>
                </a:cubicBezTo>
                <a:cubicBezTo>
                  <a:pt x="8384114" y="2122041"/>
                  <a:pt x="8375040" y="2118584"/>
                  <a:pt x="8379794" y="2107927"/>
                </a:cubicBezTo>
                <a:cubicBezTo>
                  <a:pt x="8384546" y="2097271"/>
                  <a:pt x="8413637" y="2079701"/>
                  <a:pt x="8399523" y="2068612"/>
                </a:cubicBezTo>
                <a:cubicBezTo>
                  <a:pt x="8385410" y="2057523"/>
                  <a:pt x="8366544" y="2069044"/>
                  <a:pt x="8350272" y="2087910"/>
                </a:cubicBezTo>
                <a:cubicBezTo>
                  <a:pt x="8333998" y="2106631"/>
                  <a:pt x="8323628" y="2089926"/>
                  <a:pt x="8316428" y="2111384"/>
                </a:cubicBezTo>
                <a:cubicBezTo>
                  <a:pt x="8309083" y="2132697"/>
                  <a:pt x="8291946" y="2120312"/>
                  <a:pt x="8280424" y="2122041"/>
                </a:cubicBezTo>
                <a:cubicBezTo>
                  <a:pt x="8268904" y="2123769"/>
                  <a:pt x="8261560" y="2158908"/>
                  <a:pt x="8280857" y="2158044"/>
                </a:cubicBezTo>
                <a:cubicBezTo>
                  <a:pt x="8300154" y="2157179"/>
                  <a:pt x="8315564" y="2156747"/>
                  <a:pt x="8310812" y="2168268"/>
                </a:cubicBezTo>
                <a:cubicBezTo>
                  <a:pt x="8306202" y="2179933"/>
                  <a:pt x="8315132" y="2197935"/>
                  <a:pt x="8328812" y="2191454"/>
                </a:cubicBezTo>
                <a:cubicBezTo>
                  <a:pt x="8342639" y="2185118"/>
                  <a:pt x="8360495" y="2156027"/>
                  <a:pt x="8367408" y="2166252"/>
                </a:cubicBezTo>
                <a:cubicBezTo>
                  <a:pt x="8374176" y="2176477"/>
                  <a:pt x="8385841" y="2180365"/>
                  <a:pt x="8395634" y="2177773"/>
                </a:cubicBezTo>
                <a:cubicBezTo>
                  <a:pt x="8405427" y="2175181"/>
                  <a:pt x="8419685" y="2191022"/>
                  <a:pt x="8412340" y="2196207"/>
                </a:cubicBezTo>
                <a:cubicBezTo>
                  <a:pt x="8404995" y="2201247"/>
                  <a:pt x="8384114" y="2200815"/>
                  <a:pt x="8379361" y="2206000"/>
                </a:cubicBezTo>
                <a:cubicBezTo>
                  <a:pt x="8374609" y="2211184"/>
                  <a:pt x="8366544" y="2205280"/>
                  <a:pt x="8361792" y="2215072"/>
                </a:cubicBezTo>
                <a:cubicBezTo>
                  <a:pt x="8357039" y="2224865"/>
                  <a:pt x="8351999" y="2227457"/>
                  <a:pt x="8345950" y="2226161"/>
                </a:cubicBezTo>
                <a:cubicBezTo>
                  <a:pt x="8339901" y="2224865"/>
                  <a:pt x="8345518" y="2235954"/>
                  <a:pt x="8332269" y="2241570"/>
                </a:cubicBezTo>
                <a:cubicBezTo>
                  <a:pt x="8319020" y="2247043"/>
                  <a:pt x="8314268" y="2262020"/>
                  <a:pt x="8318588" y="2268501"/>
                </a:cubicBezTo>
                <a:cubicBezTo>
                  <a:pt x="8322764" y="2274981"/>
                  <a:pt x="8340766" y="2276709"/>
                  <a:pt x="8344222" y="2286502"/>
                </a:cubicBezTo>
                <a:cubicBezTo>
                  <a:pt x="8347680" y="2296439"/>
                  <a:pt x="8357904" y="2318185"/>
                  <a:pt x="8362656" y="2321641"/>
                </a:cubicBezTo>
                <a:cubicBezTo>
                  <a:pt x="8367408" y="2325097"/>
                  <a:pt x="8360064" y="2333162"/>
                  <a:pt x="8367841" y="2339211"/>
                </a:cubicBezTo>
                <a:cubicBezTo>
                  <a:pt x="8375474" y="2345259"/>
                  <a:pt x="8396498" y="2362253"/>
                  <a:pt x="8392178" y="2366573"/>
                </a:cubicBezTo>
                <a:cubicBezTo>
                  <a:pt x="8388002" y="2370749"/>
                  <a:pt x="8376338" y="2366573"/>
                  <a:pt x="8366544" y="2361388"/>
                </a:cubicBezTo>
                <a:cubicBezTo>
                  <a:pt x="8356752" y="2356204"/>
                  <a:pt x="8341774" y="2362253"/>
                  <a:pt x="8350272" y="2362253"/>
                </a:cubicBezTo>
                <a:cubicBezTo>
                  <a:pt x="8358768" y="2362253"/>
                  <a:pt x="8367841" y="2381550"/>
                  <a:pt x="8375904" y="2381118"/>
                </a:cubicBezTo>
                <a:cubicBezTo>
                  <a:pt x="8383970" y="2380686"/>
                  <a:pt x="8399953" y="2394799"/>
                  <a:pt x="8393474" y="2396959"/>
                </a:cubicBezTo>
                <a:cubicBezTo>
                  <a:pt x="8386994" y="2399120"/>
                  <a:pt x="8372448" y="2409777"/>
                  <a:pt x="8363087" y="2411937"/>
                </a:cubicBezTo>
                <a:cubicBezTo>
                  <a:pt x="8353584" y="2414097"/>
                  <a:pt x="8368128" y="2424466"/>
                  <a:pt x="8373312" y="2417985"/>
                </a:cubicBezTo>
                <a:cubicBezTo>
                  <a:pt x="8378498" y="2411649"/>
                  <a:pt x="8384402" y="2428354"/>
                  <a:pt x="8390017" y="2424034"/>
                </a:cubicBezTo>
                <a:cubicBezTo>
                  <a:pt x="8395490" y="2419713"/>
                  <a:pt x="8412197" y="2424466"/>
                  <a:pt x="8401971" y="2427490"/>
                </a:cubicBezTo>
                <a:cubicBezTo>
                  <a:pt x="8391746" y="2430514"/>
                  <a:pt x="8384402" y="2441171"/>
                  <a:pt x="8389586" y="2445059"/>
                </a:cubicBezTo>
                <a:cubicBezTo>
                  <a:pt x="8394626" y="2448804"/>
                  <a:pt x="8383106" y="2446355"/>
                  <a:pt x="8384833" y="2456148"/>
                </a:cubicBezTo>
                <a:cubicBezTo>
                  <a:pt x="8386562" y="2465941"/>
                  <a:pt x="8384402" y="2477462"/>
                  <a:pt x="8378786" y="2479622"/>
                </a:cubicBezTo>
                <a:cubicBezTo>
                  <a:pt x="8373168" y="2481783"/>
                  <a:pt x="8361216" y="2489127"/>
                  <a:pt x="8359920" y="2497192"/>
                </a:cubicBezTo>
                <a:cubicBezTo>
                  <a:pt x="8358623" y="2505400"/>
                  <a:pt x="8354014" y="2512601"/>
                  <a:pt x="8346672" y="2517354"/>
                </a:cubicBezTo>
                <a:cubicBezTo>
                  <a:pt x="8339470" y="2521962"/>
                  <a:pt x="8325356" y="2522826"/>
                  <a:pt x="8326653" y="2526714"/>
                </a:cubicBezTo>
                <a:cubicBezTo>
                  <a:pt x="8327948" y="2530603"/>
                  <a:pt x="8337310" y="2538667"/>
                  <a:pt x="8330542" y="2540828"/>
                </a:cubicBezTo>
                <a:cubicBezTo>
                  <a:pt x="8323628" y="2542844"/>
                  <a:pt x="8330542" y="2557821"/>
                  <a:pt x="8326653" y="2563005"/>
                </a:cubicBezTo>
                <a:cubicBezTo>
                  <a:pt x="8322764" y="2568046"/>
                  <a:pt x="8314268" y="2566894"/>
                  <a:pt x="8314268" y="2573662"/>
                </a:cubicBezTo>
                <a:cubicBezTo>
                  <a:pt x="8314268" y="2580575"/>
                  <a:pt x="8300154" y="2582159"/>
                  <a:pt x="8299722" y="2587775"/>
                </a:cubicBezTo>
                <a:cubicBezTo>
                  <a:pt x="8299290" y="2593392"/>
                  <a:pt x="8279994" y="2594976"/>
                  <a:pt x="8279994" y="2600160"/>
                </a:cubicBezTo>
                <a:cubicBezTo>
                  <a:pt x="8279994" y="2605345"/>
                  <a:pt x="8273513" y="2614706"/>
                  <a:pt x="8263287" y="2617730"/>
                </a:cubicBezTo>
                <a:cubicBezTo>
                  <a:pt x="8252920" y="2620610"/>
                  <a:pt x="8255079" y="2624066"/>
                  <a:pt x="8246150" y="2631411"/>
                </a:cubicBezTo>
                <a:cubicBezTo>
                  <a:pt x="8237077" y="2638612"/>
                  <a:pt x="8237653" y="2645956"/>
                  <a:pt x="8229012" y="2646388"/>
                </a:cubicBezTo>
                <a:cubicBezTo>
                  <a:pt x="8220372" y="2646820"/>
                  <a:pt x="8187825" y="2647684"/>
                  <a:pt x="8178896" y="2654597"/>
                </a:cubicBezTo>
                <a:cubicBezTo>
                  <a:pt x="8169968" y="2661366"/>
                  <a:pt x="8151102" y="2649413"/>
                  <a:pt x="8150670" y="2653733"/>
                </a:cubicBezTo>
                <a:cubicBezTo>
                  <a:pt x="8150239" y="2658053"/>
                  <a:pt x="8121148" y="2677639"/>
                  <a:pt x="8094217" y="2686712"/>
                </a:cubicBezTo>
                <a:cubicBezTo>
                  <a:pt x="8067288" y="2695640"/>
                  <a:pt x="8051878" y="2703273"/>
                  <a:pt x="8053606" y="2711050"/>
                </a:cubicBezTo>
                <a:cubicBezTo>
                  <a:pt x="8055190" y="2718682"/>
                  <a:pt x="8053894" y="2731067"/>
                  <a:pt x="8045829" y="2723435"/>
                </a:cubicBezTo>
                <a:cubicBezTo>
                  <a:pt x="8037620" y="2715802"/>
                  <a:pt x="8034164" y="2702553"/>
                  <a:pt x="8039349" y="2698233"/>
                </a:cubicBezTo>
                <a:cubicBezTo>
                  <a:pt x="8044390" y="2694056"/>
                  <a:pt x="8040213" y="2678647"/>
                  <a:pt x="8031572" y="2686280"/>
                </a:cubicBezTo>
                <a:cubicBezTo>
                  <a:pt x="8022932" y="2694056"/>
                  <a:pt x="8018755" y="2692760"/>
                  <a:pt x="8014867" y="2686280"/>
                </a:cubicBezTo>
                <a:cubicBezTo>
                  <a:pt x="8010979" y="2679799"/>
                  <a:pt x="8001618" y="2677639"/>
                  <a:pt x="7999025" y="2685416"/>
                </a:cubicBezTo>
                <a:cubicBezTo>
                  <a:pt x="7996865" y="2692040"/>
                  <a:pt x="7986928" y="2687432"/>
                  <a:pt x="7981312" y="2690168"/>
                </a:cubicBezTo>
                <a:lnTo>
                  <a:pt x="7981056" y="2689962"/>
                </a:lnTo>
                <a:lnTo>
                  <a:pt x="7978863" y="2691896"/>
                </a:lnTo>
                <a:cubicBezTo>
                  <a:pt x="7974544" y="2698664"/>
                  <a:pt x="7965615" y="2706441"/>
                  <a:pt x="7956110" y="2706873"/>
                </a:cubicBezTo>
                <a:cubicBezTo>
                  <a:pt x="7946749" y="2707305"/>
                  <a:pt x="7944588" y="2715082"/>
                  <a:pt x="7945021" y="2724010"/>
                </a:cubicBezTo>
                <a:cubicBezTo>
                  <a:pt x="7945452" y="2732939"/>
                  <a:pt x="7926588" y="2735963"/>
                  <a:pt x="7924427" y="2749213"/>
                </a:cubicBezTo>
                <a:cubicBezTo>
                  <a:pt x="7922267" y="2762462"/>
                  <a:pt x="7923131" y="2781327"/>
                  <a:pt x="7931629" y="2788528"/>
                </a:cubicBezTo>
                <a:cubicBezTo>
                  <a:pt x="7940124" y="2795873"/>
                  <a:pt x="7938396" y="2805233"/>
                  <a:pt x="7944445" y="2810850"/>
                </a:cubicBezTo>
                <a:cubicBezTo>
                  <a:pt x="7950494" y="2816322"/>
                  <a:pt x="7983760" y="2850597"/>
                  <a:pt x="7991106" y="2850165"/>
                </a:cubicBezTo>
                <a:cubicBezTo>
                  <a:pt x="7998306" y="2849733"/>
                  <a:pt x="8018036" y="2887464"/>
                  <a:pt x="8018467" y="2895529"/>
                </a:cubicBezTo>
                <a:cubicBezTo>
                  <a:pt x="8018755" y="2903738"/>
                  <a:pt x="8030852" y="2935853"/>
                  <a:pt x="8025235" y="2962783"/>
                </a:cubicBezTo>
                <a:cubicBezTo>
                  <a:pt x="8019763" y="2989714"/>
                  <a:pt x="8017172" y="2991874"/>
                  <a:pt x="8002624" y="3001235"/>
                </a:cubicBezTo>
                <a:cubicBezTo>
                  <a:pt x="7988080" y="3010595"/>
                  <a:pt x="7973536" y="3020532"/>
                  <a:pt x="7963310" y="3020100"/>
                </a:cubicBezTo>
                <a:cubicBezTo>
                  <a:pt x="7952942" y="3019668"/>
                  <a:pt x="7948334" y="3017508"/>
                  <a:pt x="7945310" y="3023124"/>
                </a:cubicBezTo>
                <a:cubicBezTo>
                  <a:pt x="7942284" y="3028741"/>
                  <a:pt x="7944445" y="3038966"/>
                  <a:pt x="7937532" y="3038534"/>
                </a:cubicBezTo>
                <a:cubicBezTo>
                  <a:pt x="7930764" y="3038102"/>
                  <a:pt x="7937245" y="3047462"/>
                  <a:pt x="7930764" y="3049623"/>
                </a:cubicBezTo>
                <a:cubicBezTo>
                  <a:pt x="7924427" y="3051783"/>
                  <a:pt x="7908584" y="3064168"/>
                  <a:pt x="7904697" y="3069784"/>
                </a:cubicBezTo>
                <a:cubicBezTo>
                  <a:pt x="7900808" y="3075401"/>
                  <a:pt x="7890584" y="3071944"/>
                  <a:pt x="7890151" y="3058263"/>
                </a:cubicBezTo>
                <a:cubicBezTo>
                  <a:pt x="7889720" y="3044582"/>
                  <a:pt x="7905128" y="3037382"/>
                  <a:pt x="7898216" y="3033061"/>
                </a:cubicBezTo>
                <a:cubicBezTo>
                  <a:pt x="7893032" y="3029893"/>
                  <a:pt x="7888568" y="3027589"/>
                  <a:pt x="7885398" y="3023412"/>
                </a:cubicBezTo>
                <a:cubicBezTo>
                  <a:pt x="7893319" y="3019524"/>
                  <a:pt x="7903256" y="3013908"/>
                  <a:pt x="7903256" y="3009443"/>
                </a:cubicBezTo>
                <a:cubicBezTo>
                  <a:pt x="7903256" y="3002099"/>
                  <a:pt x="7932636" y="3016788"/>
                  <a:pt x="7936237" y="3009443"/>
                </a:cubicBezTo>
                <a:cubicBezTo>
                  <a:pt x="7939980" y="3002099"/>
                  <a:pt x="7914201" y="2978337"/>
                  <a:pt x="7936237" y="2983809"/>
                </a:cubicBezTo>
                <a:cubicBezTo>
                  <a:pt x="7958269" y="2989282"/>
                  <a:pt x="7954525" y="2976321"/>
                  <a:pt x="7961870" y="2967248"/>
                </a:cubicBezTo>
                <a:cubicBezTo>
                  <a:pt x="7969214" y="2958175"/>
                  <a:pt x="7992978" y="2950830"/>
                  <a:pt x="7982033" y="2934269"/>
                </a:cubicBezTo>
                <a:lnTo>
                  <a:pt x="7981582" y="2933035"/>
                </a:lnTo>
                <a:lnTo>
                  <a:pt x="7981886" y="2934125"/>
                </a:lnTo>
                <a:cubicBezTo>
                  <a:pt x="7992976" y="2950686"/>
                  <a:pt x="7969070" y="2957887"/>
                  <a:pt x="7961725" y="2967104"/>
                </a:cubicBezTo>
                <a:cubicBezTo>
                  <a:pt x="7954380" y="2976321"/>
                  <a:pt x="7958125" y="2989138"/>
                  <a:pt x="7936091" y="2983666"/>
                </a:cubicBezTo>
                <a:cubicBezTo>
                  <a:pt x="7914056" y="2978049"/>
                  <a:pt x="7939836" y="3001956"/>
                  <a:pt x="7936091" y="3009300"/>
                </a:cubicBezTo>
                <a:cubicBezTo>
                  <a:pt x="7932490" y="3016645"/>
                  <a:pt x="7903111" y="3001956"/>
                  <a:pt x="7903111" y="3009300"/>
                </a:cubicBezTo>
                <a:cubicBezTo>
                  <a:pt x="7903111" y="3013620"/>
                  <a:pt x="7893174" y="3019381"/>
                  <a:pt x="7885111" y="3023125"/>
                </a:cubicBezTo>
                <a:cubicBezTo>
                  <a:pt x="7884103" y="3021829"/>
                  <a:pt x="7883238" y="3020389"/>
                  <a:pt x="7882518" y="3018661"/>
                </a:cubicBezTo>
                <a:cubicBezTo>
                  <a:pt x="7879495" y="3011316"/>
                  <a:pt x="7864517" y="3022549"/>
                  <a:pt x="7859332" y="3016501"/>
                </a:cubicBezTo>
                <a:cubicBezTo>
                  <a:pt x="7854148" y="3010452"/>
                  <a:pt x="7864086" y="3000659"/>
                  <a:pt x="7858036" y="3001091"/>
                </a:cubicBezTo>
                <a:cubicBezTo>
                  <a:pt x="7851988" y="3001524"/>
                  <a:pt x="7841331" y="3006132"/>
                  <a:pt x="7840036" y="2998067"/>
                </a:cubicBezTo>
                <a:cubicBezTo>
                  <a:pt x="7839459" y="2994251"/>
                  <a:pt x="7840251" y="2988922"/>
                  <a:pt x="7839820" y="2983954"/>
                </a:cubicBezTo>
                <a:lnTo>
                  <a:pt x="7832322" y="2972101"/>
                </a:lnTo>
                <a:lnTo>
                  <a:pt x="7832260" y="2972287"/>
                </a:lnTo>
                <a:cubicBezTo>
                  <a:pt x="7831540" y="2971999"/>
                  <a:pt x="7831107" y="2971567"/>
                  <a:pt x="7830243" y="2971423"/>
                </a:cubicBezTo>
                <a:cubicBezTo>
                  <a:pt x="7816562" y="2967535"/>
                  <a:pt x="7816562" y="2954286"/>
                  <a:pt x="7799426" y="2955150"/>
                </a:cubicBezTo>
                <a:cubicBezTo>
                  <a:pt x="7782287" y="2956014"/>
                  <a:pt x="7780990" y="2949965"/>
                  <a:pt x="7777534" y="2937580"/>
                </a:cubicBezTo>
                <a:cubicBezTo>
                  <a:pt x="7774222" y="2925195"/>
                  <a:pt x="7747147" y="2933836"/>
                  <a:pt x="7753196" y="2944925"/>
                </a:cubicBezTo>
                <a:cubicBezTo>
                  <a:pt x="7759245" y="2956014"/>
                  <a:pt x="7738650" y="2991585"/>
                  <a:pt x="7737356" y="3003971"/>
                </a:cubicBezTo>
                <a:cubicBezTo>
                  <a:pt x="7736058" y="3016356"/>
                  <a:pt x="7724105" y="3045446"/>
                  <a:pt x="7733898" y="3050199"/>
                </a:cubicBezTo>
                <a:cubicBezTo>
                  <a:pt x="7743834" y="3054807"/>
                  <a:pt x="7752331" y="3055239"/>
                  <a:pt x="7752331" y="3063880"/>
                </a:cubicBezTo>
                <a:cubicBezTo>
                  <a:pt x="7752331" y="3072376"/>
                  <a:pt x="7764285" y="3081017"/>
                  <a:pt x="7762988" y="3090810"/>
                </a:cubicBezTo>
                <a:cubicBezTo>
                  <a:pt x="7761694" y="3100603"/>
                  <a:pt x="7768605" y="3122493"/>
                  <a:pt x="7783150" y="3123789"/>
                </a:cubicBezTo>
                <a:cubicBezTo>
                  <a:pt x="7795536" y="3124941"/>
                  <a:pt x="7810657" y="3135022"/>
                  <a:pt x="7816418" y="3143230"/>
                </a:cubicBezTo>
                <a:cubicBezTo>
                  <a:pt x="7811594" y="3144814"/>
                  <a:pt x="7810046" y="3147587"/>
                  <a:pt x="7809362" y="3150035"/>
                </a:cubicBezTo>
                <a:lnTo>
                  <a:pt x="7807538" y="3154769"/>
                </a:lnTo>
                <a:lnTo>
                  <a:pt x="7807776" y="3154751"/>
                </a:lnTo>
                <a:cubicBezTo>
                  <a:pt x="7810512" y="3154175"/>
                  <a:pt x="7807055" y="3146254"/>
                  <a:pt x="7816704" y="3143086"/>
                </a:cubicBezTo>
                <a:cubicBezTo>
                  <a:pt x="7817713" y="3144526"/>
                  <a:pt x="7818434" y="3145966"/>
                  <a:pt x="7818865" y="3147262"/>
                </a:cubicBezTo>
                <a:cubicBezTo>
                  <a:pt x="7821456" y="3155759"/>
                  <a:pt x="7828658" y="3148127"/>
                  <a:pt x="7832978" y="3161376"/>
                </a:cubicBezTo>
                <a:cubicBezTo>
                  <a:pt x="7837299" y="3174625"/>
                  <a:pt x="7855732" y="3172464"/>
                  <a:pt x="7855300" y="3191762"/>
                </a:cubicBezTo>
                <a:cubicBezTo>
                  <a:pt x="7854868" y="3211060"/>
                  <a:pt x="7846227" y="3237558"/>
                  <a:pt x="7855588" y="3247207"/>
                </a:cubicBezTo>
                <a:cubicBezTo>
                  <a:pt x="7865093" y="3257000"/>
                  <a:pt x="7881366" y="3285226"/>
                  <a:pt x="7874885" y="3288250"/>
                </a:cubicBezTo>
                <a:cubicBezTo>
                  <a:pt x="7868550" y="3291274"/>
                  <a:pt x="7836002" y="3271977"/>
                  <a:pt x="7819298" y="3260024"/>
                </a:cubicBezTo>
                <a:cubicBezTo>
                  <a:pt x="7802592" y="3248071"/>
                  <a:pt x="7795392" y="3244615"/>
                  <a:pt x="7791502" y="3233526"/>
                </a:cubicBezTo>
                <a:cubicBezTo>
                  <a:pt x="7787614" y="3222437"/>
                  <a:pt x="7762412" y="3195074"/>
                  <a:pt x="7761980" y="3177937"/>
                </a:cubicBezTo>
                <a:cubicBezTo>
                  <a:pt x="7761836" y="3171456"/>
                  <a:pt x="7761549" y="3164184"/>
                  <a:pt x="7760432" y="3156623"/>
                </a:cubicBezTo>
                <a:lnTo>
                  <a:pt x="7753962" y="3133749"/>
                </a:lnTo>
                <a:lnTo>
                  <a:pt x="7753628" y="3133726"/>
                </a:lnTo>
                <a:cubicBezTo>
                  <a:pt x="7751467" y="3128685"/>
                  <a:pt x="7748588" y="3123933"/>
                  <a:pt x="7744988" y="3119324"/>
                </a:cubicBezTo>
                <a:cubicBezTo>
                  <a:pt x="7730154" y="3100459"/>
                  <a:pt x="7714746" y="3082889"/>
                  <a:pt x="7706968" y="3082025"/>
                </a:cubicBezTo>
                <a:cubicBezTo>
                  <a:pt x="7699336" y="3081161"/>
                  <a:pt x="7701784" y="3069640"/>
                  <a:pt x="7705239" y="3056391"/>
                </a:cubicBezTo>
                <a:cubicBezTo>
                  <a:pt x="7707976" y="3045734"/>
                  <a:pt x="7711000" y="3026293"/>
                  <a:pt x="7713449" y="3013764"/>
                </a:cubicBezTo>
                <a:lnTo>
                  <a:pt x="7720337" y="3008496"/>
                </a:lnTo>
                <a:lnTo>
                  <a:pt x="7713304" y="3013619"/>
                </a:lnTo>
                <a:cubicBezTo>
                  <a:pt x="7714025" y="3010451"/>
                  <a:pt x="7714458" y="3007715"/>
                  <a:pt x="7715032" y="3005698"/>
                </a:cubicBezTo>
                <a:cubicBezTo>
                  <a:pt x="7717624" y="2995761"/>
                  <a:pt x="7707690" y="2980496"/>
                  <a:pt x="7711146" y="2971423"/>
                </a:cubicBezTo>
                <a:cubicBezTo>
                  <a:pt x="7714602" y="2962495"/>
                  <a:pt x="7712440" y="2937148"/>
                  <a:pt x="7700055" y="2925627"/>
                </a:cubicBezTo>
                <a:cubicBezTo>
                  <a:pt x="7687671" y="2914107"/>
                  <a:pt x="7686374" y="2877672"/>
                  <a:pt x="7685080" y="2863126"/>
                </a:cubicBezTo>
                <a:cubicBezTo>
                  <a:pt x="7683782" y="2848581"/>
                  <a:pt x="7679606" y="2837060"/>
                  <a:pt x="7673558" y="2831012"/>
                </a:cubicBezTo>
                <a:cubicBezTo>
                  <a:pt x="7667510" y="2825107"/>
                  <a:pt x="7660740" y="2807970"/>
                  <a:pt x="7658580" y="2819491"/>
                </a:cubicBezTo>
                <a:cubicBezTo>
                  <a:pt x="7656420" y="2831012"/>
                  <a:pt x="7641443" y="2838356"/>
                  <a:pt x="7634098" y="2848581"/>
                </a:cubicBezTo>
                <a:cubicBezTo>
                  <a:pt x="7626897" y="2858950"/>
                  <a:pt x="7615665" y="2857222"/>
                  <a:pt x="7605872" y="2852037"/>
                </a:cubicBezTo>
                <a:cubicBezTo>
                  <a:pt x="7596079" y="2846853"/>
                  <a:pt x="7587871" y="2846421"/>
                  <a:pt x="7593920" y="2836196"/>
                </a:cubicBezTo>
                <a:cubicBezTo>
                  <a:pt x="7599968" y="2825971"/>
                  <a:pt x="7603424" y="2807538"/>
                  <a:pt x="7598239" y="2789536"/>
                </a:cubicBezTo>
                <a:cubicBezTo>
                  <a:pt x="7593056" y="2771535"/>
                  <a:pt x="7581966" y="2737692"/>
                  <a:pt x="7565260" y="2730923"/>
                </a:cubicBezTo>
                <a:cubicBezTo>
                  <a:pt x="7553884" y="2726171"/>
                  <a:pt x="7543659" y="2713786"/>
                  <a:pt x="7538042" y="2702265"/>
                </a:cubicBezTo>
                <a:lnTo>
                  <a:pt x="7538282" y="2702068"/>
                </a:lnTo>
                <a:lnTo>
                  <a:pt x="7534010" y="2688152"/>
                </a:lnTo>
                <a:cubicBezTo>
                  <a:pt x="7533578" y="2675623"/>
                  <a:pt x="7524649" y="2651717"/>
                  <a:pt x="7518601" y="2648693"/>
                </a:cubicBezTo>
                <a:cubicBezTo>
                  <a:pt x="7512552" y="2645669"/>
                  <a:pt x="7501895" y="2653013"/>
                  <a:pt x="7501031" y="2662806"/>
                </a:cubicBezTo>
                <a:cubicBezTo>
                  <a:pt x="7500167" y="2672599"/>
                  <a:pt x="7487350" y="2673895"/>
                  <a:pt x="7477990" y="2673895"/>
                </a:cubicBezTo>
                <a:cubicBezTo>
                  <a:pt x="7470501" y="2673895"/>
                  <a:pt x="7466756" y="2677639"/>
                  <a:pt x="7458691" y="2679223"/>
                </a:cubicBezTo>
                <a:cubicBezTo>
                  <a:pt x="7458403" y="2659206"/>
                  <a:pt x="7452499" y="2635588"/>
                  <a:pt x="7448466" y="2626227"/>
                </a:cubicBezTo>
                <a:cubicBezTo>
                  <a:pt x="7443281" y="2614130"/>
                  <a:pt x="7439825" y="2591520"/>
                  <a:pt x="7441554" y="2582880"/>
                </a:cubicBezTo>
                <a:cubicBezTo>
                  <a:pt x="7443281" y="2574239"/>
                  <a:pt x="7453651" y="2581151"/>
                  <a:pt x="7457108" y="2570782"/>
                </a:cubicBezTo>
                <a:cubicBezTo>
                  <a:pt x="7460564" y="2560270"/>
                  <a:pt x="7427584" y="2560270"/>
                  <a:pt x="7437953" y="2546445"/>
                </a:cubicBezTo>
                <a:cubicBezTo>
                  <a:pt x="7440581" y="2542988"/>
                  <a:pt x="7442553" y="2541260"/>
                  <a:pt x="7444247" y="2540612"/>
                </a:cubicBezTo>
                <a:cubicBezTo>
                  <a:pt x="7449330" y="2538668"/>
                  <a:pt x="7451924" y="2546445"/>
                  <a:pt x="7462292" y="2546445"/>
                </a:cubicBezTo>
                <a:lnTo>
                  <a:pt x="7476784" y="2550882"/>
                </a:lnTo>
                <a:lnTo>
                  <a:pt x="7476766" y="2550837"/>
                </a:lnTo>
                <a:cubicBezTo>
                  <a:pt x="7473704" y="2548029"/>
                  <a:pt x="7468918" y="2546300"/>
                  <a:pt x="7462005" y="2546300"/>
                </a:cubicBezTo>
                <a:cubicBezTo>
                  <a:pt x="7448035" y="2546300"/>
                  <a:pt x="7448035" y="2532475"/>
                  <a:pt x="7437667" y="2546300"/>
                </a:cubicBezTo>
                <a:cubicBezTo>
                  <a:pt x="7427298" y="2560269"/>
                  <a:pt x="7460276" y="2560269"/>
                  <a:pt x="7456821" y="2570638"/>
                </a:cubicBezTo>
                <a:cubicBezTo>
                  <a:pt x="7453364" y="2581007"/>
                  <a:pt x="7442995" y="2574095"/>
                  <a:pt x="7441268" y="2582735"/>
                </a:cubicBezTo>
                <a:cubicBezTo>
                  <a:pt x="7439538" y="2591376"/>
                  <a:pt x="7442995" y="2613986"/>
                  <a:pt x="7448180" y="2626083"/>
                </a:cubicBezTo>
                <a:cubicBezTo>
                  <a:pt x="7452212" y="2635444"/>
                  <a:pt x="7458116" y="2659206"/>
                  <a:pt x="7458116" y="2679079"/>
                </a:cubicBezTo>
                <a:cubicBezTo>
                  <a:pt x="7455956" y="2679511"/>
                  <a:pt x="7453652" y="2679799"/>
                  <a:pt x="7450916" y="2679799"/>
                </a:cubicBezTo>
                <a:cubicBezTo>
                  <a:pt x="7437090" y="2679799"/>
                  <a:pt x="7401231" y="2684984"/>
                  <a:pt x="7399072" y="2697369"/>
                </a:cubicBezTo>
                <a:cubicBezTo>
                  <a:pt x="7397055" y="2709754"/>
                  <a:pt x="7401231" y="2715802"/>
                  <a:pt x="7390142" y="2727323"/>
                </a:cubicBezTo>
                <a:cubicBezTo>
                  <a:pt x="7379054" y="2738844"/>
                  <a:pt x="7354571" y="2743597"/>
                  <a:pt x="7346075" y="2757710"/>
                </a:cubicBezTo>
                <a:cubicBezTo>
                  <a:pt x="7337578" y="2771823"/>
                  <a:pt x="7308776" y="2797026"/>
                  <a:pt x="7299415" y="2804803"/>
                </a:cubicBezTo>
                <a:cubicBezTo>
                  <a:pt x="7290054" y="2812580"/>
                  <a:pt x="7263988" y="2828421"/>
                  <a:pt x="7255348" y="2839942"/>
                </a:cubicBezTo>
                <a:cubicBezTo>
                  <a:pt x="7246850" y="2851463"/>
                  <a:pt x="7234754" y="2858807"/>
                  <a:pt x="7226690" y="2859672"/>
                </a:cubicBezTo>
                <a:cubicBezTo>
                  <a:pt x="7218625" y="2860391"/>
                  <a:pt x="7220352" y="2872921"/>
                  <a:pt x="7216032" y="2883577"/>
                </a:cubicBezTo>
                <a:cubicBezTo>
                  <a:pt x="7211711" y="2894378"/>
                  <a:pt x="7209120" y="2909356"/>
                  <a:pt x="7213872" y="2920012"/>
                </a:cubicBezTo>
                <a:cubicBezTo>
                  <a:pt x="7218480" y="2930669"/>
                  <a:pt x="7217184" y="2957312"/>
                  <a:pt x="7209552" y="2967104"/>
                </a:cubicBezTo>
                <a:cubicBezTo>
                  <a:pt x="7201920" y="2977041"/>
                  <a:pt x="7201055" y="2992883"/>
                  <a:pt x="7201055" y="3003971"/>
                </a:cubicBezTo>
                <a:cubicBezTo>
                  <a:pt x="7201055" y="3015204"/>
                  <a:pt x="7201055" y="3023269"/>
                  <a:pt x="7193278" y="3024565"/>
                </a:cubicBezTo>
                <a:cubicBezTo>
                  <a:pt x="7185646" y="3025861"/>
                  <a:pt x="7183485" y="3034070"/>
                  <a:pt x="7182189" y="3044295"/>
                </a:cubicBezTo>
                <a:cubicBezTo>
                  <a:pt x="7180894" y="3054520"/>
                  <a:pt x="7159148" y="3059272"/>
                  <a:pt x="7155260" y="3071225"/>
                </a:cubicBezTo>
                <a:cubicBezTo>
                  <a:pt x="7151514" y="3083178"/>
                  <a:pt x="7135674" y="3094411"/>
                  <a:pt x="7128328" y="3089226"/>
                </a:cubicBezTo>
                <a:cubicBezTo>
                  <a:pt x="7121128" y="3084042"/>
                  <a:pt x="7100102" y="3057112"/>
                  <a:pt x="7100102" y="3037814"/>
                </a:cubicBezTo>
                <a:cubicBezTo>
                  <a:pt x="7100102" y="3018517"/>
                  <a:pt x="7080518" y="2987266"/>
                  <a:pt x="7072740" y="2977041"/>
                </a:cubicBezTo>
                <a:cubicBezTo>
                  <a:pt x="7064962" y="2966816"/>
                  <a:pt x="7056033" y="2924045"/>
                  <a:pt x="7044514" y="2902155"/>
                </a:cubicBezTo>
                <a:cubicBezTo>
                  <a:pt x="7032992" y="2880409"/>
                  <a:pt x="7020607" y="2844406"/>
                  <a:pt x="7017582" y="2824677"/>
                </a:cubicBezTo>
                <a:cubicBezTo>
                  <a:pt x="7014558" y="2804947"/>
                  <a:pt x="7005629" y="2785648"/>
                  <a:pt x="7004333" y="2772399"/>
                </a:cubicBezTo>
                <a:cubicBezTo>
                  <a:pt x="7003037" y="2759150"/>
                  <a:pt x="6994396" y="2735532"/>
                  <a:pt x="6998717" y="2723579"/>
                </a:cubicBezTo>
                <a:cubicBezTo>
                  <a:pt x="7003037" y="2711626"/>
                  <a:pt x="7005197" y="2702265"/>
                  <a:pt x="6998717" y="2697081"/>
                </a:cubicBezTo>
                <a:cubicBezTo>
                  <a:pt x="6992380" y="2691896"/>
                  <a:pt x="6997134" y="2669719"/>
                  <a:pt x="6991516" y="2667126"/>
                </a:cubicBezTo>
                <a:cubicBezTo>
                  <a:pt x="6985900" y="2664534"/>
                  <a:pt x="6976396" y="2678647"/>
                  <a:pt x="6982444" y="2682104"/>
                </a:cubicBezTo>
                <a:cubicBezTo>
                  <a:pt x="6988492" y="2685560"/>
                  <a:pt x="6973082" y="2708170"/>
                  <a:pt x="6952058" y="2712058"/>
                </a:cubicBezTo>
                <a:cubicBezTo>
                  <a:pt x="6931032" y="2715946"/>
                  <a:pt x="6889556" y="2665830"/>
                  <a:pt x="6890420" y="2661942"/>
                </a:cubicBezTo>
                <a:cubicBezTo>
                  <a:pt x="6891140" y="2658054"/>
                  <a:pt x="6930600" y="2660646"/>
                  <a:pt x="6930600" y="2648261"/>
                </a:cubicBezTo>
                <a:cubicBezTo>
                  <a:pt x="6930600" y="2635876"/>
                  <a:pt x="6915622" y="2653013"/>
                  <a:pt x="6898916" y="2646533"/>
                </a:cubicBezTo>
                <a:cubicBezTo>
                  <a:pt x="6884515" y="2641060"/>
                  <a:pt x="6880915" y="2628819"/>
                  <a:pt x="6872274" y="2622051"/>
                </a:cubicBezTo>
                <a:cubicBezTo>
                  <a:pt x="6873138" y="2621043"/>
                  <a:pt x="6873714" y="2620467"/>
                  <a:pt x="6874146" y="2619890"/>
                </a:cubicBezTo>
                <a:cubicBezTo>
                  <a:pt x="6881060" y="2611826"/>
                  <a:pt x="6882211" y="2598145"/>
                  <a:pt x="6900501" y="2601601"/>
                </a:cubicBezTo>
                <a:cubicBezTo>
                  <a:pt x="6918790" y="2605057"/>
                  <a:pt x="6917782" y="2598145"/>
                  <a:pt x="6928007" y="2600449"/>
                </a:cubicBezTo>
                <a:cubicBezTo>
                  <a:pt x="6938376" y="2602609"/>
                  <a:pt x="6945144" y="2601457"/>
                  <a:pt x="6949754" y="2594688"/>
                </a:cubicBezTo>
                <a:cubicBezTo>
                  <a:pt x="6954361" y="2587776"/>
                  <a:pt x="6945144" y="2574095"/>
                  <a:pt x="6939528" y="2568334"/>
                </a:cubicBezTo>
                <a:cubicBezTo>
                  <a:pt x="6933912" y="2562718"/>
                  <a:pt x="6925846" y="2550045"/>
                  <a:pt x="6926999" y="2538668"/>
                </a:cubicBezTo>
                <a:cubicBezTo>
                  <a:pt x="6927575" y="2532980"/>
                  <a:pt x="6923004" y="2530135"/>
                  <a:pt x="6918286" y="2527561"/>
                </a:cubicBezTo>
                <a:lnTo>
                  <a:pt x="6918012" y="2527288"/>
                </a:lnTo>
                <a:lnTo>
                  <a:pt x="6926711" y="2538380"/>
                </a:lnTo>
                <a:cubicBezTo>
                  <a:pt x="6925560" y="2549757"/>
                  <a:pt x="6933480" y="2562286"/>
                  <a:pt x="6939241" y="2568047"/>
                </a:cubicBezTo>
                <a:cubicBezTo>
                  <a:pt x="6944857" y="2573807"/>
                  <a:pt x="6954074" y="2587488"/>
                  <a:pt x="6949466" y="2594401"/>
                </a:cubicBezTo>
                <a:cubicBezTo>
                  <a:pt x="6944857" y="2601313"/>
                  <a:pt x="6937946" y="2602465"/>
                  <a:pt x="6927720" y="2600161"/>
                </a:cubicBezTo>
                <a:cubicBezTo>
                  <a:pt x="6917350" y="2597857"/>
                  <a:pt x="6918504" y="2604769"/>
                  <a:pt x="6900213" y="2601313"/>
                </a:cubicBezTo>
                <a:cubicBezTo>
                  <a:pt x="6881924" y="2597857"/>
                  <a:pt x="6880772" y="2611538"/>
                  <a:pt x="6873859" y="2619603"/>
                </a:cubicBezTo>
                <a:cubicBezTo>
                  <a:pt x="6873427" y="2620179"/>
                  <a:pt x="6872708" y="2620899"/>
                  <a:pt x="6871987" y="2621763"/>
                </a:cubicBezTo>
                <a:cubicBezTo>
                  <a:pt x="6870547" y="2620611"/>
                  <a:pt x="6869106" y="2619603"/>
                  <a:pt x="6867378" y="2618883"/>
                </a:cubicBezTo>
                <a:cubicBezTo>
                  <a:pt x="6854994" y="2613410"/>
                  <a:pt x="6846498" y="2614562"/>
                  <a:pt x="6842176" y="2607794"/>
                </a:cubicBezTo>
                <a:cubicBezTo>
                  <a:pt x="6837856" y="2600881"/>
                  <a:pt x="6842608" y="2594113"/>
                  <a:pt x="6836128" y="2588064"/>
                </a:cubicBezTo>
                <a:cubicBezTo>
                  <a:pt x="6829791" y="2582016"/>
                  <a:pt x="6823312" y="2578991"/>
                  <a:pt x="6822879" y="2572223"/>
                </a:cubicBezTo>
                <a:cubicBezTo>
                  <a:pt x="6822591" y="2565310"/>
                  <a:pt x="6813951" y="2557534"/>
                  <a:pt x="6799838" y="2565310"/>
                </a:cubicBezTo>
                <a:cubicBezTo>
                  <a:pt x="6788316" y="2571791"/>
                  <a:pt x="6759658" y="2570063"/>
                  <a:pt x="6753176" y="2565742"/>
                </a:cubicBezTo>
                <a:cubicBezTo>
                  <a:pt x="6746696" y="2561422"/>
                  <a:pt x="6735606" y="2564014"/>
                  <a:pt x="6730854" y="2569198"/>
                </a:cubicBezTo>
                <a:cubicBezTo>
                  <a:pt x="6727830" y="2572511"/>
                  <a:pt x="6700180" y="2573663"/>
                  <a:pt x="6676850" y="2573087"/>
                </a:cubicBezTo>
                <a:lnTo>
                  <a:pt x="6676834" y="2572929"/>
                </a:lnTo>
                <a:lnTo>
                  <a:pt x="6646754" y="2570351"/>
                </a:lnTo>
                <a:cubicBezTo>
                  <a:pt x="6632928" y="2566463"/>
                  <a:pt x="6553002" y="2560414"/>
                  <a:pt x="6545656" y="2551485"/>
                </a:cubicBezTo>
                <a:cubicBezTo>
                  <a:pt x="6538455" y="2542413"/>
                  <a:pt x="6543208" y="2517211"/>
                  <a:pt x="6523478" y="2513322"/>
                </a:cubicBezTo>
                <a:cubicBezTo>
                  <a:pt x="6503748" y="2509434"/>
                  <a:pt x="6492228" y="2527003"/>
                  <a:pt x="6476818" y="2526139"/>
                </a:cubicBezTo>
                <a:cubicBezTo>
                  <a:pt x="6461410" y="2525419"/>
                  <a:pt x="6424974" y="2515482"/>
                  <a:pt x="6410862" y="2500937"/>
                </a:cubicBezTo>
                <a:cubicBezTo>
                  <a:pt x="6396748" y="2486392"/>
                  <a:pt x="6385515" y="2489848"/>
                  <a:pt x="6375722" y="2483368"/>
                </a:cubicBezTo>
                <a:cubicBezTo>
                  <a:pt x="6365929" y="2477031"/>
                  <a:pt x="6366361" y="2471847"/>
                  <a:pt x="6359018" y="2456870"/>
                </a:cubicBezTo>
                <a:cubicBezTo>
                  <a:pt x="6351817" y="2441892"/>
                  <a:pt x="6335543" y="2411074"/>
                  <a:pt x="6329494" y="2411506"/>
                </a:cubicBezTo>
                <a:cubicBezTo>
                  <a:pt x="6323446" y="2411938"/>
                  <a:pt x="6315381" y="2417554"/>
                  <a:pt x="6309332" y="2412370"/>
                </a:cubicBezTo>
                <a:cubicBezTo>
                  <a:pt x="6303427" y="2407330"/>
                  <a:pt x="6303859" y="2415826"/>
                  <a:pt x="6296082" y="2415826"/>
                </a:cubicBezTo>
                <a:lnTo>
                  <a:pt x="6289100" y="2417108"/>
                </a:lnTo>
                <a:lnTo>
                  <a:pt x="6289314" y="2417410"/>
                </a:lnTo>
                <a:cubicBezTo>
                  <a:pt x="6284562" y="2418706"/>
                  <a:pt x="6279522" y="2421299"/>
                  <a:pt x="6276642" y="2424179"/>
                </a:cubicBezTo>
                <a:lnTo>
                  <a:pt x="6276438" y="2424004"/>
                </a:lnTo>
                <a:lnTo>
                  <a:pt x="6273906" y="2428786"/>
                </a:lnTo>
                <a:cubicBezTo>
                  <a:pt x="6273906" y="2431163"/>
                  <a:pt x="6276103" y="2436923"/>
                  <a:pt x="6278947" y="2443782"/>
                </a:cubicBezTo>
                <a:lnTo>
                  <a:pt x="6287816" y="2465219"/>
                </a:lnTo>
                <a:lnTo>
                  <a:pt x="6287874" y="2465222"/>
                </a:lnTo>
                <a:cubicBezTo>
                  <a:pt x="6289746" y="2470262"/>
                  <a:pt x="6291186" y="2474726"/>
                  <a:pt x="6291474" y="2477463"/>
                </a:cubicBezTo>
                <a:cubicBezTo>
                  <a:pt x="6292338" y="2487399"/>
                  <a:pt x="6311635" y="2503241"/>
                  <a:pt x="6320996" y="2511737"/>
                </a:cubicBezTo>
                <a:cubicBezTo>
                  <a:pt x="6330358" y="2520378"/>
                  <a:pt x="6340294" y="2535787"/>
                  <a:pt x="6333813" y="2542988"/>
                </a:cubicBezTo>
                <a:cubicBezTo>
                  <a:pt x="6328485" y="2549037"/>
                  <a:pt x="6343606" y="2570350"/>
                  <a:pt x="6349223" y="2574239"/>
                </a:cubicBezTo>
                <a:lnTo>
                  <a:pt x="6349322" y="2574363"/>
                </a:lnTo>
                <a:lnTo>
                  <a:pt x="6351383" y="2573951"/>
                </a:lnTo>
                <a:cubicBezTo>
                  <a:pt x="6351383" y="2567182"/>
                  <a:pt x="6358296" y="2542268"/>
                  <a:pt x="6370681" y="2545724"/>
                </a:cubicBezTo>
                <a:cubicBezTo>
                  <a:pt x="6383066" y="2549180"/>
                  <a:pt x="6379754" y="2573664"/>
                  <a:pt x="6374138" y="2583024"/>
                </a:cubicBezTo>
                <a:cubicBezTo>
                  <a:pt x="6372842" y="2585184"/>
                  <a:pt x="6372842" y="2588065"/>
                  <a:pt x="6373561" y="2591089"/>
                </a:cubicBezTo>
                <a:lnTo>
                  <a:pt x="6373504" y="2591080"/>
                </a:lnTo>
                <a:lnTo>
                  <a:pt x="6385369" y="2609522"/>
                </a:lnTo>
                <a:cubicBezTo>
                  <a:pt x="6386522" y="2617947"/>
                  <a:pt x="6391166" y="2625219"/>
                  <a:pt x="6395937" y="2630638"/>
                </a:cubicBezTo>
                <a:lnTo>
                  <a:pt x="6401590" y="2635625"/>
                </a:lnTo>
                <a:lnTo>
                  <a:pt x="6396116" y="2630781"/>
                </a:lnTo>
                <a:cubicBezTo>
                  <a:pt x="6391382" y="2625362"/>
                  <a:pt x="6386809" y="2618090"/>
                  <a:pt x="6385801" y="2609665"/>
                </a:cubicBezTo>
                <a:cubicBezTo>
                  <a:pt x="6388250" y="2611537"/>
                  <a:pt x="6390410" y="2612401"/>
                  <a:pt x="6391850" y="2611393"/>
                </a:cubicBezTo>
                <a:cubicBezTo>
                  <a:pt x="6397467" y="2607649"/>
                  <a:pt x="6404668" y="2598576"/>
                  <a:pt x="6426127" y="2602465"/>
                </a:cubicBezTo>
                <a:cubicBezTo>
                  <a:pt x="6447440" y="2606353"/>
                  <a:pt x="6472354" y="2593536"/>
                  <a:pt x="6480851" y="2576830"/>
                </a:cubicBezTo>
                <a:cubicBezTo>
                  <a:pt x="6489492" y="2560125"/>
                  <a:pt x="6510373" y="2537371"/>
                  <a:pt x="6515557" y="2537803"/>
                </a:cubicBezTo>
                <a:cubicBezTo>
                  <a:pt x="6518582" y="2538091"/>
                  <a:pt x="6519301" y="2555948"/>
                  <a:pt x="6523477" y="2573806"/>
                </a:cubicBezTo>
                <a:lnTo>
                  <a:pt x="6523274" y="2573923"/>
                </a:lnTo>
                <a:lnTo>
                  <a:pt x="6528824" y="2590799"/>
                </a:lnTo>
                <a:cubicBezTo>
                  <a:pt x="6531327" y="2596164"/>
                  <a:pt x="6534496" y="2600808"/>
                  <a:pt x="6538599" y="2604049"/>
                </a:cubicBezTo>
                <a:cubicBezTo>
                  <a:pt x="6558760" y="2619890"/>
                  <a:pt x="6583530" y="2615569"/>
                  <a:pt x="6586987" y="2622050"/>
                </a:cubicBezTo>
                <a:cubicBezTo>
                  <a:pt x="6590299" y="2628386"/>
                  <a:pt x="6603116" y="2651140"/>
                  <a:pt x="6611325" y="2652437"/>
                </a:cubicBezTo>
                <a:cubicBezTo>
                  <a:pt x="6619534" y="2653733"/>
                  <a:pt x="6619102" y="2658917"/>
                  <a:pt x="6613485" y="2668278"/>
                </a:cubicBezTo>
                <a:cubicBezTo>
                  <a:pt x="6608013" y="2677783"/>
                  <a:pt x="6590011" y="2696936"/>
                  <a:pt x="6589580" y="2702121"/>
                </a:cubicBezTo>
                <a:cubicBezTo>
                  <a:pt x="6589291" y="2707305"/>
                  <a:pt x="6575034" y="2716666"/>
                  <a:pt x="6566106" y="2718394"/>
                </a:cubicBezTo>
                <a:cubicBezTo>
                  <a:pt x="6557176" y="2720122"/>
                  <a:pt x="6555016" y="2749358"/>
                  <a:pt x="6556312" y="2757422"/>
                </a:cubicBezTo>
                <a:cubicBezTo>
                  <a:pt x="6557608" y="2765631"/>
                  <a:pt x="6547240" y="2763039"/>
                  <a:pt x="6537878" y="2766927"/>
                </a:cubicBezTo>
                <a:cubicBezTo>
                  <a:pt x="6528518" y="2770815"/>
                  <a:pt x="6524630" y="2790401"/>
                  <a:pt x="6519013" y="2793425"/>
                </a:cubicBezTo>
                <a:cubicBezTo>
                  <a:pt x="6513397" y="2796450"/>
                  <a:pt x="6497988" y="2789681"/>
                  <a:pt x="6487332" y="2798610"/>
                </a:cubicBezTo>
                <a:cubicBezTo>
                  <a:pt x="6476674" y="2807683"/>
                  <a:pt x="6488628" y="2817907"/>
                  <a:pt x="6476241" y="2821364"/>
                </a:cubicBezTo>
                <a:cubicBezTo>
                  <a:pt x="6463858" y="2824676"/>
                  <a:pt x="6445423" y="2820068"/>
                  <a:pt x="6429150" y="2829428"/>
                </a:cubicBezTo>
                <a:lnTo>
                  <a:pt x="6422154" y="2832858"/>
                </a:lnTo>
                <a:lnTo>
                  <a:pt x="6422238" y="2833028"/>
                </a:lnTo>
                <a:cubicBezTo>
                  <a:pt x="6410430" y="2837781"/>
                  <a:pt x="6402797" y="2835908"/>
                  <a:pt x="6397468" y="2842389"/>
                </a:cubicBezTo>
                <a:cubicBezTo>
                  <a:pt x="6391131" y="2850021"/>
                  <a:pt x="6397036" y="2862983"/>
                  <a:pt x="6369673" y="2871479"/>
                </a:cubicBezTo>
                <a:cubicBezTo>
                  <a:pt x="6342312" y="2880120"/>
                  <a:pt x="6316534" y="2883432"/>
                  <a:pt x="6308468" y="2891642"/>
                </a:cubicBezTo>
                <a:cubicBezTo>
                  <a:pt x="6300260" y="2899707"/>
                  <a:pt x="6292916" y="2907915"/>
                  <a:pt x="6285714" y="2907051"/>
                </a:cubicBezTo>
                <a:cubicBezTo>
                  <a:pt x="6278514" y="2906187"/>
                  <a:pt x="6260944" y="2906619"/>
                  <a:pt x="6257056" y="2911804"/>
                </a:cubicBezTo>
                <a:cubicBezTo>
                  <a:pt x="6253168" y="2916988"/>
                  <a:pt x="6237326" y="2927213"/>
                  <a:pt x="6225373" y="2927213"/>
                </a:cubicBezTo>
                <a:cubicBezTo>
                  <a:pt x="6213276" y="2927213"/>
                  <a:pt x="6203052" y="2928941"/>
                  <a:pt x="6188073" y="2938734"/>
                </a:cubicBezTo>
                <a:cubicBezTo>
                  <a:pt x="6173096" y="2948671"/>
                  <a:pt x="6139686" y="2949535"/>
                  <a:pt x="6135366" y="2944782"/>
                </a:cubicBezTo>
                <a:cubicBezTo>
                  <a:pt x="6131188" y="2940174"/>
                  <a:pt x="6134502" y="2915692"/>
                  <a:pt x="6125572" y="2902443"/>
                </a:cubicBezTo>
                <a:cubicBezTo>
                  <a:pt x="6116643" y="2889194"/>
                  <a:pt x="6113619" y="2866007"/>
                  <a:pt x="6117075" y="2856214"/>
                </a:cubicBezTo>
                <a:cubicBezTo>
                  <a:pt x="6118803" y="2851462"/>
                  <a:pt x="6117220" y="2844693"/>
                  <a:pt x="6114627" y="2838356"/>
                </a:cubicBezTo>
                <a:cubicBezTo>
                  <a:pt x="6122260" y="2834612"/>
                  <a:pt x="6127588" y="2831876"/>
                  <a:pt x="6128020" y="2831012"/>
                </a:cubicBezTo>
                <a:cubicBezTo>
                  <a:pt x="6129604" y="2827700"/>
                  <a:pt x="6124708" y="2818627"/>
                  <a:pt x="6127156" y="2815315"/>
                </a:cubicBezTo>
                <a:cubicBezTo>
                  <a:pt x="6129604" y="2812002"/>
                  <a:pt x="6134502" y="2806098"/>
                  <a:pt x="6139541" y="2804514"/>
                </a:cubicBezTo>
                <a:cubicBezTo>
                  <a:pt x="6144438" y="2802930"/>
                  <a:pt x="6150198" y="2809554"/>
                  <a:pt x="6160999" y="2807826"/>
                </a:cubicBezTo>
                <a:cubicBezTo>
                  <a:pt x="6171800" y="2806242"/>
                  <a:pt x="6194121" y="2808690"/>
                  <a:pt x="6196570" y="2811138"/>
                </a:cubicBezTo>
                <a:cubicBezTo>
                  <a:pt x="6199020" y="2813586"/>
                  <a:pt x="6229550" y="2812002"/>
                  <a:pt x="6237038" y="2817763"/>
                </a:cubicBezTo>
                <a:cubicBezTo>
                  <a:pt x="6244527" y="2823523"/>
                  <a:pt x="6252016" y="2821795"/>
                  <a:pt x="6256912" y="2810274"/>
                </a:cubicBezTo>
                <a:cubicBezTo>
                  <a:pt x="6261809" y="2798753"/>
                  <a:pt x="6296516" y="2773839"/>
                  <a:pt x="6301556" y="2771391"/>
                </a:cubicBezTo>
                <a:cubicBezTo>
                  <a:pt x="6306452" y="2768943"/>
                  <a:pt x="6343752" y="2771391"/>
                  <a:pt x="6358584" y="2768079"/>
                </a:cubicBezTo>
                <a:lnTo>
                  <a:pt x="6386432" y="2759980"/>
                </a:lnTo>
                <a:lnTo>
                  <a:pt x="6386378" y="2759870"/>
                </a:lnTo>
                <a:lnTo>
                  <a:pt x="6401608" y="2754976"/>
                </a:lnTo>
                <a:lnTo>
                  <a:pt x="6382336" y="2761063"/>
                </a:lnTo>
                <a:cubicBezTo>
                  <a:pt x="6371031" y="2764524"/>
                  <a:pt x="6362148" y="2767108"/>
                  <a:pt x="6358439" y="2767936"/>
                </a:cubicBezTo>
                <a:cubicBezTo>
                  <a:pt x="6343606" y="2771248"/>
                  <a:pt x="6306307" y="2768800"/>
                  <a:pt x="6301411" y="2771248"/>
                </a:cubicBezTo>
                <a:cubicBezTo>
                  <a:pt x="6296514" y="2773696"/>
                  <a:pt x="6261664" y="2798610"/>
                  <a:pt x="6256767" y="2810131"/>
                </a:cubicBezTo>
                <a:cubicBezTo>
                  <a:pt x="6251726" y="2821796"/>
                  <a:pt x="6244382" y="2823380"/>
                  <a:pt x="6236894" y="2817620"/>
                </a:cubicBezTo>
                <a:cubicBezTo>
                  <a:pt x="6229549" y="2811859"/>
                  <a:pt x="6198874" y="2813444"/>
                  <a:pt x="6196427" y="2810995"/>
                </a:cubicBezTo>
                <a:cubicBezTo>
                  <a:pt x="6193978" y="2808547"/>
                  <a:pt x="6171656" y="2806099"/>
                  <a:pt x="6160856" y="2807683"/>
                </a:cubicBezTo>
                <a:cubicBezTo>
                  <a:pt x="6150198" y="2809267"/>
                  <a:pt x="6144293" y="2802643"/>
                  <a:pt x="6139397" y="2804371"/>
                </a:cubicBezTo>
                <a:cubicBezTo>
                  <a:pt x="6134502" y="2806099"/>
                  <a:pt x="6129460" y="2811859"/>
                  <a:pt x="6127012" y="2815172"/>
                </a:cubicBezTo>
                <a:cubicBezTo>
                  <a:pt x="6124564" y="2818484"/>
                  <a:pt x="6129460" y="2827557"/>
                  <a:pt x="6127876" y="2830869"/>
                </a:cubicBezTo>
                <a:cubicBezTo>
                  <a:pt x="6127444" y="2831733"/>
                  <a:pt x="6122115" y="2834613"/>
                  <a:pt x="6114484" y="2838214"/>
                </a:cubicBezTo>
                <a:cubicBezTo>
                  <a:pt x="6111748" y="2831445"/>
                  <a:pt x="6107858" y="2825108"/>
                  <a:pt x="6104978" y="2821364"/>
                </a:cubicBezTo>
                <a:cubicBezTo>
                  <a:pt x="6099506" y="2814164"/>
                  <a:pt x="6104978" y="2808979"/>
                  <a:pt x="6095185" y="2799186"/>
                </a:cubicBezTo>
                <a:cubicBezTo>
                  <a:pt x="6085393" y="2789394"/>
                  <a:pt x="6075888" y="2773552"/>
                  <a:pt x="6068688" y="2755119"/>
                </a:cubicBezTo>
                <a:cubicBezTo>
                  <a:pt x="6061342" y="2736829"/>
                  <a:pt x="6050686" y="2726460"/>
                  <a:pt x="6035276" y="2717099"/>
                </a:cubicBezTo>
                <a:cubicBezTo>
                  <a:pt x="6019867" y="2707595"/>
                  <a:pt x="6012092" y="2685417"/>
                  <a:pt x="6011658" y="2668279"/>
                </a:cubicBezTo>
                <a:cubicBezTo>
                  <a:pt x="6011226" y="2651141"/>
                  <a:pt x="6013242" y="2642932"/>
                  <a:pt x="6004314" y="2636164"/>
                </a:cubicBezTo>
                <a:cubicBezTo>
                  <a:pt x="5995386" y="2629251"/>
                  <a:pt x="5995386" y="2615138"/>
                  <a:pt x="5978248" y="2603617"/>
                </a:cubicBezTo>
                <a:cubicBezTo>
                  <a:pt x="5961110" y="2592096"/>
                  <a:pt x="5956358" y="2581295"/>
                  <a:pt x="5955926" y="2571502"/>
                </a:cubicBezTo>
                <a:cubicBezTo>
                  <a:pt x="5955494" y="2561565"/>
                  <a:pt x="5927699" y="2521386"/>
                  <a:pt x="5914018" y="2506409"/>
                </a:cubicBezTo>
                <a:cubicBezTo>
                  <a:pt x="5900337" y="2491432"/>
                  <a:pt x="5897025" y="2479911"/>
                  <a:pt x="5890544" y="2477751"/>
                </a:cubicBezTo>
                <a:cubicBezTo>
                  <a:pt x="5884640" y="2475734"/>
                  <a:pt x="5887664" y="2450820"/>
                  <a:pt x="5885648" y="2444772"/>
                </a:cubicBezTo>
                <a:lnTo>
                  <a:pt x="5886758" y="2437284"/>
                </a:lnTo>
                <a:lnTo>
                  <a:pt x="5886656" y="2437571"/>
                </a:lnTo>
                <a:lnTo>
                  <a:pt x="5885504" y="2445347"/>
                </a:lnTo>
                <a:cubicBezTo>
                  <a:pt x="5885360" y="2444771"/>
                  <a:pt x="5885072" y="2444195"/>
                  <a:pt x="5884784" y="2444051"/>
                </a:cubicBezTo>
                <a:cubicBezTo>
                  <a:pt x="5881328" y="2441891"/>
                  <a:pt x="5877439" y="2485095"/>
                  <a:pt x="5867214" y="2485095"/>
                </a:cubicBezTo>
                <a:cubicBezTo>
                  <a:pt x="5856990" y="2485095"/>
                  <a:pt x="5842444" y="2456436"/>
                  <a:pt x="5838124" y="2446932"/>
                </a:cubicBezTo>
                <a:cubicBezTo>
                  <a:pt x="5833804" y="2437427"/>
                  <a:pt x="5822715" y="2408336"/>
                  <a:pt x="5818826" y="2409633"/>
                </a:cubicBezTo>
                <a:cubicBezTo>
                  <a:pt x="5814938" y="2410929"/>
                  <a:pt x="5818826" y="2443907"/>
                  <a:pt x="5832075" y="2462773"/>
                </a:cubicBezTo>
                <a:cubicBezTo>
                  <a:pt x="5845324" y="2481639"/>
                  <a:pt x="5852237" y="2482935"/>
                  <a:pt x="5851806" y="2494888"/>
                </a:cubicBezTo>
                <a:cubicBezTo>
                  <a:pt x="5851374" y="2506841"/>
                  <a:pt x="5864622" y="2513321"/>
                  <a:pt x="5865486" y="2524410"/>
                </a:cubicBezTo>
                <a:cubicBezTo>
                  <a:pt x="5866350" y="2535499"/>
                  <a:pt x="5890256" y="2564157"/>
                  <a:pt x="5896306" y="2583455"/>
                </a:cubicBezTo>
                <a:cubicBezTo>
                  <a:pt x="5902209" y="2602752"/>
                  <a:pt x="5911714" y="2601888"/>
                  <a:pt x="5909554" y="2615569"/>
                </a:cubicBezTo>
                <a:cubicBezTo>
                  <a:pt x="5908978" y="2619602"/>
                  <a:pt x="5909122" y="2623490"/>
                  <a:pt x="5909698" y="2627235"/>
                </a:cubicBezTo>
                <a:lnTo>
                  <a:pt x="5909678" y="2627258"/>
                </a:lnTo>
                <a:lnTo>
                  <a:pt x="5925684" y="2648837"/>
                </a:lnTo>
                <a:cubicBezTo>
                  <a:pt x="5938933" y="2656038"/>
                  <a:pt x="5950022" y="2671447"/>
                  <a:pt x="5950886" y="2678791"/>
                </a:cubicBezTo>
                <a:cubicBezTo>
                  <a:pt x="5951750" y="2685992"/>
                  <a:pt x="5957366" y="2703993"/>
                  <a:pt x="5957366" y="2726747"/>
                </a:cubicBezTo>
                <a:cubicBezTo>
                  <a:pt x="5957366" y="2749501"/>
                  <a:pt x="5964279" y="2767359"/>
                  <a:pt x="5974504" y="2772111"/>
                </a:cubicBezTo>
                <a:lnTo>
                  <a:pt x="5992286" y="2788469"/>
                </a:lnTo>
                <a:lnTo>
                  <a:pt x="5992362" y="2788384"/>
                </a:lnTo>
                <a:cubicBezTo>
                  <a:pt x="6000860" y="2798753"/>
                  <a:pt x="6008348" y="2811426"/>
                  <a:pt x="6008635" y="2820643"/>
                </a:cubicBezTo>
                <a:cubicBezTo>
                  <a:pt x="6009068" y="2836916"/>
                  <a:pt x="6023614" y="2862118"/>
                  <a:pt x="6030093" y="2862982"/>
                </a:cubicBezTo>
                <a:cubicBezTo>
                  <a:pt x="6036573" y="2863846"/>
                  <a:pt x="6038303" y="2881416"/>
                  <a:pt x="6048527" y="2881416"/>
                </a:cubicBezTo>
                <a:cubicBezTo>
                  <a:pt x="6058752" y="2881416"/>
                  <a:pt x="6078049" y="2892505"/>
                  <a:pt x="6094322" y="2913098"/>
                </a:cubicBezTo>
                <a:cubicBezTo>
                  <a:pt x="6107860" y="2930236"/>
                  <a:pt x="6118084" y="2941037"/>
                  <a:pt x="6125141" y="2947661"/>
                </a:cubicBezTo>
                <a:cubicBezTo>
                  <a:pt x="6121398" y="2949965"/>
                  <a:pt x="6118228" y="2951982"/>
                  <a:pt x="6117364" y="2953134"/>
                </a:cubicBezTo>
                <a:lnTo>
                  <a:pt x="6104009" y="2954108"/>
                </a:lnTo>
                <a:lnTo>
                  <a:pt x="6103994" y="2954133"/>
                </a:lnTo>
                <a:lnTo>
                  <a:pt x="6117652" y="2953279"/>
                </a:lnTo>
                <a:cubicBezTo>
                  <a:pt x="6118516" y="2952126"/>
                  <a:pt x="6121541" y="2950110"/>
                  <a:pt x="6125430" y="2947806"/>
                </a:cubicBezTo>
                <a:cubicBezTo>
                  <a:pt x="6126870" y="2949102"/>
                  <a:pt x="6128165" y="2950254"/>
                  <a:pt x="6129318" y="2951262"/>
                </a:cubicBezTo>
                <a:cubicBezTo>
                  <a:pt x="6136230" y="2957311"/>
                  <a:pt x="6139976" y="2966672"/>
                  <a:pt x="6131910" y="2968400"/>
                </a:cubicBezTo>
                <a:cubicBezTo>
                  <a:pt x="6123702" y="2970128"/>
                  <a:pt x="6112181" y="2978626"/>
                  <a:pt x="6115204" y="2981650"/>
                </a:cubicBezTo>
                <a:lnTo>
                  <a:pt x="6130366" y="2988107"/>
                </a:lnTo>
                <a:lnTo>
                  <a:pt x="6130469" y="2987984"/>
                </a:lnTo>
                <a:lnTo>
                  <a:pt x="6130711" y="2988254"/>
                </a:lnTo>
                <a:lnTo>
                  <a:pt x="6130759" y="2988274"/>
                </a:lnTo>
                <a:lnTo>
                  <a:pt x="6130745" y="2988291"/>
                </a:lnTo>
                <a:lnTo>
                  <a:pt x="6145303" y="3004546"/>
                </a:lnTo>
                <a:cubicBezTo>
                  <a:pt x="6155096" y="3025139"/>
                  <a:pt x="6185626" y="3017363"/>
                  <a:pt x="6193260" y="3008434"/>
                </a:cubicBezTo>
                <a:cubicBezTo>
                  <a:pt x="6201036" y="2999361"/>
                  <a:pt x="6222351" y="3009730"/>
                  <a:pt x="6230990" y="3001522"/>
                </a:cubicBezTo>
                <a:cubicBezTo>
                  <a:pt x="6239488" y="2993457"/>
                  <a:pt x="6253744" y="2991297"/>
                  <a:pt x="6277218" y="2990865"/>
                </a:cubicBezTo>
                <a:cubicBezTo>
                  <a:pt x="6300836" y="2990433"/>
                  <a:pt x="6337559" y="2983520"/>
                  <a:pt x="6342312" y="2973295"/>
                </a:cubicBezTo>
                <a:cubicBezTo>
                  <a:pt x="6344688" y="2968110"/>
                  <a:pt x="6349728" y="2965950"/>
                  <a:pt x="6354013" y="2967390"/>
                </a:cubicBezTo>
                <a:cubicBezTo>
                  <a:pt x="6358298" y="2968830"/>
                  <a:pt x="6361826" y="2973871"/>
                  <a:pt x="6361177" y="2983088"/>
                </a:cubicBezTo>
                <a:cubicBezTo>
                  <a:pt x="6359881" y="3001522"/>
                  <a:pt x="6350952" y="3023411"/>
                  <a:pt x="6351385" y="3033636"/>
                </a:cubicBezTo>
                <a:cubicBezTo>
                  <a:pt x="6351817" y="3043861"/>
                  <a:pt x="6334680" y="3077704"/>
                  <a:pt x="6324454" y="3090953"/>
                </a:cubicBezTo>
                <a:cubicBezTo>
                  <a:pt x="6314230" y="3104202"/>
                  <a:pt x="6300548" y="3122204"/>
                  <a:pt x="6298388" y="3135885"/>
                </a:cubicBezTo>
                <a:cubicBezTo>
                  <a:pt x="6296228" y="3149566"/>
                  <a:pt x="6279810" y="3170448"/>
                  <a:pt x="6264977" y="3189313"/>
                </a:cubicBezTo>
                <a:cubicBezTo>
                  <a:pt x="6241359" y="3219268"/>
                  <a:pt x="6206652" y="3253110"/>
                  <a:pt x="6192971" y="3260023"/>
                </a:cubicBezTo>
                <a:cubicBezTo>
                  <a:pt x="6179290" y="3266936"/>
                  <a:pt x="6166905" y="3272984"/>
                  <a:pt x="6142423" y="3298618"/>
                </a:cubicBezTo>
                <a:cubicBezTo>
                  <a:pt x="6119956" y="3322380"/>
                  <a:pt x="6089569" y="3351471"/>
                  <a:pt x="6078192" y="3366592"/>
                </a:cubicBezTo>
                <a:lnTo>
                  <a:pt x="6063934" y="3344064"/>
                </a:lnTo>
                <a:lnTo>
                  <a:pt x="6063936" y="3344127"/>
                </a:lnTo>
                <a:lnTo>
                  <a:pt x="6078338" y="3366881"/>
                </a:lnTo>
                <a:cubicBezTo>
                  <a:pt x="6077474" y="3368034"/>
                  <a:pt x="6076608" y="3369330"/>
                  <a:pt x="6075888" y="3370338"/>
                </a:cubicBezTo>
                <a:cubicBezTo>
                  <a:pt x="6067248" y="3384019"/>
                  <a:pt x="6065664" y="3373650"/>
                  <a:pt x="6060047" y="3380563"/>
                </a:cubicBezTo>
                <a:cubicBezTo>
                  <a:pt x="6054432" y="3387475"/>
                  <a:pt x="6048094" y="3385747"/>
                  <a:pt x="6041613" y="3395540"/>
                </a:cubicBezTo>
                <a:cubicBezTo>
                  <a:pt x="6039742" y="3398420"/>
                  <a:pt x="6035314" y="3407421"/>
                  <a:pt x="6030021" y="3419086"/>
                </a:cubicBezTo>
                <a:lnTo>
                  <a:pt x="6013278" y="3458538"/>
                </a:lnTo>
                <a:lnTo>
                  <a:pt x="6013386" y="3458616"/>
                </a:lnTo>
                <a:cubicBezTo>
                  <a:pt x="6005466" y="3478778"/>
                  <a:pt x="5999274" y="3497212"/>
                  <a:pt x="6000570" y="3502684"/>
                </a:cubicBezTo>
                <a:cubicBezTo>
                  <a:pt x="6003594" y="3515501"/>
                  <a:pt x="6022892" y="3516797"/>
                  <a:pt x="6015979" y="3527022"/>
                </a:cubicBezTo>
                <a:cubicBezTo>
                  <a:pt x="6009067" y="3537391"/>
                  <a:pt x="6006474" y="3547616"/>
                  <a:pt x="6010794" y="3548912"/>
                </a:cubicBezTo>
                <a:cubicBezTo>
                  <a:pt x="6015116" y="3550064"/>
                  <a:pt x="6014251" y="3560865"/>
                  <a:pt x="6013819" y="3572818"/>
                </a:cubicBezTo>
                <a:cubicBezTo>
                  <a:pt x="6013386" y="3584771"/>
                  <a:pt x="6023611" y="3584771"/>
                  <a:pt x="6024476" y="3602340"/>
                </a:cubicBezTo>
                <a:cubicBezTo>
                  <a:pt x="6025196" y="3619478"/>
                  <a:pt x="6044062" y="3612133"/>
                  <a:pt x="6044493" y="3628551"/>
                </a:cubicBezTo>
                <a:cubicBezTo>
                  <a:pt x="6030380" y="3635031"/>
                  <a:pt x="6015116" y="3642376"/>
                  <a:pt x="6013819" y="3645112"/>
                </a:cubicBezTo>
                <a:cubicBezTo>
                  <a:pt x="6011226" y="3650296"/>
                  <a:pt x="6000138" y="3644392"/>
                  <a:pt x="5993225" y="3650296"/>
                </a:cubicBezTo>
                <a:lnTo>
                  <a:pt x="5984504" y="3652732"/>
                </a:lnTo>
                <a:lnTo>
                  <a:pt x="5984620" y="3652780"/>
                </a:lnTo>
                <a:cubicBezTo>
                  <a:pt x="5987284" y="3653536"/>
                  <a:pt x="5990058" y="3653320"/>
                  <a:pt x="5993514" y="3650296"/>
                </a:cubicBezTo>
                <a:cubicBezTo>
                  <a:pt x="6000426" y="3644247"/>
                  <a:pt x="6011516" y="3650296"/>
                  <a:pt x="6014108" y="3645111"/>
                </a:cubicBezTo>
                <a:cubicBezTo>
                  <a:pt x="6015403" y="3642375"/>
                  <a:pt x="6030670" y="3635030"/>
                  <a:pt x="6044782" y="3628550"/>
                </a:cubicBezTo>
                <a:cubicBezTo>
                  <a:pt x="6044926" y="3628982"/>
                  <a:pt x="6044926" y="3629270"/>
                  <a:pt x="6044926" y="3629702"/>
                </a:cubicBezTo>
                <a:cubicBezTo>
                  <a:pt x="6044926" y="3647703"/>
                  <a:pt x="6049246" y="3685002"/>
                  <a:pt x="6047518" y="3699116"/>
                </a:cubicBezTo>
                <a:cubicBezTo>
                  <a:pt x="6045934" y="3713229"/>
                  <a:pt x="6051838" y="3747792"/>
                  <a:pt x="6054862" y="3755569"/>
                </a:cubicBezTo>
                <a:cubicBezTo>
                  <a:pt x="6057742" y="3763201"/>
                  <a:pt x="6027068" y="3805253"/>
                  <a:pt x="6009355" y="3815909"/>
                </a:cubicBezTo>
                <a:cubicBezTo>
                  <a:pt x="5991498" y="3826567"/>
                  <a:pt x="5971335" y="3826135"/>
                  <a:pt x="5952902" y="3840248"/>
                </a:cubicBezTo>
                <a:cubicBezTo>
                  <a:pt x="5934468" y="3854362"/>
                  <a:pt x="5934036" y="3865163"/>
                  <a:pt x="5922516" y="3873659"/>
                </a:cubicBezTo>
                <a:cubicBezTo>
                  <a:pt x="5910850" y="3882156"/>
                  <a:pt x="5904082" y="3877548"/>
                  <a:pt x="5898034" y="3889069"/>
                </a:cubicBezTo>
                <a:cubicBezTo>
                  <a:pt x="5891985" y="3900589"/>
                  <a:pt x="5891985" y="3904046"/>
                  <a:pt x="5884784" y="3904478"/>
                </a:cubicBezTo>
                <a:cubicBezTo>
                  <a:pt x="5877440" y="3904910"/>
                  <a:pt x="5876576" y="3914415"/>
                  <a:pt x="5880032" y="3926368"/>
                </a:cubicBezTo>
                <a:cubicBezTo>
                  <a:pt x="5883344" y="3938465"/>
                  <a:pt x="5891122" y="3941777"/>
                  <a:pt x="5894145" y="3963235"/>
                </a:cubicBezTo>
                <a:cubicBezTo>
                  <a:pt x="5897170" y="3984692"/>
                  <a:pt x="5902786" y="3990309"/>
                  <a:pt x="5899330" y="3999670"/>
                </a:cubicBezTo>
                <a:cubicBezTo>
                  <a:pt x="5895873" y="4009030"/>
                  <a:pt x="5898897" y="4033081"/>
                  <a:pt x="5896306" y="4041577"/>
                </a:cubicBezTo>
                <a:cubicBezTo>
                  <a:pt x="5893713" y="4050218"/>
                  <a:pt x="5884352" y="4055402"/>
                  <a:pt x="5859870" y="4064331"/>
                </a:cubicBezTo>
                <a:cubicBezTo>
                  <a:pt x="5835532" y="4073404"/>
                  <a:pt x="5811482" y="4089245"/>
                  <a:pt x="5814506" y="4097742"/>
                </a:cubicBezTo>
                <a:cubicBezTo>
                  <a:pt x="5817531" y="4106239"/>
                  <a:pt x="5826891" y="4095150"/>
                  <a:pt x="5826027" y="4108831"/>
                </a:cubicBezTo>
                <a:cubicBezTo>
                  <a:pt x="5825884" y="4112287"/>
                  <a:pt x="5825451" y="4117328"/>
                  <a:pt x="5824732" y="4123232"/>
                </a:cubicBezTo>
                <a:lnTo>
                  <a:pt x="5824339" y="4123252"/>
                </a:lnTo>
                <a:lnTo>
                  <a:pt x="5819600" y="4150432"/>
                </a:lnTo>
                <a:cubicBezTo>
                  <a:pt x="5817350" y="4159343"/>
                  <a:pt x="5814434" y="4166940"/>
                  <a:pt x="5810762" y="4170324"/>
                </a:cubicBezTo>
                <a:cubicBezTo>
                  <a:pt x="5800970" y="4179253"/>
                  <a:pt x="5781239" y="4196390"/>
                  <a:pt x="5769286" y="4216552"/>
                </a:cubicBezTo>
                <a:cubicBezTo>
                  <a:pt x="5757189" y="4236570"/>
                  <a:pt x="5721762" y="4280638"/>
                  <a:pt x="5700304" y="4300799"/>
                </a:cubicBezTo>
                <a:cubicBezTo>
                  <a:pt x="5678847" y="4320962"/>
                  <a:pt x="5651916" y="4338530"/>
                  <a:pt x="5640827" y="4338530"/>
                </a:cubicBezTo>
                <a:cubicBezTo>
                  <a:pt x="5629738" y="4338530"/>
                  <a:pt x="5617786" y="4336946"/>
                  <a:pt x="5616922" y="4346739"/>
                </a:cubicBezTo>
                <a:cubicBezTo>
                  <a:pt x="5616058" y="4356676"/>
                  <a:pt x="5604536" y="4346739"/>
                  <a:pt x="5598488" y="4350627"/>
                </a:cubicBezTo>
                <a:cubicBezTo>
                  <a:pt x="5592584" y="4354516"/>
                  <a:pt x="5583078" y="4358404"/>
                  <a:pt x="5570694" y="4354084"/>
                </a:cubicBezTo>
                <a:cubicBezTo>
                  <a:pt x="5558308" y="4349763"/>
                  <a:pt x="5540739" y="4350195"/>
                  <a:pt x="5526194" y="4354516"/>
                </a:cubicBezTo>
                <a:cubicBezTo>
                  <a:pt x="5511649" y="4358692"/>
                  <a:pt x="5514673" y="4365173"/>
                  <a:pt x="5499695" y="4365173"/>
                </a:cubicBezTo>
                <a:cubicBezTo>
                  <a:pt x="5484718" y="4365173"/>
                  <a:pt x="5470173" y="4367189"/>
                  <a:pt x="5465421" y="4374101"/>
                </a:cubicBezTo>
                <a:cubicBezTo>
                  <a:pt x="5460668" y="4381014"/>
                  <a:pt x="5450876" y="4381014"/>
                  <a:pt x="5446556" y="4375397"/>
                </a:cubicBezTo>
                <a:cubicBezTo>
                  <a:pt x="5442236" y="4369781"/>
                  <a:pt x="5437627" y="4363444"/>
                  <a:pt x="5431146" y="4363013"/>
                </a:cubicBezTo>
                <a:cubicBezTo>
                  <a:pt x="5424809" y="4362436"/>
                  <a:pt x="5427257" y="4357396"/>
                  <a:pt x="5419193" y="4355668"/>
                </a:cubicBezTo>
                <a:cubicBezTo>
                  <a:pt x="5410984" y="4354084"/>
                  <a:pt x="5419193" y="4345444"/>
                  <a:pt x="5409688" y="4330898"/>
                </a:cubicBezTo>
                <a:cubicBezTo>
                  <a:pt x="5400328" y="4316352"/>
                  <a:pt x="5400328" y="4308576"/>
                  <a:pt x="5409256" y="4307280"/>
                </a:cubicBezTo>
                <a:cubicBezTo>
                  <a:pt x="5418185" y="4305984"/>
                  <a:pt x="5413576" y="4293599"/>
                  <a:pt x="5409256" y="4280349"/>
                </a:cubicBezTo>
                <a:cubicBezTo>
                  <a:pt x="5404936" y="4267100"/>
                  <a:pt x="5388231" y="4245787"/>
                  <a:pt x="5381462" y="4223033"/>
                </a:cubicBezTo>
                <a:lnTo>
                  <a:pt x="5359647" y="4176963"/>
                </a:lnTo>
                <a:lnTo>
                  <a:pt x="5341860" y="4154051"/>
                </a:lnTo>
                <a:cubicBezTo>
                  <a:pt x="5326017" y="4138642"/>
                  <a:pt x="5324722" y="4101487"/>
                  <a:pt x="5322130" y="4083918"/>
                </a:cubicBezTo>
                <a:cubicBezTo>
                  <a:pt x="5319537" y="4066348"/>
                  <a:pt x="5316657" y="4048779"/>
                  <a:pt x="5311904" y="4038554"/>
                </a:cubicBezTo>
                <a:cubicBezTo>
                  <a:pt x="5307152" y="4028329"/>
                  <a:pt x="5315360" y="4005575"/>
                  <a:pt x="5310609" y="3989734"/>
                </a:cubicBezTo>
                <a:cubicBezTo>
                  <a:pt x="5306000" y="3973892"/>
                  <a:pt x="5287567" y="3950419"/>
                  <a:pt x="5281086" y="3929393"/>
                </a:cubicBezTo>
                <a:cubicBezTo>
                  <a:pt x="5274749" y="3908510"/>
                  <a:pt x="5262652" y="3883596"/>
                  <a:pt x="5252859" y="3870347"/>
                </a:cubicBezTo>
                <a:cubicBezTo>
                  <a:pt x="5243499" y="3857530"/>
                  <a:pt x="5235578" y="3841256"/>
                  <a:pt x="5236587" y="3832472"/>
                </a:cubicBezTo>
                <a:lnTo>
                  <a:pt x="5245659" y="3830168"/>
                </a:lnTo>
                <a:lnTo>
                  <a:pt x="5255678" y="3823011"/>
                </a:lnTo>
                <a:lnTo>
                  <a:pt x="5255452" y="3822823"/>
                </a:lnTo>
                <a:cubicBezTo>
                  <a:pt x="5248251" y="3822823"/>
                  <a:pt x="5245371" y="3830024"/>
                  <a:pt x="5245084" y="3829736"/>
                </a:cubicBezTo>
                <a:lnTo>
                  <a:pt x="5236010" y="3832040"/>
                </a:lnTo>
                <a:cubicBezTo>
                  <a:pt x="5236010" y="3831608"/>
                  <a:pt x="5236010" y="3831176"/>
                  <a:pt x="5236010" y="3830888"/>
                </a:cubicBezTo>
                <a:cubicBezTo>
                  <a:pt x="5237738" y="3822391"/>
                  <a:pt x="5240331" y="3799781"/>
                  <a:pt x="5239900" y="3792005"/>
                </a:cubicBezTo>
                <a:cubicBezTo>
                  <a:pt x="5239468" y="3784372"/>
                  <a:pt x="5254876" y="3768099"/>
                  <a:pt x="5254876" y="3751394"/>
                </a:cubicBezTo>
                <a:cubicBezTo>
                  <a:pt x="5254876" y="3734687"/>
                  <a:pt x="5265676" y="3707757"/>
                  <a:pt x="5275902" y="3695804"/>
                </a:cubicBezTo>
                <a:cubicBezTo>
                  <a:pt x="5286270" y="3683851"/>
                  <a:pt x="5298223" y="3672330"/>
                  <a:pt x="5296496" y="3653896"/>
                </a:cubicBezTo>
                <a:cubicBezTo>
                  <a:pt x="5294767" y="3635463"/>
                  <a:pt x="5278494" y="3608100"/>
                  <a:pt x="5278494" y="3593123"/>
                </a:cubicBezTo>
                <a:cubicBezTo>
                  <a:pt x="5278494" y="3578146"/>
                  <a:pt x="5287135" y="3570946"/>
                  <a:pt x="5283246" y="3562737"/>
                </a:cubicBezTo>
                <a:cubicBezTo>
                  <a:pt x="5279502" y="3554960"/>
                  <a:pt x="5263084" y="3521981"/>
                  <a:pt x="5257900" y="3502252"/>
                </a:cubicBezTo>
                <a:lnTo>
                  <a:pt x="5258312" y="3502028"/>
                </a:lnTo>
                <a:lnTo>
                  <a:pt x="5257613" y="3499227"/>
                </a:lnTo>
                <a:lnTo>
                  <a:pt x="5247492" y="3467582"/>
                </a:lnTo>
                <a:lnTo>
                  <a:pt x="5247100" y="3467833"/>
                </a:lnTo>
                <a:cubicBezTo>
                  <a:pt x="5241914" y="3457176"/>
                  <a:pt x="5234281" y="3446520"/>
                  <a:pt x="5222329" y="3437303"/>
                </a:cubicBezTo>
                <a:cubicBezTo>
                  <a:pt x="5221176" y="3436439"/>
                  <a:pt x="5220312" y="3435575"/>
                  <a:pt x="5219304" y="3434854"/>
                </a:cubicBezTo>
                <a:cubicBezTo>
                  <a:pt x="5222040" y="3430678"/>
                  <a:pt x="5226361" y="3426646"/>
                  <a:pt x="5233130" y="3426646"/>
                </a:cubicBezTo>
                <a:cubicBezTo>
                  <a:pt x="5247531" y="3426646"/>
                  <a:pt x="5242058" y="3417717"/>
                  <a:pt x="5236731" y="3403316"/>
                </a:cubicBezTo>
                <a:cubicBezTo>
                  <a:pt x="5231257" y="3389059"/>
                  <a:pt x="5245659" y="3390787"/>
                  <a:pt x="5254587" y="3390787"/>
                </a:cubicBezTo>
                <a:cubicBezTo>
                  <a:pt x="5263516" y="3390787"/>
                  <a:pt x="5259915" y="3374658"/>
                  <a:pt x="5267116" y="3374658"/>
                </a:cubicBezTo>
                <a:lnTo>
                  <a:pt x="5275146" y="3384192"/>
                </a:lnTo>
                <a:lnTo>
                  <a:pt x="5278557" y="3390226"/>
                </a:lnTo>
                <a:lnTo>
                  <a:pt x="5278577" y="3390235"/>
                </a:lnTo>
                <a:lnTo>
                  <a:pt x="5278701" y="3390454"/>
                </a:lnTo>
                <a:cubicBezTo>
                  <a:pt x="5279989" y="3392047"/>
                  <a:pt x="5281446" y="3392947"/>
                  <a:pt x="5283246" y="3392515"/>
                </a:cubicBezTo>
                <a:cubicBezTo>
                  <a:pt x="5290447" y="3390787"/>
                  <a:pt x="5295775" y="3397844"/>
                  <a:pt x="5304704" y="3396115"/>
                </a:cubicBezTo>
                <a:cubicBezTo>
                  <a:pt x="5313633" y="3394387"/>
                  <a:pt x="5313633" y="3376386"/>
                  <a:pt x="5313633" y="3362129"/>
                </a:cubicBezTo>
                <a:cubicBezTo>
                  <a:pt x="5313633" y="3355000"/>
                  <a:pt x="5314066" y="3348735"/>
                  <a:pt x="5313382" y="3343587"/>
                </a:cubicBezTo>
                <a:lnTo>
                  <a:pt x="5313239" y="3343343"/>
                </a:lnTo>
                <a:lnTo>
                  <a:pt x="5313488" y="3361840"/>
                </a:lnTo>
                <a:cubicBezTo>
                  <a:pt x="5313488" y="3376097"/>
                  <a:pt x="5313488" y="3393955"/>
                  <a:pt x="5304560" y="3395827"/>
                </a:cubicBezTo>
                <a:cubicBezTo>
                  <a:pt x="5295631" y="3397555"/>
                  <a:pt x="5290302" y="3390499"/>
                  <a:pt x="5283102" y="3392227"/>
                </a:cubicBezTo>
                <a:lnTo>
                  <a:pt x="5278577" y="3390235"/>
                </a:lnTo>
                <a:lnTo>
                  <a:pt x="5275182" y="3384234"/>
                </a:lnTo>
                <a:lnTo>
                  <a:pt x="5275146" y="3384192"/>
                </a:lnTo>
                <a:lnTo>
                  <a:pt x="5275038" y="3384000"/>
                </a:lnTo>
                <a:cubicBezTo>
                  <a:pt x="5272805" y="3379301"/>
                  <a:pt x="5270573" y="3374369"/>
                  <a:pt x="5266972" y="3374369"/>
                </a:cubicBezTo>
                <a:cubicBezTo>
                  <a:pt x="5259771" y="3374369"/>
                  <a:pt x="5263372" y="3390499"/>
                  <a:pt x="5254444" y="3390499"/>
                </a:cubicBezTo>
                <a:cubicBezTo>
                  <a:pt x="5245514" y="3390499"/>
                  <a:pt x="5231257" y="3388770"/>
                  <a:pt x="5236587" y="3403028"/>
                </a:cubicBezTo>
                <a:cubicBezTo>
                  <a:pt x="5241914" y="3417429"/>
                  <a:pt x="5247243" y="3426357"/>
                  <a:pt x="5232985" y="3426357"/>
                </a:cubicBezTo>
                <a:cubicBezTo>
                  <a:pt x="5226217" y="3426357"/>
                  <a:pt x="5221897" y="3430390"/>
                  <a:pt x="5219160" y="3434422"/>
                </a:cubicBezTo>
                <a:cubicBezTo>
                  <a:pt x="5198566" y="3417717"/>
                  <a:pt x="5206055" y="3413828"/>
                  <a:pt x="5190502" y="3398707"/>
                </a:cubicBezTo>
                <a:cubicBezTo>
                  <a:pt x="5174229" y="3382866"/>
                  <a:pt x="5169908" y="3377825"/>
                  <a:pt x="5169476" y="3372209"/>
                </a:cubicBezTo>
                <a:cubicBezTo>
                  <a:pt x="5169044" y="3366736"/>
                  <a:pt x="5150179" y="3350463"/>
                  <a:pt x="5155363" y="3346575"/>
                </a:cubicBezTo>
                <a:cubicBezTo>
                  <a:pt x="5160403" y="3342686"/>
                  <a:pt x="5167316" y="3336206"/>
                  <a:pt x="5166884" y="3328141"/>
                </a:cubicBezTo>
                <a:cubicBezTo>
                  <a:pt x="5166452" y="3320076"/>
                  <a:pt x="5184886" y="3321805"/>
                  <a:pt x="5182725" y="3316188"/>
                </a:cubicBezTo>
                <a:cubicBezTo>
                  <a:pt x="5180566" y="3310572"/>
                  <a:pt x="5167748" y="3305531"/>
                  <a:pt x="5171636" y="3301643"/>
                </a:cubicBezTo>
                <a:cubicBezTo>
                  <a:pt x="5173076" y="3300203"/>
                  <a:pt x="5175094" y="3297899"/>
                  <a:pt x="5176533" y="3295594"/>
                </a:cubicBezTo>
                <a:lnTo>
                  <a:pt x="5176591" y="3295586"/>
                </a:lnTo>
                <a:lnTo>
                  <a:pt x="5178495" y="3290626"/>
                </a:lnTo>
                <a:cubicBezTo>
                  <a:pt x="5178477" y="3289222"/>
                  <a:pt x="5177613" y="3288250"/>
                  <a:pt x="5175381" y="3288106"/>
                </a:cubicBezTo>
                <a:cubicBezTo>
                  <a:pt x="5168180" y="3287674"/>
                  <a:pt x="5167748" y="3279609"/>
                  <a:pt x="5176677" y="3276585"/>
                </a:cubicBezTo>
                <a:cubicBezTo>
                  <a:pt x="5185750" y="3273561"/>
                  <a:pt x="5187910" y="3264200"/>
                  <a:pt x="5183590" y="3257719"/>
                </a:cubicBezTo>
                <a:lnTo>
                  <a:pt x="5183301" y="3256857"/>
                </a:lnTo>
                <a:lnTo>
                  <a:pt x="5183157" y="3256857"/>
                </a:lnTo>
                <a:cubicBezTo>
                  <a:pt x="5179845" y="3250232"/>
                  <a:pt x="5187045" y="3236551"/>
                  <a:pt x="5188630" y="3231223"/>
                </a:cubicBezTo>
                <a:cubicBezTo>
                  <a:pt x="5190359" y="3225750"/>
                  <a:pt x="5185318" y="3205588"/>
                  <a:pt x="5180566" y="3202996"/>
                </a:cubicBezTo>
                <a:cubicBezTo>
                  <a:pt x="5175812" y="3200404"/>
                  <a:pt x="5164292" y="3206885"/>
                  <a:pt x="5158244" y="3198244"/>
                </a:cubicBezTo>
                <a:cubicBezTo>
                  <a:pt x="5153924" y="3192195"/>
                  <a:pt x="5149890" y="3184419"/>
                  <a:pt x="5146147" y="3182115"/>
                </a:cubicBezTo>
                <a:cubicBezTo>
                  <a:pt x="5152338" y="3165553"/>
                  <a:pt x="5154643" y="3151008"/>
                  <a:pt x="5154643" y="3151008"/>
                </a:cubicBezTo>
                <a:cubicBezTo>
                  <a:pt x="5154643" y="3151008"/>
                  <a:pt x="5162060" y="3143303"/>
                  <a:pt x="5169908" y="3135490"/>
                </a:cubicBezTo>
                <a:lnTo>
                  <a:pt x="5172420" y="3133062"/>
                </a:lnTo>
                <a:lnTo>
                  <a:pt x="5169981" y="3135346"/>
                </a:lnTo>
                <a:cubicBezTo>
                  <a:pt x="5162024" y="3143015"/>
                  <a:pt x="5154500" y="3150576"/>
                  <a:pt x="5154500" y="3150576"/>
                </a:cubicBezTo>
                <a:cubicBezTo>
                  <a:pt x="5154500" y="3150576"/>
                  <a:pt x="5152195" y="3165265"/>
                  <a:pt x="5146003" y="3181682"/>
                </a:cubicBezTo>
                <a:cubicBezTo>
                  <a:pt x="5144418" y="3180818"/>
                  <a:pt x="5142835" y="3180530"/>
                  <a:pt x="5141395" y="3181970"/>
                </a:cubicBezTo>
                <a:cubicBezTo>
                  <a:pt x="5136209" y="3186723"/>
                  <a:pt x="5110144" y="3186291"/>
                  <a:pt x="5102798" y="3186291"/>
                </a:cubicBezTo>
                <a:cubicBezTo>
                  <a:pt x="5095454" y="3186291"/>
                  <a:pt x="5079757" y="3196228"/>
                  <a:pt x="5073276" y="3192771"/>
                </a:cubicBezTo>
                <a:cubicBezTo>
                  <a:pt x="5066795" y="3189459"/>
                  <a:pt x="5057435" y="3175346"/>
                  <a:pt x="5057867" y="3168001"/>
                </a:cubicBezTo>
                <a:cubicBezTo>
                  <a:pt x="5058300" y="3160657"/>
                  <a:pt x="5044187" y="3141503"/>
                  <a:pt x="5030505" y="3138479"/>
                </a:cubicBezTo>
                <a:cubicBezTo>
                  <a:pt x="5016823" y="3135598"/>
                  <a:pt x="4992485" y="3134302"/>
                  <a:pt x="4987302" y="3127390"/>
                </a:cubicBezTo>
                <a:lnTo>
                  <a:pt x="4987170" y="3127259"/>
                </a:lnTo>
                <a:lnTo>
                  <a:pt x="4979003" y="3128198"/>
                </a:lnTo>
                <a:cubicBezTo>
                  <a:pt x="4975854" y="3130521"/>
                  <a:pt x="4972181" y="3133581"/>
                  <a:pt x="4967573" y="3133581"/>
                </a:cubicBezTo>
                <a:cubicBezTo>
                  <a:pt x="4962676" y="3133581"/>
                  <a:pt x="4955331" y="3134013"/>
                  <a:pt x="4948274" y="3135309"/>
                </a:cubicBezTo>
                <a:lnTo>
                  <a:pt x="4948263" y="3135027"/>
                </a:lnTo>
                <a:lnTo>
                  <a:pt x="4932145" y="3141359"/>
                </a:lnTo>
                <a:cubicBezTo>
                  <a:pt x="4930561" y="3142655"/>
                  <a:pt x="4928401" y="3143951"/>
                  <a:pt x="4926240" y="3145103"/>
                </a:cubicBezTo>
                <a:cubicBezTo>
                  <a:pt x="4920767" y="3134734"/>
                  <a:pt x="4915583" y="3121053"/>
                  <a:pt x="4915583" y="3111836"/>
                </a:cubicBezTo>
                <a:cubicBezTo>
                  <a:pt x="4915583" y="3097147"/>
                  <a:pt x="4911695" y="3081737"/>
                  <a:pt x="4907807" y="3072088"/>
                </a:cubicBezTo>
                <a:cubicBezTo>
                  <a:pt x="4905935" y="3067264"/>
                  <a:pt x="4905646" y="3059559"/>
                  <a:pt x="4905899" y="3051854"/>
                </a:cubicBezTo>
                <a:lnTo>
                  <a:pt x="4906971" y="3035557"/>
                </a:lnTo>
                <a:lnTo>
                  <a:pt x="4905792" y="3052142"/>
                </a:lnTo>
                <a:cubicBezTo>
                  <a:pt x="4905539" y="3059846"/>
                  <a:pt x="4905864" y="3067551"/>
                  <a:pt x="4907807" y="3072375"/>
                </a:cubicBezTo>
                <a:cubicBezTo>
                  <a:pt x="4911696" y="3082024"/>
                  <a:pt x="4915585" y="3097434"/>
                  <a:pt x="4915585" y="3112123"/>
                </a:cubicBezTo>
                <a:cubicBezTo>
                  <a:pt x="4915585" y="3121340"/>
                  <a:pt x="4920912" y="3135021"/>
                  <a:pt x="4926242" y="3145390"/>
                </a:cubicBezTo>
                <a:cubicBezTo>
                  <a:pt x="4917312" y="3150142"/>
                  <a:pt x="4904351" y="3153886"/>
                  <a:pt x="4892687" y="3159647"/>
                </a:cubicBezTo>
                <a:cubicBezTo>
                  <a:pt x="4878140" y="3166991"/>
                  <a:pt x="4841849" y="3183697"/>
                  <a:pt x="4836665" y="3182401"/>
                </a:cubicBezTo>
                <a:cubicBezTo>
                  <a:pt x="4835441" y="3182113"/>
                  <a:pt x="4832920" y="3180997"/>
                  <a:pt x="4829248" y="3179538"/>
                </a:cubicBezTo>
                <a:lnTo>
                  <a:pt x="4814923" y="3174625"/>
                </a:lnTo>
                <a:lnTo>
                  <a:pt x="4814919" y="3174769"/>
                </a:lnTo>
                <a:cubicBezTo>
                  <a:pt x="4801094" y="3170736"/>
                  <a:pt x="4781797" y="3167568"/>
                  <a:pt x="4758754" y="3171456"/>
                </a:cubicBezTo>
                <a:cubicBezTo>
                  <a:pt x="4722031" y="3177649"/>
                  <a:pt x="4690780" y="3190466"/>
                  <a:pt x="4673355" y="3190034"/>
                </a:cubicBezTo>
                <a:cubicBezTo>
                  <a:pt x="4676955" y="3173761"/>
                  <a:pt x="4680844" y="3171744"/>
                  <a:pt x="4681995" y="3162960"/>
                </a:cubicBezTo>
                <a:cubicBezTo>
                  <a:pt x="4683292" y="3153311"/>
                  <a:pt x="4668458" y="3146830"/>
                  <a:pt x="4659530" y="3141070"/>
                </a:cubicBezTo>
                <a:cubicBezTo>
                  <a:pt x="4650457" y="3135309"/>
                  <a:pt x="4645992" y="3135309"/>
                  <a:pt x="4649881" y="3132141"/>
                </a:cubicBezTo>
                <a:cubicBezTo>
                  <a:pt x="4653626" y="3128829"/>
                  <a:pt x="4654345" y="3121772"/>
                  <a:pt x="4653049" y="3111547"/>
                </a:cubicBezTo>
                <a:lnTo>
                  <a:pt x="4655123" y="3102364"/>
                </a:lnTo>
                <a:lnTo>
                  <a:pt x="4653626" y="3104059"/>
                </a:lnTo>
                <a:cubicBezTo>
                  <a:pt x="4650603" y="3102907"/>
                  <a:pt x="4648298" y="3101467"/>
                  <a:pt x="4647867" y="3099739"/>
                </a:cubicBezTo>
                <a:cubicBezTo>
                  <a:pt x="4646570" y="3094122"/>
                  <a:pt x="4640954" y="3102331"/>
                  <a:pt x="4636489" y="3108667"/>
                </a:cubicBezTo>
                <a:cubicBezTo>
                  <a:pt x="4632025" y="3115004"/>
                  <a:pt x="4621224" y="3108091"/>
                  <a:pt x="4622520" y="3098586"/>
                </a:cubicBezTo>
                <a:cubicBezTo>
                  <a:pt x="4623816" y="3089082"/>
                  <a:pt x="4617480" y="3073960"/>
                  <a:pt x="4614311" y="3073960"/>
                </a:cubicBezTo>
                <a:cubicBezTo>
                  <a:pt x="4612294" y="3073960"/>
                  <a:pt x="4603798" y="3075112"/>
                  <a:pt x="4593429" y="3077561"/>
                </a:cubicBezTo>
                <a:lnTo>
                  <a:pt x="4592567" y="3075548"/>
                </a:lnTo>
                <a:lnTo>
                  <a:pt x="4592993" y="3079931"/>
                </a:lnTo>
                <a:lnTo>
                  <a:pt x="4593429" y="3077704"/>
                </a:lnTo>
                <a:cubicBezTo>
                  <a:pt x="4603798" y="3075400"/>
                  <a:pt x="4612294" y="3074104"/>
                  <a:pt x="4614311" y="3074104"/>
                </a:cubicBezTo>
                <a:cubicBezTo>
                  <a:pt x="4617480" y="3074104"/>
                  <a:pt x="4623815" y="3089225"/>
                  <a:pt x="4622519" y="3098730"/>
                </a:cubicBezTo>
                <a:cubicBezTo>
                  <a:pt x="4621367" y="3108235"/>
                  <a:pt x="4632024" y="3115147"/>
                  <a:pt x="4636489" y="3108811"/>
                </a:cubicBezTo>
                <a:cubicBezTo>
                  <a:pt x="4640953" y="3102474"/>
                  <a:pt x="4646569" y="3094266"/>
                  <a:pt x="4647867" y="3099882"/>
                </a:cubicBezTo>
                <a:cubicBezTo>
                  <a:pt x="4648298" y="3101610"/>
                  <a:pt x="4650603" y="3103050"/>
                  <a:pt x="4653626" y="3104202"/>
                </a:cubicBezTo>
                <a:cubicBezTo>
                  <a:pt x="4652907" y="3106075"/>
                  <a:pt x="4652475" y="3108235"/>
                  <a:pt x="4652907" y="3111547"/>
                </a:cubicBezTo>
                <a:cubicBezTo>
                  <a:pt x="4654203" y="3121916"/>
                  <a:pt x="4653626" y="3128973"/>
                  <a:pt x="4649738" y="3132141"/>
                </a:cubicBezTo>
                <a:cubicBezTo>
                  <a:pt x="4645849" y="3135309"/>
                  <a:pt x="4650458" y="3135309"/>
                  <a:pt x="4659387" y="3141069"/>
                </a:cubicBezTo>
                <a:cubicBezTo>
                  <a:pt x="4668316" y="3146831"/>
                  <a:pt x="4683149" y="3153312"/>
                  <a:pt x="4681709" y="3163104"/>
                </a:cubicBezTo>
                <a:cubicBezTo>
                  <a:pt x="4680413" y="3171889"/>
                  <a:pt x="4676668" y="3173905"/>
                  <a:pt x="4673069" y="3190179"/>
                </a:cubicBezTo>
                <a:cubicBezTo>
                  <a:pt x="4670332" y="3190034"/>
                  <a:pt x="4668028" y="3189747"/>
                  <a:pt x="4666012" y="3189027"/>
                </a:cubicBezTo>
                <a:cubicBezTo>
                  <a:pt x="4651034" y="3183554"/>
                  <a:pt x="4619351" y="3162528"/>
                  <a:pt x="4598325" y="3146687"/>
                </a:cubicBezTo>
                <a:cubicBezTo>
                  <a:pt x="4586948" y="3137901"/>
                  <a:pt x="4572835" y="3129116"/>
                  <a:pt x="4560738" y="3121484"/>
                </a:cubicBezTo>
                <a:cubicBezTo>
                  <a:pt x="4563186" y="3116876"/>
                  <a:pt x="4565634" y="3113131"/>
                  <a:pt x="4567362" y="3111691"/>
                </a:cubicBezTo>
                <a:cubicBezTo>
                  <a:pt x="4570602" y="3109099"/>
                  <a:pt x="4576075" y="3105715"/>
                  <a:pt x="4580899" y="3102259"/>
                </a:cubicBezTo>
                <a:lnTo>
                  <a:pt x="4589291" y="3093679"/>
                </a:lnTo>
                <a:lnTo>
                  <a:pt x="4581044" y="3102096"/>
                </a:lnTo>
                <a:cubicBezTo>
                  <a:pt x="4576220" y="3105534"/>
                  <a:pt x="4570749" y="3108882"/>
                  <a:pt x="4567508" y="3111403"/>
                </a:cubicBezTo>
                <a:cubicBezTo>
                  <a:pt x="4565636" y="3112843"/>
                  <a:pt x="4563331" y="3116587"/>
                  <a:pt x="4560882" y="3121196"/>
                </a:cubicBezTo>
                <a:cubicBezTo>
                  <a:pt x="4550802" y="3114859"/>
                  <a:pt x="4542161" y="3109387"/>
                  <a:pt x="4537697" y="3105642"/>
                </a:cubicBezTo>
                <a:cubicBezTo>
                  <a:pt x="4527759" y="3097434"/>
                  <a:pt x="4521280" y="3092681"/>
                  <a:pt x="4514510" y="3069207"/>
                </a:cubicBezTo>
                <a:cubicBezTo>
                  <a:pt x="4513358" y="3065319"/>
                  <a:pt x="4511919" y="3061863"/>
                  <a:pt x="4510334" y="3058550"/>
                </a:cubicBezTo>
                <a:lnTo>
                  <a:pt x="4520268" y="3049614"/>
                </a:lnTo>
                <a:lnTo>
                  <a:pt x="4510190" y="3058551"/>
                </a:lnTo>
                <a:cubicBezTo>
                  <a:pt x="4501981" y="3041558"/>
                  <a:pt x="4488444" y="3030901"/>
                  <a:pt x="4477643" y="3022980"/>
                </a:cubicBezTo>
                <a:cubicBezTo>
                  <a:pt x="4471811" y="3018732"/>
                  <a:pt x="4469111" y="3014376"/>
                  <a:pt x="4466627" y="3010091"/>
                </a:cubicBezTo>
                <a:lnTo>
                  <a:pt x="4456975" y="2997724"/>
                </a:lnTo>
                <a:lnTo>
                  <a:pt x="4453737" y="2995331"/>
                </a:lnTo>
                <a:cubicBezTo>
                  <a:pt x="4440056" y="2986690"/>
                  <a:pt x="4458057" y="2978193"/>
                  <a:pt x="4441352" y="2973440"/>
                </a:cubicBezTo>
                <a:cubicBezTo>
                  <a:pt x="4426519" y="2969119"/>
                  <a:pt x="4425510" y="2964655"/>
                  <a:pt x="4418166" y="2955438"/>
                </a:cubicBezTo>
                <a:lnTo>
                  <a:pt x="4418488" y="2955451"/>
                </a:lnTo>
                <a:lnTo>
                  <a:pt x="4415717" y="2952127"/>
                </a:lnTo>
                <a:cubicBezTo>
                  <a:pt x="4412261" y="2948095"/>
                  <a:pt x="4411829" y="2943342"/>
                  <a:pt x="4412405" y="2938590"/>
                </a:cubicBezTo>
                <a:cubicBezTo>
                  <a:pt x="4416437" y="2937582"/>
                  <a:pt x="4419462" y="2937006"/>
                  <a:pt x="4420903" y="2936862"/>
                </a:cubicBezTo>
                <a:cubicBezTo>
                  <a:pt x="4425223" y="2936574"/>
                  <a:pt x="4431991" y="2935638"/>
                  <a:pt x="4438417" y="2934089"/>
                </a:cubicBezTo>
                <a:lnTo>
                  <a:pt x="4453819" y="2927671"/>
                </a:lnTo>
                <a:lnTo>
                  <a:pt x="4453449" y="2927644"/>
                </a:lnTo>
                <a:cubicBezTo>
                  <a:pt x="4447545" y="2932972"/>
                  <a:pt x="4429111" y="2936284"/>
                  <a:pt x="4420327" y="2936861"/>
                </a:cubicBezTo>
                <a:cubicBezTo>
                  <a:pt x="4418886" y="2936861"/>
                  <a:pt x="4415862" y="2937581"/>
                  <a:pt x="4411830" y="2938589"/>
                </a:cubicBezTo>
                <a:cubicBezTo>
                  <a:pt x="4412694" y="2932252"/>
                  <a:pt x="4415287" y="2925916"/>
                  <a:pt x="4415574" y="2921163"/>
                </a:cubicBezTo>
                <a:lnTo>
                  <a:pt x="4416003" y="2921158"/>
                </a:lnTo>
                <a:lnTo>
                  <a:pt x="4414277" y="2915692"/>
                </a:lnTo>
                <a:cubicBezTo>
                  <a:pt x="4407509" y="2909355"/>
                  <a:pt x="4394260" y="2888761"/>
                  <a:pt x="4403621" y="2874647"/>
                </a:cubicBezTo>
                <a:lnTo>
                  <a:pt x="4410213" y="2851572"/>
                </a:lnTo>
                <a:lnTo>
                  <a:pt x="4410101" y="2851606"/>
                </a:lnTo>
                <a:cubicBezTo>
                  <a:pt x="4411110" y="2841669"/>
                  <a:pt x="4411542" y="2832020"/>
                  <a:pt x="4414998" y="2826404"/>
                </a:cubicBezTo>
                <a:cubicBezTo>
                  <a:pt x="4421335" y="2816179"/>
                  <a:pt x="4437609" y="2787953"/>
                  <a:pt x="4424359" y="2769519"/>
                </a:cubicBezTo>
                <a:cubicBezTo>
                  <a:pt x="4410967" y="2751086"/>
                  <a:pt x="4426807" y="2733084"/>
                  <a:pt x="4417878" y="2722859"/>
                </a:cubicBezTo>
                <a:cubicBezTo>
                  <a:pt x="4411399" y="2715371"/>
                  <a:pt x="4400021" y="2708746"/>
                  <a:pt x="4401606" y="2690169"/>
                </a:cubicBezTo>
                <a:lnTo>
                  <a:pt x="4515807" y="2690169"/>
                </a:lnTo>
                <a:cubicBezTo>
                  <a:pt x="4515807" y="2690169"/>
                  <a:pt x="4515807" y="2651429"/>
                  <a:pt x="4515807" y="2644805"/>
                </a:cubicBezTo>
                <a:cubicBezTo>
                  <a:pt x="4515807" y="2638180"/>
                  <a:pt x="4546049" y="2629684"/>
                  <a:pt x="4546049" y="2623059"/>
                </a:cubicBezTo>
                <a:cubicBezTo>
                  <a:pt x="4546049" y="2616578"/>
                  <a:pt x="4546049" y="2545725"/>
                  <a:pt x="4546049" y="2545725"/>
                </a:cubicBezTo>
                <a:cubicBezTo>
                  <a:pt x="4546049" y="2545725"/>
                  <a:pt x="4640378" y="2547597"/>
                  <a:pt x="4643257" y="2545725"/>
                </a:cubicBezTo>
                <a:cubicBezTo>
                  <a:pt x="4644049" y="2545220"/>
                  <a:pt x="4644374" y="2539820"/>
                  <a:pt x="4644427" y="2532025"/>
                </a:cubicBezTo>
                <a:lnTo>
                  <a:pt x="4643978" y="2504021"/>
                </a:lnTo>
                <a:lnTo>
                  <a:pt x="4644318" y="2531935"/>
                </a:lnTo>
                <a:cubicBezTo>
                  <a:pt x="4644265" y="2539712"/>
                  <a:pt x="4643976" y="2545076"/>
                  <a:pt x="4643256" y="2545580"/>
                </a:cubicBezTo>
                <a:cubicBezTo>
                  <a:pt x="4640376" y="2547453"/>
                  <a:pt x="4546048" y="2545580"/>
                  <a:pt x="4546048" y="2545580"/>
                </a:cubicBezTo>
                <a:cubicBezTo>
                  <a:pt x="4546048" y="2545580"/>
                  <a:pt x="4546048" y="2616291"/>
                  <a:pt x="4546048" y="2622916"/>
                </a:cubicBezTo>
                <a:cubicBezTo>
                  <a:pt x="4546048" y="2629540"/>
                  <a:pt x="4515807" y="2638037"/>
                  <a:pt x="4515807" y="2644662"/>
                </a:cubicBezTo>
                <a:cubicBezTo>
                  <a:pt x="4515807" y="2651286"/>
                  <a:pt x="4515807" y="2689881"/>
                  <a:pt x="4515807" y="2689881"/>
                </a:cubicBezTo>
                <a:lnTo>
                  <a:pt x="4401604" y="2689881"/>
                </a:lnTo>
                <a:cubicBezTo>
                  <a:pt x="4402180" y="2682825"/>
                  <a:pt x="4404629" y="2674040"/>
                  <a:pt x="4410101" y="2662663"/>
                </a:cubicBezTo>
                <a:cubicBezTo>
                  <a:pt x="4429831" y="2621620"/>
                  <a:pt x="4459785" y="2591664"/>
                  <a:pt x="4461081" y="2572367"/>
                </a:cubicBezTo>
                <a:cubicBezTo>
                  <a:pt x="4462377" y="2553069"/>
                  <a:pt x="4494492" y="2532907"/>
                  <a:pt x="4499676" y="2519226"/>
                </a:cubicBezTo>
                <a:cubicBezTo>
                  <a:pt x="4502845" y="2510874"/>
                  <a:pt x="4507310" y="2500505"/>
                  <a:pt x="4515518" y="2492728"/>
                </a:cubicBezTo>
                <a:cubicBezTo>
                  <a:pt x="4551521" y="2492728"/>
                  <a:pt x="4604949" y="2492728"/>
                  <a:pt x="4623239" y="2492728"/>
                </a:cubicBezTo>
                <a:lnTo>
                  <a:pt x="4625242" y="2492873"/>
                </a:lnTo>
                <a:lnTo>
                  <a:pt x="4640503" y="2495947"/>
                </a:lnTo>
                <a:lnTo>
                  <a:pt x="4640626" y="2496003"/>
                </a:lnTo>
                <a:lnTo>
                  <a:pt x="4640611" y="2495969"/>
                </a:lnTo>
                <a:lnTo>
                  <a:pt x="4640503" y="2495947"/>
                </a:lnTo>
                <a:lnTo>
                  <a:pt x="4635389" y="2493610"/>
                </a:lnTo>
                <a:lnTo>
                  <a:pt x="4625242" y="2492873"/>
                </a:lnTo>
                <a:lnTo>
                  <a:pt x="4623095" y="2492441"/>
                </a:lnTo>
                <a:cubicBezTo>
                  <a:pt x="4604805" y="2492441"/>
                  <a:pt x="4551377" y="2492441"/>
                  <a:pt x="4515374" y="2492441"/>
                </a:cubicBezTo>
                <a:cubicBezTo>
                  <a:pt x="4520702" y="2487544"/>
                  <a:pt x="4527471" y="2483656"/>
                  <a:pt x="4536400" y="2482216"/>
                </a:cubicBezTo>
                <a:cubicBezTo>
                  <a:pt x="4559442" y="2478328"/>
                  <a:pt x="4564194" y="2462055"/>
                  <a:pt x="4578739" y="2453558"/>
                </a:cubicBezTo>
                <a:cubicBezTo>
                  <a:pt x="4593284" y="2445061"/>
                  <a:pt x="4618631" y="2415395"/>
                  <a:pt x="4613015" y="2406034"/>
                </a:cubicBezTo>
                <a:cubicBezTo>
                  <a:pt x="4607397" y="2396672"/>
                  <a:pt x="4602357" y="2370462"/>
                  <a:pt x="4613015" y="2361965"/>
                </a:cubicBezTo>
                <a:cubicBezTo>
                  <a:pt x="4623671" y="2353468"/>
                  <a:pt x="4620358" y="2341803"/>
                  <a:pt x="4629287" y="2334603"/>
                </a:cubicBezTo>
                <a:cubicBezTo>
                  <a:pt x="4638360" y="2327402"/>
                  <a:pt x="4639656" y="2309833"/>
                  <a:pt x="4651177" y="2309833"/>
                </a:cubicBezTo>
                <a:cubicBezTo>
                  <a:pt x="4662698" y="2309833"/>
                  <a:pt x="4686748" y="2301192"/>
                  <a:pt x="4695245" y="2288807"/>
                </a:cubicBezTo>
                <a:cubicBezTo>
                  <a:pt x="4703886" y="2276422"/>
                  <a:pt x="4718863" y="2233650"/>
                  <a:pt x="4726928" y="2229762"/>
                </a:cubicBezTo>
                <a:cubicBezTo>
                  <a:pt x="4734992" y="2225874"/>
                  <a:pt x="4742769" y="2229762"/>
                  <a:pt x="4753858" y="2242147"/>
                </a:cubicBezTo>
                <a:cubicBezTo>
                  <a:pt x="4764947" y="2254676"/>
                  <a:pt x="4788133" y="2246900"/>
                  <a:pt x="4803111" y="2247332"/>
                </a:cubicBezTo>
                <a:cubicBezTo>
                  <a:pt x="4813768" y="2247620"/>
                  <a:pt x="4826297" y="2255396"/>
                  <a:pt x="4836666" y="2255252"/>
                </a:cubicBezTo>
                <a:cubicBezTo>
                  <a:pt x="4838395" y="2259140"/>
                  <a:pt x="4839978" y="2262309"/>
                  <a:pt x="4841418" y="2264181"/>
                </a:cubicBezTo>
                <a:cubicBezTo>
                  <a:pt x="4848042" y="2272678"/>
                  <a:pt x="4849915" y="2283046"/>
                  <a:pt x="4849915" y="2294424"/>
                </a:cubicBezTo>
                <a:cubicBezTo>
                  <a:pt x="4849915" y="2305656"/>
                  <a:pt x="4846171" y="2319770"/>
                  <a:pt x="4851787" y="2320778"/>
                </a:cubicBezTo>
                <a:cubicBezTo>
                  <a:pt x="4857547" y="2321786"/>
                  <a:pt x="4862156" y="2335899"/>
                  <a:pt x="4863165" y="2340651"/>
                </a:cubicBezTo>
                <a:cubicBezTo>
                  <a:pt x="4863596" y="2343028"/>
                  <a:pt x="4863344" y="2345872"/>
                  <a:pt x="4862282" y="2348122"/>
                </a:cubicBezTo>
                <a:lnTo>
                  <a:pt x="4856550" y="2352021"/>
                </a:lnTo>
                <a:lnTo>
                  <a:pt x="4856684" y="2352028"/>
                </a:lnTo>
                <a:cubicBezTo>
                  <a:pt x="4862299" y="2352028"/>
                  <a:pt x="4864316" y="2345403"/>
                  <a:pt x="4863308" y="2340651"/>
                </a:cubicBezTo>
                <a:cubicBezTo>
                  <a:pt x="4862299" y="2335899"/>
                  <a:pt x="4857547" y="2321785"/>
                  <a:pt x="4851930" y="2320777"/>
                </a:cubicBezTo>
                <a:cubicBezTo>
                  <a:pt x="4846314" y="2319913"/>
                  <a:pt x="4850058" y="2305800"/>
                  <a:pt x="4850058" y="2294423"/>
                </a:cubicBezTo>
                <a:cubicBezTo>
                  <a:pt x="4850058" y="2283190"/>
                  <a:pt x="4848042" y="2272677"/>
                  <a:pt x="4841705" y="2264181"/>
                </a:cubicBezTo>
                <a:cubicBezTo>
                  <a:pt x="4840265" y="2262308"/>
                  <a:pt x="4838681" y="2259140"/>
                  <a:pt x="4836953" y="2255252"/>
                </a:cubicBezTo>
                <a:cubicBezTo>
                  <a:pt x="4840985" y="2255108"/>
                  <a:pt x="4844730" y="2253812"/>
                  <a:pt x="4847899" y="2250355"/>
                </a:cubicBezTo>
                <a:cubicBezTo>
                  <a:pt x="4858987" y="2237970"/>
                  <a:pt x="4880012" y="2226882"/>
                  <a:pt x="4893262" y="2226882"/>
                </a:cubicBezTo>
                <a:cubicBezTo>
                  <a:pt x="4906511" y="2226882"/>
                  <a:pt x="4915872" y="2203696"/>
                  <a:pt x="4938193" y="2202832"/>
                </a:cubicBezTo>
                <a:cubicBezTo>
                  <a:pt x="4960371" y="2201967"/>
                  <a:pt x="5039146" y="2189150"/>
                  <a:pt x="5046923" y="2196351"/>
                </a:cubicBezTo>
                <a:cubicBezTo>
                  <a:pt x="5054555" y="2203696"/>
                  <a:pt x="5077741" y="2188718"/>
                  <a:pt x="5087103" y="2188286"/>
                </a:cubicBezTo>
                <a:cubicBezTo>
                  <a:pt x="5096463" y="2187854"/>
                  <a:pt x="5111440" y="2183534"/>
                  <a:pt x="5116625" y="2185262"/>
                </a:cubicBezTo>
                <a:cubicBezTo>
                  <a:pt x="5119937" y="2186414"/>
                  <a:pt x="5132466" y="2190447"/>
                  <a:pt x="5143842" y="2190590"/>
                </a:cubicBezTo>
                <a:lnTo>
                  <a:pt x="5141027" y="2216708"/>
                </a:lnTo>
                <a:lnTo>
                  <a:pt x="5143842" y="2190878"/>
                </a:lnTo>
                <a:cubicBezTo>
                  <a:pt x="5149892" y="2190878"/>
                  <a:pt x="5155651" y="2189870"/>
                  <a:pt x="5159395" y="2186414"/>
                </a:cubicBezTo>
                <a:cubicBezTo>
                  <a:pt x="5164725" y="2181517"/>
                  <a:pt x="5174337" y="2179501"/>
                  <a:pt x="5182779" y="2179987"/>
                </a:cubicBezTo>
                <a:cubicBezTo>
                  <a:pt x="5191222" y="2180473"/>
                  <a:pt x="5198494" y="2183461"/>
                  <a:pt x="5199142" y="2188574"/>
                </a:cubicBezTo>
                <a:cubicBezTo>
                  <a:pt x="5200440" y="2198943"/>
                  <a:pt x="5208072" y="2197647"/>
                  <a:pt x="5212825" y="2193327"/>
                </a:cubicBezTo>
                <a:cubicBezTo>
                  <a:pt x="5217577" y="2189006"/>
                  <a:pt x="5225642" y="2194191"/>
                  <a:pt x="5216713" y="2203551"/>
                </a:cubicBezTo>
                <a:cubicBezTo>
                  <a:pt x="5207640" y="2212912"/>
                  <a:pt x="5198710" y="2218529"/>
                  <a:pt x="5211529" y="2228753"/>
                </a:cubicBezTo>
                <a:cubicBezTo>
                  <a:pt x="5224347" y="2239122"/>
                  <a:pt x="5222618" y="2257988"/>
                  <a:pt x="5210665" y="2267781"/>
                </a:cubicBezTo>
                <a:cubicBezTo>
                  <a:pt x="5198566" y="2277718"/>
                  <a:pt x="5185749" y="2277286"/>
                  <a:pt x="5187910" y="2287942"/>
                </a:cubicBezTo>
                <a:cubicBezTo>
                  <a:pt x="5190070" y="2298599"/>
                  <a:pt x="5206344" y="2302920"/>
                  <a:pt x="5210665" y="2297735"/>
                </a:cubicBezTo>
                <a:cubicBezTo>
                  <a:pt x="5214841" y="2292551"/>
                  <a:pt x="5222618" y="2301912"/>
                  <a:pt x="5222618" y="2307528"/>
                </a:cubicBezTo>
                <a:cubicBezTo>
                  <a:pt x="5222618" y="2310120"/>
                  <a:pt x="5226795" y="2315305"/>
                  <a:pt x="5233706" y="2319769"/>
                </a:cubicBezTo>
                <a:lnTo>
                  <a:pt x="5233686" y="2320110"/>
                </a:lnTo>
                <a:lnTo>
                  <a:pt x="5248107" y="2326267"/>
                </a:lnTo>
                <a:cubicBezTo>
                  <a:pt x="5253724" y="2327654"/>
                  <a:pt x="5260060" y="2328122"/>
                  <a:pt x="5266972" y="2326970"/>
                </a:cubicBezTo>
                <a:cubicBezTo>
                  <a:pt x="5292751" y="2322649"/>
                  <a:pt x="5305137" y="2334602"/>
                  <a:pt x="5319681" y="2337626"/>
                </a:cubicBezTo>
                <a:cubicBezTo>
                  <a:pt x="5334227" y="2340651"/>
                  <a:pt x="5339843" y="2344971"/>
                  <a:pt x="5338547" y="2354332"/>
                </a:cubicBezTo>
                <a:cubicBezTo>
                  <a:pt x="5337251" y="2363837"/>
                  <a:pt x="5349636" y="2374926"/>
                  <a:pt x="5367206" y="2374926"/>
                </a:cubicBezTo>
                <a:cubicBezTo>
                  <a:pt x="5384632" y="2374926"/>
                  <a:pt x="5406090" y="2380974"/>
                  <a:pt x="5420634" y="2394223"/>
                </a:cubicBezTo>
                <a:cubicBezTo>
                  <a:pt x="5435179" y="2407472"/>
                  <a:pt x="5455773" y="2406176"/>
                  <a:pt x="5465134" y="2393791"/>
                </a:cubicBezTo>
                <a:cubicBezTo>
                  <a:pt x="5474494" y="2381262"/>
                  <a:pt x="5460814" y="2368013"/>
                  <a:pt x="5461245" y="2356060"/>
                </a:cubicBezTo>
                <a:cubicBezTo>
                  <a:pt x="5461679" y="2344107"/>
                  <a:pt x="5497682" y="2321353"/>
                  <a:pt x="5525907" y="2323081"/>
                </a:cubicBezTo>
                <a:cubicBezTo>
                  <a:pt x="5554133" y="2324665"/>
                  <a:pt x="5544772" y="2341803"/>
                  <a:pt x="5569974" y="2345691"/>
                </a:cubicBezTo>
                <a:cubicBezTo>
                  <a:pt x="5595321" y="2349435"/>
                  <a:pt x="5606841" y="2349867"/>
                  <a:pt x="5609001" y="2355916"/>
                </a:cubicBezTo>
                <a:cubicBezTo>
                  <a:pt x="5609146" y="2356348"/>
                  <a:pt x="5609578" y="2356636"/>
                  <a:pt x="5609866" y="2357068"/>
                </a:cubicBezTo>
                <a:cubicBezTo>
                  <a:pt x="5609001" y="2359516"/>
                  <a:pt x="5608138" y="2361964"/>
                  <a:pt x="5607273" y="2364269"/>
                </a:cubicBezTo>
                <a:cubicBezTo>
                  <a:pt x="5600074" y="2383854"/>
                  <a:pt x="5612602" y="2389327"/>
                  <a:pt x="5603674" y="2399983"/>
                </a:cubicBezTo>
                <a:cubicBezTo>
                  <a:pt x="5594744" y="2410784"/>
                  <a:pt x="5603674" y="2423314"/>
                  <a:pt x="5603674" y="2442899"/>
                </a:cubicBezTo>
                <a:cubicBezTo>
                  <a:pt x="5603674" y="2460037"/>
                  <a:pt x="5603674" y="2664505"/>
                  <a:pt x="5603674" y="2715355"/>
                </a:cubicBezTo>
                <a:lnTo>
                  <a:pt x="5603674" y="2726603"/>
                </a:lnTo>
                <a:lnTo>
                  <a:pt x="5603961" y="2726603"/>
                </a:lnTo>
                <a:cubicBezTo>
                  <a:pt x="5603961" y="2726603"/>
                  <a:pt x="5603961" y="2720267"/>
                  <a:pt x="5603961" y="2709484"/>
                </a:cubicBezTo>
                <a:lnTo>
                  <a:pt x="5603961" y="2665974"/>
                </a:lnTo>
                <a:lnTo>
                  <a:pt x="5603816" y="2665974"/>
                </a:lnTo>
                <a:cubicBezTo>
                  <a:pt x="5603816" y="2586623"/>
                  <a:pt x="5603816" y="2456436"/>
                  <a:pt x="5603816" y="2442899"/>
                </a:cubicBezTo>
                <a:cubicBezTo>
                  <a:pt x="5603816" y="2423169"/>
                  <a:pt x="5594888" y="2410640"/>
                  <a:pt x="5603816" y="2399984"/>
                </a:cubicBezTo>
                <a:cubicBezTo>
                  <a:pt x="5612746" y="2389327"/>
                  <a:pt x="5600216" y="2383854"/>
                  <a:pt x="5607418" y="2364269"/>
                </a:cubicBezTo>
                <a:cubicBezTo>
                  <a:pt x="5608136" y="2361964"/>
                  <a:pt x="5609145" y="2359516"/>
                  <a:pt x="5610009" y="2357068"/>
                </a:cubicBezTo>
                <a:cubicBezTo>
                  <a:pt x="5614042" y="2362252"/>
                  <a:pt x="5631756" y="2365421"/>
                  <a:pt x="5653788" y="2367437"/>
                </a:cubicBezTo>
                <a:cubicBezTo>
                  <a:pt x="5677263" y="2369597"/>
                  <a:pt x="5693968" y="2377230"/>
                  <a:pt x="5706785" y="2382414"/>
                </a:cubicBezTo>
                <a:cubicBezTo>
                  <a:pt x="5719602" y="2387455"/>
                  <a:pt x="5733716" y="2387455"/>
                  <a:pt x="5739332" y="2379390"/>
                </a:cubicBezTo>
                <a:cubicBezTo>
                  <a:pt x="5744948" y="2371325"/>
                  <a:pt x="5786855" y="2363116"/>
                  <a:pt x="5799673" y="2369597"/>
                </a:cubicBezTo>
                <a:cubicBezTo>
                  <a:pt x="5812490" y="2375934"/>
                  <a:pt x="5822858" y="2380686"/>
                  <a:pt x="5836108" y="2377230"/>
                </a:cubicBezTo>
                <a:cubicBezTo>
                  <a:pt x="5849357" y="2373773"/>
                  <a:pt x="5863470" y="2382414"/>
                  <a:pt x="5866926" y="2378958"/>
                </a:cubicBezTo>
                <a:lnTo>
                  <a:pt x="5870184" y="2374424"/>
                </a:lnTo>
                <a:lnTo>
                  <a:pt x="5870096" y="2374205"/>
                </a:lnTo>
                <a:cubicBezTo>
                  <a:pt x="5876864" y="2363549"/>
                  <a:pt x="5890546" y="2338059"/>
                  <a:pt x="5892993" y="2322649"/>
                </a:cubicBezTo>
                <a:cubicBezTo>
                  <a:pt x="5893713" y="2318473"/>
                  <a:pt x="5895442" y="2313864"/>
                  <a:pt x="5897602" y="2309112"/>
                </a:cubicBezTo>
                <a:lnTo>
                  <a:pt x="5897784" y="2309189"/>
                </a:lnTo>
                <a:lnTo>
                  <a:pt x="5911337" y="2284666"/>
                </a:lnTo>
                <a:cubicBezTo>
                  <a:pt x="5915748" y="2276961"/>
                  <a:pt x="5919203" y="2270229"/>
                  <a:pt x="5919203" y="2265908"/>
                </a:cubicBezTo>
                <a:cubicBezTo>
                  <a:pt x="5919203" y="2264612"/>
                  <a:pt x="5919347" y="2263316"/>
                  <a:pt x="5919492" y="2262164"/>
                </a:cubicBezTo>
                <a:lnTo>
                  <a:pt x="5919492" y="2262164"/>
                </a:lnTo>
                <a:lnTo>
                  <a:pt x="5922858" y="2250140"/>
                </a:lnTo>
                <a:cubicBezTo>
                  <a:pt x="5923811" y="2246611"/>
                  <a:pt x="5924027" y="2243515"/>
                  <a:pt x="5921795" y="2240707"/>
                </a:cubicBezTo>
                <a:lnTo>
                  <a:pt x="5922078" y="2226424"/>
                </a:lnTo>
                <a:lnTo>
                  <a:pt x="5921795" y="2226595"/>
                </a:lnTo>
                <a:cubicBezTo>
                  <a:pt x="5922516" y="2222994"/>
                  <a:pt x="5922948" y="2219538"/>
                  <a:pt x="5921076" y="2216802"/>
                </a:cubicBezTo>
                <a:cubicBezTo>
                  <a:pt x="5916467" y="2209889"/>
                  <a:pt x="5934036" y="2196640"/>
                  <a:pt x="5928852" y="2193616"/>
                </a:cubicBezTo>
                <a:cubicBezTo>
                  <a:pt x="5923812" y="2190736"/>
                  <a:pt x="5914739" y="2195344"/>
                  <a:pt x="5906674" y="2199665"/>
                </a:cubicBezTo>
                <a:cubicBezTo>
                  <a:pt x="5898465" y="2203841"/>
                  <a:pt x="5889538" y="2191024"/>
                  <a:pt x="5884352" y="2194048"/>
                </a:cubicBezTo>
                <a:cubicBezTo>
                  <a:pt x="5879312" y="2197072"/>
                  <a:pt x="5866351" y="2211185"/>
                  <a:pt x="5857422" y="2211185"/>
                </a:cubicBezTo>
                <a:cubicBezTo>
                  <a:pt x="5848494" y="2211185"/>
                  <a:pt x="5834236" y="2218962"/>
                  <a:pt x="5827467" y="2216370"/>
                </a:cubicBezTo>
                <a:cubicBezTo>
                  <a:pt x="5820556" y="2213778"/>
                  <a:pt x="5802122" y="2194480"/>
                  <a:pt x="5788009" y="2193184"/>
                </a:cubicBezTo>
                <a:cubicBezTo>
                  <a:pt x="5773896" y="2191888"/>
                  <a:pt x="5764534" y="2194336"/>
                  <a:pt x="5764534" y="2203841"/>
                </a:cubicBezTo>
                <a:cubicBezTo>
                  <a:pt x="5764534" y="2213346"/>
                  <a:pt x="5732996" y="2219250"/>
                  <a:pt x="5727379" y="2210753"/>
                </a:cubicBezTo>
                <a:cubicBezTo>
                  <a:pt x="5721763" y="2202113"/>
                  <a:pt x="5718308" y="2189728"/>
                  <a:pt x="5709378" y="2192320"/>
                </a:cubicBezTo>
                <a:cubicBezTo>
                  <a:pt x="5700450" y="2194912"/>
                  <a:pt x="5694834" y="2193184"/>
                  <a:pt x="5694834" y="2188000"/>
                </a:cubicBezTo>
                <a:cubicBezTo>
                  <a:pt x="5694834" y="2182959"/>
                  <a:pt x="5676399" y="2180799"/>
                  <a:pt x="5675967" y="2176479"/>
                </a:cubicBezTo>
                <a:cubicBezTo>
                  <a:pt x="5675535" y="2172158"/>
                  <a:pt x="5653214" y="2162797"/>
                  <a:pt x="5661422" y="2161501"/>
                </a:cubicBezTo>
                <a:cubicBezTo>
                  <a:pt x="5669486" y="2160205"/>
                  <a:pt x="5668334" y="2150844"/>
                  <a:pt x="5661422" y="2145660"/>
                </a:cubicBezTo>
                <a:cubicBezTo>
                  <a:pt x="5654510" y="2140475"/>
                  <a:pt x="5654941" y="2130682"/>
                  <a:pt x="5660558" y="2125497"/>
                </a:cubicBezTo>
                <a:cubicBezTo>
                  <a:pt x="5666030" y="2120313"/>
                  <a:pt x="5654941" y="2108360"/>
                  <a:pt x="5657966" y="2104040"/>
                </a:cubicBezTo>
                <a:cubicBezTo>
                  <a:pt x="5660991" y="2099863"/>
                  <a:pt x="5655805" y="2095111"/>
                  <a:pt x="5646013" y="2095975"/>
                </a:cubicBezTo>
                <a:cubicBezTo>
                  <a:pt x="5636220" y="2096695"/>
                  <a:pt x="5640540" y="2079701"/>
                  <a:pt x="5652061" y="2074517"/>
                </a:cubicBezTo>
                <a:cubicBezTo>
                  <a:pt x="5663582" y="2069333"/>
                  <a:pt x="5697425" y="2075381"/>
                  <a:pt x="5712834" y="2069333"/>
                </a:cubicBezTo>
                <a:cubicBezTo>
                  <a:pt x="5728243" y="2063284"/>
                  <a:pt x="5723059" y="2050035"/>
                  <a:pt x="5727379" y="2047011"/>
                </a:cubicBezTo>
                <a:cubicBezTo>
                  <a:pt x="5731700" y="2043987"/>
                  <a:pt x="5777927" y="2054643"/>
                  <a:pt x="5790745" y="2043554"/>
                </a:cubicBezTo>
                <a:cubicBezTo>
                  <a:pt x="5803561" y="2032466"/>
                  <a:pt x="5838124" y="2011440"/>
                  <a:pt x="5878448" y="2016624"/>
                </a:cubicBezTo>
                <a:cubicBezTo>
                  <a:pt x="5918628" y="2021665"/>
                  <a:pt x="5908834" y="2028145"/>
                  <a:pt x="5921652" y="2028145"/>
                </a:cubicBezTo>
                <a:cubicBezTo>
                  <a:pt x="5934468" y="2028145"/>
                  <a:pt x="5934468" y="2040530"/>
                  <a:pt x="5947286" y="2039666"/>
                </a:cubicBezTo>
                <a:cubicBezTo>
                  <a:pt x="5960102" y="2038802"/>
                  <a:pt x="5964856" y="2050755"/>
                  <a:pt x="5981560" y="2050755"/>
                </a:cubicBezTo>
                <a:cubicBezTo>
                  <a:pt x="5998266" y="2050755"/>
                  <a:pt x="6020588" y="2045138"/>
                  <a:pt x="6032108" y="2049459"/>
                </a:cubicBezTo>
                <a:cubicBezTo>
                  <a:pt x="6041470" y="2052771"/>
                  <a:pt x="6072000" y="2044131"/>
                  <a:pt x="6085826" y="2031457"/>
                </a:cubicBezTo>
                <a:lnTo>
                  <a:pt x="6088062" y="2031393"/>
                </a:lnTo>
                <a:lnTo>
                  <a:pt x="6104313" y="2032015"/>
                </a:lnTo>
                <a:lnTo>
                  <a:pt x="6114694" y="2030632"/>
                </a:lnTo>
                <a:lnTo>
                  <a:pt x="6116068" y="2030593"/>
                </a:lnTo>
                <a:lnTo>
                  <a:pt x="6127061" y="2033274"/>
                </a:lnTo>
                <a:lnTo>
                  <a:pt x="6126960" y="2033131"/>
                </a:lnTo>
                <a:cubicBezTo>
                  <a:pt x="6123953" y="2029801"/>
                  <a:pt x="6120750" y="2028289"/>
                  <a:pt x="6116070" y="2030449"/>
                </a:cubicBezTo>
                <a:lnTo>
                  <a:pt x="6114694" y="2030632"/>
                </a:lnTo>
                <a:lnTo>
                  <a:pt x="6088062" y="2031393"/>
                </a:lnTo>
                <a:lnTo>
                  <a:pt x="6085971" y="2031313"/>
                </a:lnTo>
                <a:cubicBezTo>
                  <a:pt x="6089282" y="2028145"/>
                  <a:pt x="6091731" y="2024833"/>
                  <a:pt x="6092595" y="2021376"/>
                </a:cubicBezTo>
                <a:cubicBezTo>
                  <a:pt x="6096916" y="2003807"/>
                  <a:pt x="6085394" y="2012016"/>
                  <a:pt x="6081505" y="1991422"/>
                </a:cubicBezTo>
                <a:cubicBezTo>
                  <a:pt x="6079849" y="1982565"/>
                  <a:pt x="6072900" y="1978785"/>
                  <a:pt x="6064259" y="1975995"/>
                </a:cubicBezTo>
                <a:lnTo>
                  <a:pt x="6036908" y="1966524"/>
                </a:lnTo>
                <a:lnTo>
                  <a:pt x="6035708" y="1967084"/>
                </a:lnTo>
                <a:cubicBezTo>
                  <a:pt x="6032972" y="1965500"/>
                  <a:pt x="6030380" y="1963628"/>
                  <a:pt x="6028221" y="1961180"/>
                </a:cubicBezTo>
                <a:cubicBezTo>
                  <a:pt x="6012379" y="1944186"/>
                  <a:pt x="5992650" y="1927049"/>
                  <a:pt x="5974215" y="1922296"/>
                </a:cubicBezTo>
                <a:cubicBezTo>
                  <a:pt x="5955782" y="1917544"/>
                  <a:pt x="5956214" y="1904727"/>
                  <a:pt x="5951462" y="1903863"/>
                </a:cubicBezTo>
                <a:cubicBezTo>
                  <a:pt x="5946854" y="1903143"/>
                  <a:pt x="5949445" y="1897094"/>
                  <a:pt x="5959238" y="1897094"/>
                </a:cubicBezTo>
                <a:cubicBezTo>
                  <a:pt x="5969030" y="1897094"/>
                  <a:pt x="5976807" y="1894934"/>
                  <a:pt x="5975079" y="1884709"/>
                </a:cubicBezTo>
                <a:cubicBezTo>
                  <a:pt x="5973352" y="1874485"/>
                  <a:pt x="5991784" y="1873189"/>
                  <a:pt x="5992217" y="1868004"/>
                </a:cubicBezTo>
                <a:cubicBezTo>
                  <a:pt x="5992650" y="1862820"/>
                  <a:pt x="5975079" y="1853891"/>
                  <a:pt x="5981128" y="1851731"/>
                </a:cubicBezTo>
                <a:cubicBezTo>
                  <a:pt x="5987176" y="1849571"/>
                  <a:pt x="6019724" y="1835889"/>
                  <a:pt x="6017131" y="1830705"/>
                </a:cubicBezTo>
                <a:cubicBezTo>
                  <a:pt x="6015691" y="1827681"/>
                  <a:pt x="6001433" y="1828833"/>
                  <a:pt x="5987608" y="1831425"/>
                </a:cubicBezTo>
                <a:lnTo>
                  <a:pt x="5987414" y="1830410"/>
                </a:lnTo>
                <a:lnTo>
                  <a:pt x="5964424" y="1836898"/>
                </a:lnTo>
                <a:cubicBezTo>
                  <a:pt x="5951607" y="1842803"/>
                  <a:pt x="5940805" y="1846691"/>
                  <a:pt x="5927556" y="1847987"/>
                </a:cubicBezTo>
                <a:cubicBezTo>
                  <a:pt x="5914308" y="1849139"/>
                  <a:pt x="5891122" y="1866709"/>
                  <a:pt x="5891122" y="1871029"/>
                </a:cubicBezTo>
                <a:cubicBezTo>
                  <a:pt x="5891122" y="1875349"/>
                  <a:pt x="5892418" y="1896375"/>
                  <a:pt x="5914595" y="1894647"/>
                </a:cubicBezTo>
                <a:cubicBezTo>
                  <a:pt x="5936773" y="1893063"/>
                  <a:pt x="5946710" y="1897671"/>
                  <a:pt x="5943686" y="1902424"/>
                </a:cubicBezTo>
                <a:cubicBezTo>
                  <a:pt x="5940661" y="1907176"/>
                  <a:pt x="5916611" y="1900263"/>
                  <a:pt x="5905092" y="1908040"/>
                </a:cubicBezTo>
                <a:cubicBezTo>
                  <a:pt x="5893569" y="1915673"/>
                  <a:pt x="5886226" y="1913512"/>
                  <a:pt x="5877296" y="1919993"/>
                </a:cubicBezTo>
                <a:cubicBezTo>
                  <a:pt x="5868367" y="1926474"/>
                  <a:pt x="5857278" y="1929930"/>
                  <a:pt x="5853823" y="1925610"/>
                </a:cubicBezTo>
                <a:cubicBezTo>
                  <a:pt x="5850366" y="1921289"/>
                  <a:pt x="5859872" y="1908040"/>
                  <a:pt x="5852526" y="1903288"/>
                </a:cubicBezTo>
                <a:cubicBezTo>
                  <a:pt x="5845326" y="1898535"/>
                  <a:pt x="5824300" y="1894359"/>
                  <a:pt x="5823436" y="1890039"/>
                </a:cubicBezTo>
                <a:cubicBezTo>
                  <a:pt x="5822571" y="1885718"/>
                  <a:pt x="5863759" y="1877077"/>
                  <a:pt x="5862032" y="1868581"/>
                </a:cubicBezTo>
                <a:cubicBezTo>
                  <a:pt x="5860304" y="1859940"/>
                  <a:pt x="5826028" y="1867717"/>
                  <a:pt x="5814939" y="1861668"/>
                </a:cubicBezTo>
                <a:cubicBezTo>
                  <a:pt x="5803850" y="1855620"/>
                  <a:pt x="5828189" y="1845395"/>
                  <a:pt x="5811916" y="1842803"/>
                </a:cubicBezTo>
                <a:cubicBezTo>
                  <a:pt x="5795642" y="1840210"/>
                  <a:pt x="5790889" y="1845395"/>
                  <a:pt x="5779800" y="1847555"/>
                </a:cubicBezTo>
                <a:cubicBezTo>
                  <a:pt x="5768712" y="1849715"/>
                  <a:pt x="5767415" y="1867285"/>
                  <a:pt x="5755030" y="1876645"/>
                </a:cubicBezTo>
                <a:cubicBezTo>
                  <a:pt x="5749054" y="1881181"/>
                  <a:pt x="5745345" y="1883270"/>
                  <a:pt x="5743257" y="1885898"/>
                </a:cubicBezTo>
                <a:lnTo>
                  <a:pt x="5741210" y="1898361"/>
                </a:lnTo>
                <a:lnTo>
                  <a:pt x="5742070" y="1898966"/>
                </a:lnTo>
                <a:cubicBezTo>
                  <a:pt x="5742070" y="1899542"/>
                  <a:pt x="5742070" y="1899831"/>
                  <a:pt x="5742070" y="1900407"/>
                </a:cubicBezTo>
                <a:cubicBezTo>
                  <a:pt x="5743365" y="1915384"/>
                  <a:pt x="5736020" y="1915384"/>
                  <a:pt x="5727092" y="1916248"/>
                </a:cubicBezTo>
                <a:cubicBezTo>
                  <a:pt x="5718163" y="1917112"/>
                  <a:pt x="5712978" y="1930793"/>
                  <a:pt x="5712546" y="1939722"/>
                </a:cubicBezTo>
                <a:cubicBezTo>
                  <a:pt x="5712260" y="1945194"/>
                  <a:pt x="5713555" y="1950811"/>
                  <a:pt x="5712546" y="1954987"/>
                </a:cubicBezTo>
                <a:cubicBezTo>
                  <a:pt x="5704338" y="1952251"/>
                  <a:pt x="5696274" y="1948795"/>
                  <a:pt x="5694977" y="1946634"/>
                </a:cubicBezTo>
                <a:cubicBezTo>
                  <a:pt x="5692529" y="1942314"/>
                  <a:pt x="5678704" y="1940586"/>
                  <a:pt x="5671936" y="1939722"/>
                </a:cubicBezTo>
                <a:lnTo>
                  <a:pt x="5671810" y="1939725"/>
                </a:lnTo>
                <a:lnTo>
                  <a:pt x="5684842" y="1941864"/>
                </a:lnTo>
                <a:cubicBezTo>
                  <a:pt x="5689396" y="1942926"/>
                  <a:pt x="5693392" y="1944402"/>
                  <a:pt x="5694544" y="1946491"/>
                </a:cubicBezTo>
                <a:cubicBezTo>
                  <a:pt x="5695841" y="1948795"/>
                  <a:pt x="5703906" y="1952107"/>
                  <a:pt x="5712114" y="1954843"/>
                </a:cubicBezTo>
                <a:cubicBezTo>
                  <a:pt x="5711395" y="1957580"/>
                  <a:pt x="5709810" y="1959884"/>
                  <a:pt x="5706066" y="1961036"/>
                </a:cubicBezTo>
                <a:cubicBezTo>
                  <a:pt x="5696562" y="1963916"/>
                  <a:pt x="5688929" y="1984510"/>
                  <a:pt x="5682879" y="1985806"/>
                </a:cubicBezTo>
                <a:cubicBezTo>
                  <a:pt x="5676975" y="1987102"/>
                  <a:pt x="5684176" y="2006832"/>
                  <a:pt x="5688929" y="2007696"/>
                </a:cubicBezTo>
                <a:cubicBezTo>
                  <a:pt x="5690944" y="2007984"/>
                  <a:pt x="5691952" y="2010864"/>
                  <a:pt x="5692960" y="2014464"/>
                </a:cubicBezTo>
                <a:cubicBezTo>
                  <a:pt x="5689648" y="2016768"/>
                  <a:pt x="5685185" y="2018641"/>
                  <a:pt x="5681296" y="2016624"/>
                </a:cubicBezTo>
                <a:cubicBezTo>
                  <a:pt x="5673663" y="2012736"/>
                  <a:pt x="5654941" y="2015328"/>
                  <a:pt x="5651774" y="2016624"/>
                </a:cubicBezTo>
                <a:cubicBezTo>
                  <a:pt x="5650189" y="2017344"/>
                  <a:pt x="5650910" y="2020657"/>
                  <a:pt x="5652061" y="2024545"/>
                </a:cubicBezTo>
                <a:cubicBezTo>
                  <a:pt x="5645580" y="2025121"/>
                  <a:pt x="5636652" y="2027569"/>
                  <a:pt x="5638092" y="2031170"/>
                </a:cubicBezTo>
                <a:cubicBezTo>
                  <a:pt x="5639820" y="2035346"/>
                  <a:pt x="5633771" y="2037938"/>
                  <a:pt x="5627004" y="2037938"/>
                </a:cubicBezTo>
                <a:cubicBezTo>
                  <a:pt x="5627004" y="2037938"/>
                  <a:pt x="5603097" y="2036210"/>
                  <a:pt x="5596184" y="2032754"/>
                </a:cubicBezTo>
                <a:cubicBezTo>
                  <a:pt x="5593592" y="2031458"/>
                  <a:pt x="5586572" y="2031134"/>
                  <a:pt x="5578849" y="2031242"/>
                </a:cubicBezTo>
                <a:lnTo>
                  <a:pt x="5557483" y="2032313"/>
                </a:lnTo>
                <a:lnTo>
                  <a:pt x="5557584" y="2032459"/>
                </a:lnTo>
                <a:lnTo>
                  <a:pt x="5578992" y="2031386"/>
                </a:lnTo>
                <a:cubicBezTo>
                  <a:pt x="5586715" y="2031277"/>
                  <a:pt x="5593736" y="2031601"/>
                  <a:pt x="5596328" y="2032898"/>
                </a:cubicBezTo>
                <a:cubicBezTo>
                  <a:pt x="5603096" y="2036354"/>
                  <a:pt x="5627146" y="2038082"/>
                  <a:pt x="5627146" y="2038082"/>
                </a:cubicBezTo>
                <a:cubicBezTo>
                  <a:pt x="5633916" y="2038082"/>
                  <a:pt x="5639964" y="2035634"/>
                  <a:pt x="5638235" y="2031314"/>
                </a:cubicBezTo>
                <a:cubicBezTo>
                  <a:pt x="5636795" y="2027713"/>
                  <a:pt x="5645724" y="2025409"/>
                  <a:pt x="5652204" y="2024689"/>
                </a:cubicBezTo>
                <a:lnTo>
                  <a:pt x="5652930" y="2027872"/>
                </a:lnTo>
                <a:lnTo>
                  <a:pt x="5652169" y="2024257"/>
                </a:lnTo>
                <a:cubicBezTo>
                  <a:pt x="5651125" y="2020476"/>
                  <a:pt x="5650478" y="2017416"/>
                  <a:pt x="5652061" y="2016768"/>
                </a:cubicBezTo>
                <a:cubicBezTo>
                  <a:pt x="5655230" y="2015472"/>
                  <a:pt x="5673951" y="2012880"/>
                  <a:pt x="5681583" y="2016768"/>
                </a:cubicBezTo>
                <a:cubicBezTo>
                  <a:pt x="5685472" y="2018784"/>
                  <a:pt x="5689792" y="2016912"/>
                  <a:pt x="5693248" y="2014608"/>
                </a:cubicBezTo>
                <a:cubicBezTo>
                  <a:pt x="5694688" y="2019649"/>
                  <a:pt x="5696274" y="2026129"/>
                  <a:pt x="5700450" y="2029585"/>
                </a:cubicBezTo>
                <a:cubicBezTo>
                  <a:pt x="5707794" y="2035634"/>
                  <a:pt x="5727956" y="2041970"/>
                  <a:pt x="5722340" y="2047155"/>
                </a:cubicBezTo>
                <a:cubicBezTo>
                  <a:pt x="5716722" y="2052339"/>
                  <a:pt x="5693536" y="2047155"/>
                  <a:pt x="5683312" y="2051043"/>
                </a:cubicBezTo>
                <a:cubicBezTo>
                  <a:pt x="5672942" y="2054787"/>
                  <a:pt x="5668334" y="2067748"/>
                  <a:pt x="5656381" y="2067748"/>
                </a:cubicBezTo>
                <a:cubicBezTo>
                  <a:pt x="5650621" y="2067748"/>
                  <a:pt x="5645148" y="2063716"/>
                  <a:pt x="5639532" y="2059540"/>
                </a:cubicBezTo>
                <a:lnTo>
                  <a:pt x="5639567" y="2059489"/>
                </a:lnTo>
                <a:lnTo>
                  <a:pt x="5620090" y="2050179"/>
                </a:lnTo>
                <a:cubicBezTo>
                  <a:pt x="5606265" y="2050179"/>
                  <a:pt x="5602520" y="2062564"/>
                  <a:pt x="5598200" y="2060836"/>
                </a:cubicBezTo>
                <a:cubicBezTo>
                  <a:pt x="5593879" y="2059108"/>
                  <a:pt x="5593879" y="2050035"/>
                  <a:pt x="5580631" y="2055220"/>
                </a:cubicBezTo>
                <a:cubicBezTo>
                  <a:pt x="5567237" y="2060404"/>
                  <a:pt x="5582359" y="2074085"/>
                  <a:pt x="5575015" y="2077109"/>
                </a:cubicBezTo>
                <a:cubicBezTo>
                  <a:pt x="5567669" y="2080134"/>
                  <a:pt x="5556148" y="2081286"/>
                  <a:pt x="5551828" y="2073653"/>
                </a:cubicBezTo>
                <a:cubicBezTo>
                  <a:pt x="5547507" y="2065876"/>
                  <a:pt x="5529074" y="2071061"/>
                  <a:pt x="5536851" y="2081718"/>
                </a:cubicBezTo>
                <a:cubicBezTo>
                  <a:pt x="5544483" y="2092375"/>
                  <a:pt x="5560325" y="2105336"/>
                  <a:pt x="5560325" y="2114264"/>
                </a:cubicBezTo>
                <a:cubicBezTo>
                  <a:pt x="5560325" y="2123193"/>
                  <a:pt x="5540739" y="2119017"/>
                  <a:pt x="5550964" y="2129674"/>
                </a:cubicBezTo>
                <a:cubicBezTo>
                  <a:pt x="5561334" y="2140331"/>
                  <a:pt x="5559173" y="2124489"/>
                  <a:pt x="5575015" y="2128810"/>
                </a:cubicBezTo>
                <a:cubicBezTo>
                  <a:pt x="5590856" y="2132986"/>
                  <a:pt x="5589559" y="2151420"/>
                  <a:pt x="5584375" y="2152284"/>
                </a:cubicBezTo>
                <a:cubicBezTo>
                  <a:pt x="5579190" y="2153148"/>
                  <a:pt x="5574007" y="2161356"/>
                  <a:pt x="5563349" y="2154876"/>
                </a:cubicBezTo>
                <a:cubicBezTo>
                  <a:pt x="5552692" y="2148539"/>
                  <a:pt x="5544195" y="2160924"/>
                  <a:pt x="5553124" y="2160492"/>
                </a:cubicBezTo>
                <a:cubicBezTo>
                  <a:pt x="5562053" y="2160060"/>
                  <a:pt x="5572422" y="2165246"/>
                  <a:pt x="5566373" y="2172014"/>
                </a:cubicBezTo>
                <a:cubicBezTo>
                  <a:pt x="5560325" y="2178927"/>
                  <a:pt x="5548372" y="2169422"/>
                  <a:pt x="5546211" y="2172878"/>
                </a:cubicBezTo>
                <a:cubicBezTo>
                  <a:pt x="5544195" y="2176335"/>
                  <a:pt x="5557445" y="2198945"/>
                  <a:pt x="5551396" y="2201969"/>
                </a:cubicBezTo>
                <a:cubicBezTo>
                  <a:pt x="5545492" y="2204993"/>
                  <a:pt x="5534259" y="2188720"/>
                  <a:pt x="5524465" y="2189152"/>
                </a:cubicBezTo>
                <a:cubicBezTo>
                  <a:pt x="5514673" y="2189584"/>
                  <a:pt x="5506896" y="2177487"/>
                  <a:pt x="5509490" y="2168990"/>
                </a:cubicBezTo>
                <a:cubicBezTo>
                  <a:pt x="5512081" y="2160492"/>
                  <a:pt x="5492351" y="2152716"/>
                  <a:pt x="5503441" y="2144651"/>
                </a:cubicBezTo>
                <a:cubicBezTo>
                  <a:pt x="5514529" y="2136442"/>
                  <a:pt x="5534259" y="2147243"/>
                  <a:pt x="5534259" y="2142059"/>
                </a:cubicBezTo>
                <a:cubicBezTo>
                  <a:pt x="5534259" y="2137018"/>
                  <a:pt x="5515106" y="2125065"/>
                  <a:pt x="5508192" y="2132698"/>
                </a:cubicBezTo>
                <a:cubicBezTo>
                  <a:pt x="5501280" y="2140331"/>
                  <a:pt x="5486302" y="2136442"/>
                  <a:pt x="5487599" y="2125785"/>
                </a:cubicBezTo>
                <a:cubicBezTo>
                  <a:pt x="5488894" y="2115129"/>
                  <a:pt x="5481551" y="2104040"/>
                  <a:pt x="5472189" y="2101015"/>
                </a:cubicBezTo>
                <a:cubicBezTo>
                  <a:pt x="5471758" y="2101015"/>
                  <a:pt x="5471326" y="2100583"/>
                  <a:pt x="5470893" y="2100439"/>
                </a:cubicBezTo>
                <a:lnTo>
                  <a:pt x="5471005" y="2100113"/>
                </a:lnTo>
                <a:lnTo>
                  <a:pt x="5461444" y="2088972"/>
                </a:lnTo>
                <a:cubicBezTo>
                  <a:pt x="5458724" y="2084165"/>
                  <a:pt x="5455988" y="2078981"/>
                  <a:pt x="5451740" y="2075525"/>
                </a:cubicBezTo>
                <a:cubicBezTo>
                  <a:pt x="5442811" y="2068324"/>
                  <a:pt x="5444540" y="2040818"/>
                  <a:pt x="5452603" y="2032753"/>
                </a:cubicBezTo>
                <a:cubicBezTo>
                  <a:pt x="5456492" y="2028864"/>
                  <a:pt x="5457321" y="2025876"/>
                  <a:pt x="5455772" y="2023104"/>
                </a:cubicBezTo>
                <a:lnTo>
                  <a:pt x="5444730" y="2014786"/>
                </a:lnTo>
                <a:lnTo>
                  <a:pt x="5444684" y="2014897"/>
                </a:lnTo>
                <a:cubicBezTo>
                  <a:pt x="5444108" y="2014609"/>
                  <a:pt x="5443676" y="2014321"/>
                  <a:pt x="5443099" y="2014033"/>
                </a:cubicBezTo>
                <a:cubicBezTo>
                  <a:pt x="5437627" y="2011297"/>
                  <a:pt x="5430283" y="2005104"/>
                  <a:pt x="5422650" y="1998912"/>
                </a:cubicBezTo>
                <a:cubicBezTo>
                  <a:pt x="5423658" y="1994734"/>
                  <a:pt x="5424090" y="1991422"/>
                  <a:pt x="5423802" y="1989982"/>
                </a:cubicBezTo>
                <a:lnTo>
                  <a:pt x="5426713" y="1981472"/>
                </a:lnTo>
                <a:lnTo>
                  <a:pt x="5426089" y="1982512"/>
                </a:lnTo>
                <a:cubicBezTo>
                  <a:pt x="5424450" y="1985806"/>
                  <a:pt x="5423515" y="1988542"/>
                  <a:pt x="5423802" y="1989982"/>
                </a:cubicBezTo>
                <a:cubicBezTo>
                  <a:pt x="5424090" y="1991422"/>
                  <a:pt x="5423658" y="1994734"/>
                  <a:pt x="5422362" y="1999055"/>
                </a:cubicBezTo>
                <a:cubicBezTo>
                  <a:pt x="5417321" y="1995022"/>
                  <a:pt x="5412282" y="1991134"/>
                  <a:pt x="5407528" y="1988110"/>
                </a:cubicBezTo>
                <a:lnTo>
                  <a:pt x="5406056" y="1986487"/>
                </a:lnTo>
                <a:lnTo>
                  <a:pt x="5396008" y="1982350"/>
                </a:lnTo>
                <a:cubicBezTo>
                  <a:pt x="5383047" y="1981486"/>
                  <a:pt x="5371958" y="1975581"/>
                  <a:pt x="5371095" y="1969101"/>
                </a:cubicBezTo>
                <a:cubicBezTo>
                  <a:pt x="5370230" y="1962764"/>
                  <a:pt x="5354821" y="1964492"/>
                  <a:pt x="5347908" y="1956716"/>
                </a:cubicBezTo>
                <a:cubicBezTo>
                  <a:pt x="5341141" y="1949083"/>
                  <a:pt x="5322706" y="1926328"/>
                  <a:pt x="5322273" y="1916103"/>
                </a:cubicBezTo>
                <a:cubicBezTo>
                  <a:pt x="5321841" y="1905878"/>
                  <a:pt x="5307729" y="1906742"/>
                  <a:pt x="5299951" y="1906742"/>
                </a:cubicBezTo>
                <a:cubicBezTo>
                  <a:pt x="5297647" y="1906742"/>
                  <a:pt x="5296567" y="1905122"/>
                  <a:pt x="5295955" y="1902764"/>
                </a:cubicBezTo>
                <a:lnTo>
                  <a:pt x="5294839" y="1894867"/>
                </a:lnTo>
                <a:lnTo>
                  <a:pt x="5294479" y="1894935"/>
                </a:lnTo>
                <a:cubicBezTo>
                  <a:pt x="5293903" y="1891191"/>
                  <a:pt x="5292751" y="1887590"/>
                  <a:pt x="5289439" y="1886294"/>
                </a:cubicBezTo>
                <a:cubicBezTo>
                  <a:pt x="5285694" y="1884710"/>
                  <a:pt x="5277918" y="1885862"/>
                  <a:pt x="5271005" y="1888598"/>
                </a:cubicBezTo>
                <a:lnTo>
                  <a:pt x="5271005" y="1888597"/>
                </a:lnTo>
                <a:cubicBezTo>
                  <a:pt x="5262220" y="1892054"/>
                  <a:pt x="5254876" y="1898102"/>
                  <a:pt x="5258189" y="1905015"/>
                </a:cubicBezTo>
                <a:cubicBezTo>
                  <a:pt x="5264237" y="1917400"/>
                  <a:pt x="5250843" y="1919128"/>
                  <a:pt x="5257756" y="1934105"/>
                </a:cubicBezTo>
                <a:cubicBezTo>
                  <a:pt x="5264526" y="1949082"/>
                  <a:pt x="5291888" y="1950379"/>
                  <a:pt x="5298367" y="1975581"/>
                </a:cubicBezTo>
                <a:cubicBezTo>
                  <a:pt x="5304848" y="2000927"/>
                  <a:pt x="5325730" y="2022673"/>
                  <a:pt x="5343300" y="2021809"/>
                </a:cubicBezTo>
                <a:cubicBezTo>
                  <a:pt x="5360870" y="2020945"/>
                  <a:pt x="5353668" y="2032177"/>
                  <a:pt x="5364757" y="2038946"/>
                </a:cubicBezTo>
                <a:cubicBezTo>
                  <a:pt x="5375846" y="2045859"/>
                  <a:pt x="5422939" y="2065157"/>
                  <a:pt x="5422074" y="2079558"/>
                </a:cubicBezTo>
                <a:cubicBezTo>
                  <a:pt x="5421210" y="2094104"/>
                  <a:pt x="5415161" y="2087623"/>
                  <a:pt x="5400185" y="2078262"/>
                </a:cubicBezTo>
                <a:cubicBezTo>
                  <a:pt x="5385208" y="2068757"/>
                  <a:pt x="5369365" y="2079126"/>
                  <a:pt x="5372389" y="2090647"/>
                </a:cubicBezTo>
                <a:cubicBezTo>
                  <a:pt x="5375415" y="2102312"/>
                  <a:pt x="5392551" y="2104473"/>
                  <a:pt x="5385639" y="2113401"/>
                </a:cubicBezTo>
                <a:cubicBezTo>
                  <a:pt x="5378727" y="2122474"/>
                  <a:pt x="5370230" y="2122042"/>
                  <a:pt x="5368934" y="2130539"/>
                </a:cubicBezTo>
                <a:cubicBezTo>
                  <a:pt x="5367637" y="2139179"/>
                  <a:pt x="5358709" y="2154589"/>
                  <a:pt x="5354389" y="2154589"/>
                </a:cubicBezTo>
                <a:cubicBezTo>
                  <a:pt x="5350068" y="2154589"/>
                  <a:pt x="5346612" y="2140044"/>
                  <a:pt x="5353092" y="2131547"/>
                </a:cubicBezTo>
                <a:cubicBezTo>
                  <a:pt x="5359573" y="2123050"/>
                  <a:pt x="5357845" y="2107497"/>
                  <a:pt x="5351796" y="2100296"/>
                </a:cubicBezTo>
                <a:cubicBezTo>
                  <a:pt x="5345891" y="2092952"/>
                  <a:pt x="5352228" y="2084455"/>
                  <a:pt x="5342435" y="2083159"/>
                </a:cubicBezTo>
                <a:cubicBezTo>
                  <a:pt x="5332498" y="2081863"/>
                  <a:pt x="5332066" y="2070774"/>
                  <a:pt x="5321842" y="2066021"/>
                </a:cubicBezTo>
                <a:cubicBezTo>
                  <a:pt x="5311617" y="2061268"/>
                  <a:pt x="5303120" y="2057091"/>
                  <a:pt x="5296639" y="2049315"/>
                </a:cubicBezTo>
                <a:cubicBezTo>
                  <a:pt x="5290304" y="2041682"/>
                  <a:pt x="5279502" y="2042978"/>
                  <a:pt x="5268845" y="2037362"/>
                </a:cubicBezTo>
                <a:cubicBezTo>
                  <a:pt x="5258189" y="2031745"/>
                  <a:pt x="5250123" y="2016768"/>
                  <a:pt x="5229531" y="2003519"/>
                </a:cubicBezTo>
                <a:cubicBezTo>
                  <a:pt x="5209080" y="1990270"/>
                  <a:pt x="5203464" y="1975581"/>
                  <a:pt x="5202167" y="1968380"/>
                </a:cubicBezTo>
                <a:cubicBezTo>
                  <a:pt x="5201015" y="1961035"/>
                  <a:pt x="5199288" y="1960315"/>
                  <a:pt x="5193239" y="1951243"/>
                </a:cubicBezTo>
                <a:cubicBezTo>
                  <a:pt x="5187334" y="1942170"/>
                  <a:pt x="5167605" y="1929785"/>
                  <a:pt x="5152628" y="1934105"/>
                </a:cubicBezTo>
                <a:cubicBezTo>
                  <a:pt x="5137650" y="1938426"/>
                  <a:pt x="5141395" y="1946490"/>
                  <a:pt x="5132466" y="1951243"/>
                </a:cubicBezTo>
                <a:lnTo>
                  <a:pt x="5118551" y="1955259"/>
                </a:lnTo>
                <a:lnTo>
                  <a:pt x="5118497" y="1955420"/>
                </a:lnTo>
                <a:cubicBezTo>
                  <a:pt x="5113313" y="1956860"/>
                  <a:pt x="5107554" y="1959596"/>
                  <a:pt x="5100352" y="1967229"/>
                </a:cubicBezTo>
                <a:cubicBezTo>
                  <a:pt x="5086239" y="1982206"/>
                  <a:pt x="5075006" y="1983502"/>
                  <a:pt x="5066941" y="1978318"/>
                </a:cubicBezTo>
                <a:cubicBezTo>
                  <a:pt x="5058732" y="1973277"/>
                  <a:pt x="5027913" y="1964636"/>
                  <a:pt x="5013801" y="1966797"/>
                </a:cubicBezTo>
                <a:cubicBezTo>
                  <a:pt x="4999686" y="1968957"/>
                  <a:pt x="4984709" y="1978750"/>
                  <a:pt x="4989895" y="1995455"/>
                </a:cubicBezTo>
                <a:lnTo>
                  <a:pt x="4991589" y="2002798"/>
                </a:lnTo>
                <a:lnTo>
                  <a:pt x="4991624" y="2002799"/>
                </a:lnTo>
                <a:lnTo>
                  <a:pt x="4991600" y="2002846"/>
                </a:lnTo>
                <a:lnTo>
                  <a:pt x="4991622" y="2002944"/>
                </a:lnTo>
                <a:lnTo>
                  <a:pt x="4991554" y="2002942"/>
                </a:lnTo>
                <a:lnTo>
                  <a:pt x="4979814" y="2026993"/>
                </a:lnTo>
                <a:cubicBezTo>
                  <a:pt x="4967430" y="2032177"/>
                  <a:pt x="4962676" y="2041970"/>
                  <a:pt x="4948131" y="2043698"/>
                </a:cubicBezTo>
                <a:cubicBezTo>
                  <a:pt x="4933586" y="2045427"/>
                  <a:pt x="4921634" y="2048739"/>
                  <a:pt x="4921634" y="2057812"/>
                </a:cubicBezTo>
                <a:cubicBezTo>
                  <a:pt x="4921634" y="2067605"/>
                  <a:pt x="4909104" y="2068469"/>
                  <a:pt x="4897583" y="2086038"/>
                </a:cubicBezTo>
                <a:cubicBezTo>
                  <a:pt x="4886061" y="2103608"/>
                  <a:pt x="4898447" y="2123194"/>
                  <a:pt x="4897151" y="2128378"/>
                </a:cubicBezTo>
                <a:cubicBezTo>
                  <a:pt x="4895856" y="2133563"/>
                  <a:pt x="4876556" y="2143932"/>
                  <a:pt x="4875692" y="2150700"/>
                </a:cubicBezTo>
                <a:cubicBezTo>
                  <a:pt x="4874828" y="2157613"/>
                  <a:pt x="4876556" y="2169566"/>
                  <a:pt x="4865035" y="2171294"/>
                </a:cubicBezTo>
                <a:cubicBezTo>
                  <a:pt x="4853370" y="2173022"/>
                  <a:pt x="4844873" y="2179359"/>
                  <a:pt x="4842281" y="2186703"/>
                </a:cubicBezTo>
                <a:cubicBezTo>
                  <a:pt x="4839690" y="2193904"/>
                  <a:pt x="4831480" y="2197360"/>
                  <a:pt x="4821256" y="2196928"/>
                </a:cubicBezTo>
                <a:cubicBezTo>
                  <a:pt x="4810887" y="2196496"/>
                  <a:pt x="4800662" y="2197792"/>
                  <a:pt x="4784390" y="2198224"/>
                </a:cubicBezTo>
                <a:cubicBezTo>
                  <a:pt x="4768116" y="2198656"/>
                  <a:pt x="4764659" y="2208449"/>
                  <a:pt x="4757890" y="2208449"/>
                </a:cubicBezTo>
                <a:cubicBezTo>
                  <a:pt x="4750978" y="2208449"/>
                  <a:pt x="4744642" y="2205857"/>
                  <a:pt x="4741185" y="2209313"/>
                </a:cubicBezTo>
                <a:cubicBezTo>
                  <a:pt x="4737729" y="2212625"/>
                  <a:pt x="4741185" y="2217810"/>
                  <a:pt x="4734272" y="2218674"/>
                </a:cubicBezTo>
                <a:cubicBezTo>
                  <a:pt x="4718000" y="2220690"/>
                  <a:pt x="4711087" y="2190880"/>
                  <a:pt x="4699133" y="2185263"/>
                </a:cubicBezTo>
                <a:cubicBezTo>
                  <a:pt x="4694237" y="2182959"/>
                  <a:pt x="4689053" y="2183103"/>
                  <a:pt x="4683724" y="2184111"/>
                </a:cubicBezTo>
                <a:cubicBezTo>
                  <a:pt x="4681420" y="2180655"/>
                  <a:pt x="4679548" y="2177055"/>
                  <a:pt x="4679548" y="2174750"/>
                </a:cubicBezTo>
                <a:lnTo>
                  <a:pt x="4680968" y="2164423"/>
                </a:lnTo>
                <a:lnTo>
                  <a:pt x="4680952" y="2164434"/>
                </a:lnTo>
                <a:cubicBezTo>
                  <a:pt x="4679476" y="2167837"/>
                  <a:pt x="4679403" y="2171797"/>
                  <a:pt x="4679259" y="2175037"/>
                </a:cubicBezTo>
                <a:cubicBezTo>
                  <a:pt x="4679259" y="2177342"/>
                  <a:pt x="4681132" y="2180798"/>
                  <a:pt x="4683436" y="2184398"/>
                </a:cubicBezTo>
                <a:cubicBezTo>
                  <a:pt x="4675516" y="2185838"/>
                  <a:pt x="4667451" y="2189007"/>
                  <a:pt x="4660250" y="2189007"/>
                </a:cubicBezTo>
                <a:cubicBezTo>
                  <a:pt x="4648297" y="2189007"/>
                  <a:pt x="4638072" y="2191167"/>
                  <a:pt x="4638072" y="2183390"/>
                </a:cubicBezTo>
                <a:cubicBezTo>
                  <a:pt x="4638072" y="2175614"/>
                  <a:pt x="4645705" y="2143067"/>
                  <a:pt x="4634184" y="2134138"/>
                </a:cubicBezTo>
                <a:cubicBezTo>
                  <a:pt x="4622663" y="2125209"/>
                  <a:pt x="4612007" y="2121753"/>
                  <a:pt x="4623095" y="2108936"/>
                </a:cubicBezTo>
                <a:cubicBezTo>
                  <a:pt x="4634184" y="2095975"/>
                  <a:pt x="4646713" y="2048451"/>
                  <a:pt x="4641096" y="2039522"/>
                </a:cubicBezTo>
                <a:cubicBezTo>
                  <a:pt x="4638792" y="2035778"/>
                  <a:pt x="4639656" y="2028145"/>
                  <a:pt x="4640376" y="2019936"/>
                </a:cubicBezTo>
                <a:cubicBezTo>
                  <a:pt x="4643977" y="2019504"/>
                  <a:pt x="4646569" y="2018497"/>
                  <a:pt x="4648153" y="2016624"/>
                </a:cubicBezTo>
                <a:cubicBezTo>
                  <a:pt x="4650746" y="2013456"/>
                  <a:pt x="4653337" y="2012124"/>
                  <a:pt x="4655281" y="2012376"/>
                </a:cubicBezTo>
                <a:cubicBezTo>
                  <a:pt x="4657227" y="2012628"/>
                  <a:pt x="4658522" y="2014464"/>
                  <a:pt x="4658522" y="2017632"/>
                </a:cubicBezTo>
                <a:cubicBezTo>
                  <a:pt x="4658522" y="2023825"/>
                  <a:pt x="4670043" y="2021809"/>
                  <a:pt x="4676235" y="2021809"/>
                </a:cubicBezTo>
                <a:cubicBezTo>
                  <a:pt x="4682572" y="2021809"/>
                  <a:pt x="4680412" y="2026993"/>
                  <a:pt x="4687756" y="2021809"/>
                </a:cubicBezTo>
                <a:cubicBezTo>
                  <a:pt x="4695102" y="2016624"/>
                  <a:pt x="4705470" y="2018785"/>
                  <a:pt x="4705470" y="2024977"/>
                </a:cubicBezTo>
                <a:cubicBezTo>
                  <a:pt x="4705470" y="2028145"/>
                  <a:pt x="4709394" y="2028937"/>
                  <a:pt x="4712274" y="2029981"/>
                </a:cubicBezTo>
                <a:lnTo>
                  <a:pt x="4712803" y="2036363"/>
                </a:lnTo>
                <a:lnTo>
                  <a:pt x="4712815" y="2036354"/>
                </a:lnTo>
                <a:cubicBezTo>
                  <a:pt x="4721167" y="2028001"/>
                  <a:pt x="4705470" y="2031025"/>
                  <a:pt x="4705470" y="2024833"/>
                </a:cubicBezTo>
                <a:cubicBezTo>
                  <a:pt x="4705470" y="2018496"/>
                  <a:pt x="4695102" y="2016480"/>
                  <a:pt x="4687758" y="2021665"/>
                </a:cubicBezTo>
                <a:cubicBezTo>
                  <a:pt x="4680412" y="2026849"/>
                  <a:pt x="4682428" y="2021665"/>
                  <a:pt x="4676235" y="2021665"/>
                </a:cubicBezTo>
                <a:cubicBezTo>
                  <a:pt x="4670043" y="2021665"/>
                  <a:pt x="4658522" y="2023681"/>
                  <a:pt x="4658522" y="2017488"/>
                </a:cubicBezTo>
                <a:cubicBezTo>
                  <a:pt x="4658522" y="2011296"/>
                  <a:pt x="4653338" y="2010288"/>
                  <a:pt x="4648153" y="2016480"/>
                </a:cubicBezTo>
                <a:cubicBezTo>
                  <a:pt x="4646569" y="2018352"/>
                  <a:pt x="4643977" y="2019360"/>
                  <a:pt x="4640378" y="2019792"/>
                </a:cubicBezTo>
                <a:cubicBezTo>
                  <a:pt x="4641386" y="2008992"/>
                  <a:pt x="4642249" y="1997183"/>
                  <a:pt x="4635192" y="1991566"/>
                </a:cubicBezTo>
                <a:cubicBezTo>
                  <a:pt x="4622807" y="1981629"/>
                  <a:pt x="4624535" y="1970972"/>
                  <a:pt x="4641673" y="1970540"/>
                </a:cubicBezTo>
                <a:cubicBezTo>
                  <a:pt x="4658810" y="1970108"/>
                  <a:pt x="4653770" y="1955563"/>
                  <a:pt x="4665723" y="1955563"/>
                </a:cubicBezTo>
                <a:cubicBezTo>
                  <a:pt x="4677676" y="1955563"/>
                  <a:pt x="4678972" y="1966220"/>
                  <a:pt x="4700861" y="1964492"/>
                </a:cubicBezTo>
                <a:cubicBezTo>
                  <a:pt x="4722751" y="1962764"/>
                  <a:pt x="4778772" y="1967516"/>
                  <a:pt x="4796341" y="1965356"/>
                </a:cubicBezTo>
                <a:cubicBezTo>
                  <a:pt x="4812759" y="1963340"/>
                  <a:pt x="4837817" y="1972557"/>
                  <a:pt x="4846458" y="1970828"/>
                </a:cubicBezTo>
                <a:lnTo>
                  <a:pt x="4846675" y="1970936"/>
                </a:lnTo>
                <a:lnTo>
                  <a:pt x="4848186" y="1970685"/>
                </a:lnTo>
                <a:cubicBezTo>
                  <a:pt x="4854954" y="1967229"/>
                  <a:pt x="4864027" y="1929929"/>
                  <a:pt x="4861867" y="1918409"/>
                </a:cubicBezTo>
                <a:cubicBezTo>
                  <a:pt x="4859707" y="1906744"/>
                  <a:pt x="4870508" y="1893061"/>
                  <a:pt x="4866187" y="1883701"/>
                </a:cubicBezTo>
                <a:cubicBezTo>
                  <a:pt x="4861867" y="1874196"/>
                  <a:pt x="4872524" y="1864835"/>
                  <a:pt x="4858411" y="1860947"/>
                </a:cubicBezTo>
                <a:cubicBezTo>
                  <a:pt x="4844298" y="1857203"/>
                  <a:pt x="4836089" y="1846834"/>
                  <a:pt x="4835657" y="1836177"/>
                </a:cubicBezTo>
                <a:cubicBezTo>
                  <a:pt x="4835226" y="1825520"/>
                  <a:pt x="4833641" y="1828976"/>
                  <a:pt x="4826296" y="1823360"/>
                </a:cubicBezTo>
                <a:cubicBezTo>
                  <a:pt x="4819096" y="1817743"/>
                  <a:pt x="4815640" y="1824080"/>
                  <a:pt x="4801094" y="1816447"/>
                </a:cubicBezTo>
                <a:cubicBezTo>
                  <a:pt x="4786549" y="1808814"/>
                  <a:pt x="4766819" y="1809679"/>
                  <a:pt x="4762499" y="1804062"/>
                </a:cubicBezTo>
                <a:cubicBezTo>
                  <a:pt x="4758178" y="1798446"/>
                  <a:pt x="4764659" y="1792541"/>
                  <a:pt x="4759042" y="1786061"/>
                </a:cubicBezTo>
                <a:cubicBezTo>
                  <a:pt x="4753426" y="1779580"/>
                  <a:pt x="4762068" y="1771083"/>
                  <a:pt x="4777044" y="1772379"/>
                </a:cubicBezTo>
                <a:cubicBezTo>
                  <a:pt x="4792021" y="1773676"/>
                  <a:pt x="4795909" y="1765899"/>
                  <a:pt x="4805270" y="1769355"/>
                </a:cubicBezTo>
                <a:cubicBezTo>
                  <a:pt x="4814775" y="1772668"/>
                  <a:pt x="4815208" y="1783468"/>
                  <a:pt x="4822840" y="1777852"/>
                </a:cubicBezTo>
                <a:cubicBezTo>
                  <a:pt x="4830472" y="1772235"/>
                  <a:pt x="4842426" y="1783468"/>
                  <a:pt x="4848042" y="1779148"/>
                </a:cubicBezTo>
                <a:cubicBezTo>
                  <a:pt x="4853515" y="1774828"/>
                  <a:pt x="4853946" y="1759418"/>
                  <a:pt x="4844154" y="1748329"/>
                </a:cubicBezTo>
                <a:cubicBezTo>
                  <a:pt x="4834361" y="1737240"/>
                  <a:pt x="4857403" y="1727880"/>
                  <a:pt x="4860859" y="1737240"/>
                </a:cubicBezTo>
                <a:cubicBezTo>
                  <a:pt x="4864316" y="1746601"/>
                  <a:pt x="4889950" y="1755242"/>
                  <a:pt x="4897294" y="1749625"/>
                </a:cubicBezTo>
                <a:cubicBezTo>
                  <a:pt x="4904639" y="1744009"/>
                  <a:pt x="4898590" y="1730328"/>
                  <a:pt x="4916161" y="1729032"/>
                </a:cubicBezTo>
                <a:cubicBezTo>
                  <a:pt x="4933729" y="1727736"/>
                  <a:pt x="4947843" y="1726008"/>
                  <a:pt x="4946114" y="1708870"/>
                </a:cubicBezTo>
                <a:cubicBezTo>
                  <a:pt x="4944386" y="1691733"/>
                  <a:pt x="4953460" y="1683524"/>
                  <a:pt x="4963683" y="1683956"/>
                </a:cubicBezTo>
                <a:cubicBezTo>
                  <a:pt x="4965844" y="1684100"/>
                  <a:pt x="4968005" y="1683812"/>
                  <a:pt x="4970164" y="1683380"/>
                </a:cubicBezTo>
                <a:lnTo>
                  <a:pt x="4970360" y="1683583"/>
                </a:lnTo>
                <a:lnTo>
                  <a:pt x="4989462" y="1675315"/>
                </a:lnTo>
                <a:cubicBezTo>
                  <a:pt x="4994215" y="1677476"/>
                  <a:pt x="4998102" y="1678916"/>
                  <a:pt x="4999831" y="1678916"/>
                </a:cubicBezTo>
                <a:cubicBezTo>
                  <a:pt x="5003790" y="1678916"/>
                  <a:pt x="5009371" y="1677908"/>
                  <a:pt x="5014609" y="1676252"/>
                </a:cubicBezTo>
                <a:lnTo>
                  <a:pt x="5026746" y="1670003"/>
                </a:lnTo>
                <a:lnTo>
                  <a:pt x="5014629" y="1676216"/>
                </a:lnTo>
                <a:cubicBezTo>
                  <a:pt x="5009407" y="1677836"/>
                  <a:pt x="5003864" y="1678772"/>
                  <a:pt x="4999975" y="1678628"/>
                </a:cubicBezTo>
                <a:cubicBezTo>
                  <a:pt x="4998103" y="1678628"/>
                  <a:pt x="4994358" y="1677188"/>
                  <a:pt x="4989606" y="1675028"/>
                </a:cubicBezTo>
                <a:cubicBezTo>
                  <a:pt x="4991046" y="1674164"/>
                  <a:pt x="4992630" y="1673300"/>
                  <a:pt x="4994070" y="1672436"/>
                </a:cubicBezTo>
                <a:cubicBezTo>
                  <a:pt x="5003575" y="1666963"/>
                  <a:pt x="5018120" y="1656594"/>
                  <a:pt x="5017256" y="1645506"/>
                </a:cubicBezTo>
                <a:cubicBezTo>
                  <a:pt x="5016392" y="1634417"/>
                  <a:pt x="5031369" y="1630960"/>
                  <a:pt x="5030505" y="1622032"/>
                </a:cubicBezTo>
                <a:cubicBezTo>
                  <a:pt x="5029641" y="1613103"/>
                  <a:pt x="5042458" y="1608350"/>
                  <a:pt x="5043754" y="1615263"/>
                </a:cubicBezTo>
                <a:cubicBezTo>
                  <a:pt x="5045052" y="1622176"/>
                  <a:pt x="5062188" y="1619583"/>
                  <a:pt x="5057436" y="1614399"/>
                </a:cubicBezTo>
                <a:cubicBezTo>
                  <a:pt x="5052684" y="1609214"/>
                  <a:pt x="5056571" y="1596829"/>
                  <a:pt x="5069389" y="1594237"/>
                </a:cubicBezTo>
                <a:cubicBezTo>
                  <a:pt x="5082208" y="1591645"/>
                  <a:pt x="5091999" y="1589485"/>
                  <a:pt x="5098480" y="1593373"/>
                </a:cubicBezTo>
                <a:cubicBezTo>
                  <a:pt x="5102369" y="1595677"/>
                  <a:pt x="5104672" y="1593517"/>
                  <a:pt x="5105825" y="1590493"/>
                </a:cubicBezTo>
                <a:lnTo>
                  <a:pt x="5105834" y="1590703"/>
                </a:lnTo>
                <a:lnTo>
                  <a:pt x="5106687" y="1584732"/>
                </a:lnTo>
                <a:cubicBezTo>
                  <a:pt x="5106256" y="1580412"/>
                  <a:pt x="5123393" y="1578684"/>
                  <a:pt x="5128577" y="1581276"/>
                </a:cubicBezTo>
                <a:cubicBezTo>
                  <a:pt x="5133761" y="1583868"/>
                  <a:pt x="5149603" y="1591213"/>
                  <a:pt x="5150035" y="1584300"/>
                </a:cubicBezTo>
                <a:cubicBezTo>
                  <a:pt x="5150467" y="1577532"/>
                  <a:pt x="5168037" y="1583436"/>
                  <a:pt x="5162421" y="1572779"/>
                </a:cubicBezTo>
                <a:cubicBezTo>
                  <a:pt x="5156803" y="1562122"/>
                  <a:pt x="5150755" y="1555354"/>
                  <a:pt x="5154643" y="1548009"/>
                </a:cubicBezTo>
                <a:cubicBezTo>
                  <a:pt x="5156660" y="1544121"/>
                  <a:pt x="5153059" y="1539368"/>
                  <a:pt x="5149603" y="1534328"/>
                </a:cubicBezTo>
                <a:cubicBezTo>
                  <a:pt x="5160981" y="1534616"/>
                  <a:pt x="5171349" y="1535336"/>
                  <a:pt x="5175957" y="1536920"/>
                </a:cubicBezTo>
                <a:cubicBezTo>
                  <a:pt x="5177685" y="1537496"/>
                  <a:pt x="5181573" y="1537352"/>
                  <a:pt x="5186615" y="1536632"/>
                </a:cubicBezTo>
                <a:cubicBezTo>
                  <a:pt x="5187910" y="1538648"/>
                  <a:pt x="5188630" y="1540953"/>
                  <a:pt x="5188342" y="1543257"/>
                </a:cubicBezTo>
                <a:cubicBezTo>
                  <a:pt x="5187047" y="1552617"/>
                  <a:pt x="5199575" y="1557370"/>
                  <a:pt x="5209800" y="1553482"/>
                </a:cubicBezTo>
                <a:cubicBezTo>
                  <a:pt x="5220025" y="1549737"/>
                  <a:pt x="5226938" y="1548873"/>
                  <a:pt x="5220025" y="1558666"/>
                </a:cubicBezTo>
                <a:cubicBezTo>
                  <a:pt x="5213112" y="1568459"/>
                  <a:pt x="5225930" y="1576668"/>
                  <a:pt x="5235002" y="1569755"/>
                </a:cubicBezTo>
                <a:cubicBezTo>
                  <a:pt x="5244076" y="1562842"/>
                  <a:pt x="5257324" y="1547433"/>
                  <a:pt x="5267549" y="1550889"/>
                </a:cubicBezTo>
                <a:cubicBezTo>
                  <a:pt x="5277774" y="1554346"/>
                  <a:pt x="5288862" y="1538504"/>
                  <a:pt x="5293183" y="1544121"/>
                </a:cubicBezTo>
                <a:cubicBezTo>
                  <a:pt x="5297360" y="1549737"/>
                  <a:pt x="5279502" y="1560826"/>
                  <a:pt x="5290591" y="1560826"/>
                </a:cubicBezTo>
                <a:cubicBezTo>
                  <a:pt x="5301679" y="1560826"/>
                  <a:pt x="5306432" y="1563274"/>
                  <a:pt x="5307729" y="1570187"/>
                </a:cubicBezTo>
                <a:cubicBezTo>
                  <a:pt x="5308160" y="1572059"/>
                  <a:pt x="5309025" y="1573211"/>
                  <a:pt x="5310176" y="1573787"/>
                </a:cubicBezTo>
                <a:cubicBezTo>
                  <a:pt x="5310033" y="1575083"/>
                  <a:pt x="5309888" y="1576235"/>
                  <a:pt x="5310320" y="1577244"/>
                </a:cubicBezTo>
                <a:cubicBezTo>
                  <a:pt x="5312337" y="1582428"/>
                  <a:pt x="5314210" y="1600429"/>
                  <a:pt x="5309744" y="1607486"/>
                </a:cubicBezTo>
                <a:cubicBezTo>
                  <a:pt x="5305136" y="1614543"/>
                  <a:pt x="5307152" y="1616415"/>
                  <a:pt x="5311617" y="1619007"/>
                </a:cubicBezTo>
                <a:cubicBezTo>
                  <a:pt x="5316225" y="1621599"/>
                  <a:pt x="5318098" y="1627936"/>
                  <a:pt x="5318098" y="1633120"/>
                </a:cubicBezTo>
                <a:cubicBezTo>
                  <a:pt x="5318098" y="1638305"/>
                  <a:pt x="5321409" y="1637585"/>
                  <a:pt x="5321985" y="1648530"/>
                </a:cubicBezTo>
                <a:cubicBezTo>
                  <a:pt x="5322561" y="1659330"/>
                  <a:pt x="5325153" y="1667107"/>
                  <a:pt x="5329042" y="1671571"/>
                </a:cubicBezTo>
                <a:lnTo>
                  <a:pt x="5328483" y="1687106"/>
                </a:lnTo>
                <a:lnTo>
                  <a:pt x="5329906" y="1684388"/>
                </a:lnTo>
                <a:cubicBezTo>
                  <a:pt x="5335235" y="1688276"/>
                  <a:pt x="5341284" y="1692165"/>
                  <a:pt x="5346612" y="1694037"/>
                </a:cubicBezTo>
                <a:cubicBezTo>
                  <a:pt x="5360005" y="1698789"/>
                  <a:pt x="5364901" y="1702678"/>
                  <a:pt x="5365765" y="1707430"/>
                </a:cubicBezTo>
                <a:cubicBezTo>
                  <a:pt x="5366629" y="1712182"/>
                  <a:pt x="5378151" y="1720679"/>
                  <a:pt x="5381031" y="1714055"/>
                </a:cubicBezTo>
                <a:cubicBezTo>
                  <a:pt x="5383911" y="1707430"/>
                  <a:pt x="5391543" y="1711174"/>
                  <a:pt x="5397305" y="1711174"/>
                </a:cubicBezTo>
                <a:cubicBezTo>
                  <a:pt x="5403064" y="1711174"/>
                  <a:pt x="5404072" y="1717799"/>
                  <a:pt x="5404936" y="1721687"/>
                </a:cubicBezTo>
                <a:cubicBezTo>
                  <a:pt x="5405945" y="1725431"/>
                  <a:pt x="5419338" y="1723559"/>
                  <a:pt x="5424090" y="1726439"/>
                </a:cubicBezTo>
                <a:cubicBezTo>
                  <a:pt x="5427834" y="1728744"/>
                  <a:pt x="5429851" y="1735512"/>
                  <a:pt x="5433595" y="1740265"/>
                </a:cubicBezTo>
                <a:lnTo>
                  <a:pt x="5433595" y="1740265"/>
                </a:lnTo>
                <a:lnTo>
                  <a:pt x="5437339" y="1743721"/>
                </a:lnTo>
                <a:cubicBezTo>
                  <a:pt x="5444108" y="1747610"/>
                  <a:pt x="5449868" y="1738969"/>
                  <a:pt x="5454620" y="1741849"/>
                </a:cubicBezTo>
                <a:cubicBezTo>
                  <a:pt x="5459373" y="1744729"/>
                  <a:pt x="5471902" y="1747610"/>
                  <a:pt x="5479534" y="1744729"/>
                </a:cubicBezTo>
                <a:cubicBezTo>
                  <a:pt x="5487167" y="1741849"/>
                  <a:pt x="5492063" y="1747466"/>
                  <a:pt x="5501568" y="1746601"/>
                </a:cubicBezTo>
                <a:cubicBezTo>
                  <a:pt x="5511073" y="1745593"/>
                  <a:pt x="5523603" y="1749482"/>
                  <a:pt x="5526194" y="1752362"/>
                </a:cubicBezTo>
                <a:lnTo>
                  <a:pt x="5542361" y="1756335"/>
                </a:lnTo>
                <a:lnTo>
                  <a:pt x="5542382" y="1756056"/>
                </a:lnTo>
                <a:lnTo>
                  <a:pt x="5526771" y="1752219"/>
                </a:lnTo>
                <a:cubicBezTo>
                  <a:pt x="5523892" y="1749339"/>
                  <a:pt x="5511363" y="1745451"/>
                  <a:pt x="5501859" y="1746459"/>
                </a:cubicBezTo>
                <a:cubicBezTo>
                  <a:pt x="5492209" y="1747467"/>
                  <a:pt x="5487456" y="1741706"/>
                  <a:pt x="5479824" y="1744587"/>
                </a:cubicBezTo>
                <a:cubicBezTo>
                  <a:pt x="5472191" y="1747467"/>
                  <a:pt x="5459662" y="1744587"/>
                  <a:pt x="5454909" y="1741706"/>
                </a:cubicBezTo>
                <a:cubicBezTo>
                  <a:pt x="5450013" y="1738826"/>
                  <a:pt x="5444397" y="1747323"/>
                  <a:pt x="5437628" y="1743579"/>
                </a:cubicBezTo>
                <a:cubicBezTo>
                  <a:pt x="5430860" y="1739690"/>
                  <a:pt x="5428988" y="1729177"/>
                  <a:pt x="5424236" y="1726297"/>
                </a:cubicBezTo>
                <a:cubicBezTo>
                  <a:pt x="5419483" y="1723417"/>
                  <a:pt x="5406090" y="1725433"/>
                  <a:pt x="5405081" y="1721545"/>
                </a:cubicBezTo>
                <a:cubicBezTo>
                  <a:pt x="5404217" y="1717656"/>
                  <a:pt x="5403209" y="1711032"/>
                  <a:pt x="5397449" y="1711032"/>
                </a:cubicBezTo>
                <a:cubicBezTo>
                  <a:pt x="5391689" y="1711032"/>
                  <a:pt x="5384055" y="1707288"/>
                  <a:pt x="5381175" y="1713912"/>
                </a:cubicBezTo>
                <a:cubicBezTo>
                  <a:pt x="5378295" y="1720681"/>
                  <a:pt x="5366918" y="1712040"/>
                  <a:pt x="5365909" y="1707288"/>
                </a:cubicBezTo>
                <a:cubicBezTo>
                  <a:pt x="5364901" y="1702535"/>
                  <a:pt x="5360148" y="1698647"/>
                  <a:pt x="5346755" y="1693894"/>
                </a:cubicBezTo>
                <a:cubicBezTo>
                  <a:pt x="5341427" y="1692022"/>
                  <a:pt x="5335378" y="1688278"/>
                  <a:pt x="5330050" y="1684246"/>
                </a:cubicBezTo>
                <a:cubicBezTo>
                  <a:pt x="5331634" y="1680213"/>
                  <a:pt x="5332210" y="1674741"/>
                  <a:pt x="5329187" y="1671285"/>
                </a:cubicBezTo>
                <a:cubicBezTo>
                  <a:pt x="5325299" y="1666819"/>
                  <a:pt x="5322706" y="1659187"/>
                  <a:pt x="5322130" y="1648242"/>
                </a:cubicBezTo>
                <a:cubicBezTo>
                  <a:pt x="5321410" y="1637297"/>
                  <a:pt x="5318241" y="1638017"/>
                  <a:pt x="5318241" y="1632832"/>
                </a:cubicBezTo>
                <a:cubicBezTo>
                  <a:pt x="5318241" y="1627648"/>
                  <a:pt x="5316225" y="1621311"/>
                  <a:pt x="5311761" y="1618719"/>
                </a:cubicBezTo>
                <a:cubicBezTo>
                  <a:pt x="5307296" y="1616127"/>
                  <a:pt x="5305424" y="1614255"/>
                  <a:pt x="5309888" y="1607198"/>
                </a:cubicBezTo>
                <a:cubicBezTo>
                  <a:pt x="5314353" y="1599998"/>
                  <a:pt x="5312337" y="1582140"/>
                  <a:pt x="5310464" y="1576956"/>
                </a:cubicBezTo>
                <a:cubicBezTo>
                  <a:pt x="5310033" y="1575948"/>
                  <a:pt x="5310033" y="1574652"/>
                  <a:pt x="5310752" y="1573643"/>
                </a:cubicBezTo>
                <a:cubicBezTo>
                  <a:pt x="5313633" y="1575084"/>
                  <a:pt x="5318385" y="1572347"/>
                  <a:pt x="5318961" y="1567019"/>
                </a:cubicBezTo>
                <a:cubicBezTo>
                  <a:pt x="5319826" y="1559674"/>
                  <a:pt x="5350644" y="1564859"/>
                  <a:pt x="5363893" y="1551610"/>
                </a:cubicBezTo>
                <a:cubicBezTo>
                  <a:pt x="5373830" y="1541672"/>
                  <a:pt x="5404262" y="1533356"/>
                  <a:pt x="5419039" y="1532188"/>
                </a:cubicBezTo>
                <a:cubicBezTo>
                  <a:pt x="5423965" y="1531799"/>
                  <a:pt x="5427152" y="1532204"/>
                  <a:pt x="5427260" y="1533608"/>
                </a:cubicBezTo>
                <a:cubicBezTo>
                  <a:pt x="5427691" y="1539225"/>
                  <a:pt x="5428555" y="1551610"/>
                  <a:pt x="5440940" y="1551610"/>
                </a:cubicBezTo>
                <a:lnTo>
                  <a:pt x="5456767" y="1543409"/>
                </a:lnTo>
                <a:lnTo>
                  <a:pt x="5456349" y="1543257"/>
                </a:lnTo>
                <a:cubicBezTo>
                  <a:pt x="5457788" y="1540809"/>
                  <a:pt x="5458364" y="1538361"/>
                  <a:pt x="5458076" y="1536344"/>
                </a:cubicBezTo>
                <a:cubicBezTo>
                  <a:pt x="5457213" y="1530728"/>
                  <a:pt x="5477807" y="1526552"/>
                  <a:pt x="5477807" y="1535048"/>
                </a:cubicBezTo>
                <a:cubicBezTo>
                  <a:pt x="5477807" y="1543545"/>
                  <a:pt x="5497536" y="1543257"/>
                  <a:pt x="5491487" y="1535048"/>
                </a:cubicBezTo>
                <a:cubicBezTo>
                  <a:pt x="5485439" y="1526984"/>
                  <a:pt x="5504736" y="1526120"/>
                  <a:pt x="5500848" y="1519207"/>
                </a:cubicBezTo>
                <a:lnTo>
                  <a:pt x="5496496" y="1514996"/>
                </a:lnTo>
                <a:lnTo>
                  <a:pt x="5496095" y="1515030"/>
                </a:lnTo>
                <a:cubicBezTo>
                  <a:pt x="5492639" y="1513014"/>
                  <a:pt x="5490047" y="1512294"/>
                  <a:pt x="5494656" y="1506965"/>
                </a:cubicBezTo>
                <a:cubicBezTo>
                  <a:pt x="5501280" y="1499621"/>
                  <a:pt x="5503441" y="1487524"/>
                  <a:pt x="5497536" y="1475571"/>
                </a:cubicBezTo>
                <a:lnTo>
                  <a:pt x="5498050" y="1475435"/>
                </a:lnTo>
                <a:lnTo>
                  <a:pt x="5497392" y="1473987"/>
                </a:lnTo>
                <a:cubicBezTo>
                  <a:pt x="5490623" y="1461602"/>
                  <a:pt x="5494943" y="1452241"/>
                  <a:pt x="5501712" y="1446625"/>
                </a:cubicBezTo>
                <a:cubicBezTo>
                  <a:pt x="5508482" y="1441008"/>
                  <a:pt x="5503441" y="1429487"/>
                  <a:pt x="5513234" y="1423439"/>
                </a:cubicBezTo>
                <a:cubicBezTo>
                  <a:pt x="5523027" y="1417542"/>
                  <a:pt x="5536708" y="1405011"/>
                  <a:pt x="5541027" y="1410629"/>
                </a:cubicBezTo>
                <a:cubicBezTo>
                  <a:pt x="5545205" y="1416245"/>
                  <a:pt x="5558454" y="1440576"/>
                  <a:pt x="5566663" y="1440576"/>
                </a:cubicBezTo>
                <a:cubicBezTo>
                  <a:pt x="5574728" y="1440576"/>
                  <a:pt x="5589704" y="1443168"/>
                  <a:pt x="5590136" y="1429487"/>
                </a:cubicBezTo>
                <a:cubicBezTo>
                  <a:pt x="5590568" y="1415957"/>
                  <a:pt x="5584808" y="1409619"/>
                  <a:pt x="5592729" y="1400836"/>
                </a:cubicBezTo>
                <a:cubicBezTo>
                  <a:pt x="5599641" y="1400188"/>
                  <a:pt x="5606878" y="1399648"/>
                  <a:pt x="5612674" y="1399486"/>
                </a:cubicBezTo>
                <a:lnTo>
                  <a:pt x="5623880" y="1400396"/>
                </a:lnTo>
                <a:lnTo>
                  <a:pt x="5623692" y="1400258"/>
                </a:lnTo>
                <a:cubicBezTo>
                  <a:pt x="5621386" y="1398530"/>
                  <a:pt x="5606122" y="1399394"/>
                  <a:pt x="5592440" y="1400689"/>
                </a:cubicBezTo>
                <a:cubicBezTo>
                  <a:pt x="5592584" y="1400546"/>
                  <a:pt x="5592584" y="1400402"/>
                  <a:pt x="5592728" y="1400258"/>
                </a:cubicBezTo>
                <a:cubicBezTo>
                  <a:pt x="5601369" y="1391329"/>
                  <a:pt x="5595032" y="1387008"/>
                  <a:pt x="5586824" y="1388737"/>
                </a:cubicBezTo>
                <a:cubicBezTo>
                  <a:pt x="5578759" y="1390465"/>
                  <a:pt x="5575735" y="1387008"/>
                  <a:pt x="5569686" y="1378944"/>
                </a:cubicBezTo>
                <a:cubicBezTo>
                  <a:pt x="5563638" y="1370735"/>
                  <a:pt x="5571846" y="1367423"/>
                  <a:pt x="5563638" y="1360511"/>
                </a:cubicBezTo>
                <a:cubicBezTo>
                  <a:pt x="5555573" y="1353598"/>
                  <a:pt x="5573864" y="1351582"/>
                  <a:pt x="5581207" y="1343805"/>
                </a:cubicBezTo>
                <a:cubicBezTo>
                  <a:pt x="5588552" y="1336173"/>
                  <a:pt x="5619802" y="1336173"/>
                  <a:pt x="5635212" y="1333148"/>
                </a:cubicBezTo>
                <a:cubicBezTo>
                  <a:pt x="5650621" y="1330268"/>
                  <a:pt x="5677696" y="1342221"/>
                  <a:pt x="5690080" y="1338765"/>
                </a:cubicBezTo>
                <a:lnTo>
                  <a:pt x="5695703" y="1336083"/>
                </a:lnTo>
                <a:lnTo>
                  <a:pt x="5695696" y="1336026"/>
                </a:lnTo>
                <a:cubicBezTo>
                  <a:pt x="5699584" y="1332713"/>
                  <a:pt x="5698433" y="1328681"/>
                  <a:pt x="5709954" y="1324793"/>
                </a:cubicBezTo>
                <a:cubicBezTo>
                  <a:pt x="5725362" y="1319752"/>
                  <a:pt x="5727954" y="1313704"/>
                  <a:pt x="5737748" y="1315432"/>
                </a:cubicBezTo>
                <a:cubicBezTo>
                  <a:pt x="5742644" y="1316296"/>
                  <a:pt x="5747252" y="1316620"/>
                  <a:pt x="5750042" y="1316080"/>
                </a:cubicBezTo>
                <a:lnTo>
                  <a:pt x="5751428" y="1311544"/>
                </a:lnTo>
                <a:lnTo>
                  <a:pt x="5739692" y="1308898"/>
                </a:lnTo>
                <a:cubicBezTo>
                  <a:pt x="5734832" y="1308844"/>
                  <a:pt x="5729683" y="1308736"/>
                  <a:pt x="5726226" y="1305927"/>
                </a:cubicBezTo>
                <a:cubicBezTo>
                  <a:pt x="5719314" y="1300311"/>
                  <a:pt x="5714706" y="1283605"/>
                  <a:pt x="5707793" y="1287062"/>
                </a:cubicBezTo>
                <a:cubicBezTo>
                  <a:pt x="5704769" y="1288502"/>
                  <a:pt x="5700736" y="1290086"/>
                  <a:pt x="5695696" y="1291382"/>
                </a:cubicBezTo>
                <a:lnTo>
                  <a:pt x="5695696" y="1291382"/>
                </a:lnTo>
                <a:cubicBezTo>
                  <a:pt x="5699728" y="1285334"/>
                  <a:pt x="5704626" y="1278709"/>
                  <a:pt x="5709522" y="1273813"/>
                </a:cubicBezTo>
                <a:lnTo>
                  <a:pt x="5722002" y="1265168"/>
                </a:lnTo>
                <a:lnTo>
                  <a:pt x="5709522" y="1273530"/>
                </a:lnTo>
                <a:cubicBezTo>
                  <a:pt x="5704626" y="1278427"/>
                  <a:pt x="5699729" y="1285051"/>
                  <a:pt x="5695698" y="1291099"/>
                </a:cubicBezTo>
                <a:cubicBezTo>
                  <a:pt x="5688929" y="1292684"/>
                  <a:pt x="5680432" y="1293980"/>
                  <a:pt x="5669774" y="1293980"/>
                </a:cubicBezTo>
                <a:cubicBezTo>
                  <a:pt x="5650910" y="1293980"/>
                  <a:pt x="5603385" y="1313709"/>
                  <a:pt x="5579911" y="1314573"/>
                </a:cubicBezTo>
                <a:cubicBezTo>
                  <a:pt x="5556294" y="1315293"/>
                  <a:pt x="5556294" y="1305070"/>
                  <a:pt x="5548229" y="1307661"/>
                </a:cubicBezTo>
                <a:cubicBezTo>
                  <a:pt x="5540164" y="1310253"/>
                  <a:pt x="5539156" y="1297436"/>
                  <a:pt x="5530659" y="1298301"/>
                </a:cubicBezTo>
                <a:cubicBezTo>
                  <a:pt x="5522162" y="1299164"/>
                  <a:pt x="5509345" y="1285915"/>
                  <a:pt x="5503728" y="1287643"/>
                </a:cubicBezTo>
                <a:cubicBezTo>
                  <a:pt x="5498256" y="1289370"/>
                  <a:pt x="5505025" y="1271802"/>
                  <a:pt x="5511506" y="1257688"/>
                </a:cubicBezTo>
                <a:cubicBezTo>
                  <a:pt x="5517842" y="1243575"/>
                  <a:pt x="5508482" y="1230759"/>
                  <a:pt x="5506321" y="1225141"/>
                </a:cubicBezTo>
                <a:cubicBezTo>
                  <a:pt x="5504161" y="1219525"/>
                  <a:pt x="5509345" y="1212756"/>
                  <a:pt x="5503296" y="1204979"/>
                </a:cubicBezTo>
                <a:cubicBezTo>
                  <a:pt x="5497249" y="1197203"/>
                  <a:pt x="5495952" y="1192162"/>
                  <a:pt x="5502432" y="1188274"/>
                </a:cubicBezTo>
                <a:cubicBezTo>
                  <a:pt x="5508769" y="1184385"/>
                  <a:pt x="5507185" y="1169840"/>
                  <a:pt x="5515250" y="1169840"/>
                </a:cubicBezTo>
                <a:cubicBezTo>
                  <a:pt x="5523459" y="1169840"/>
                  <a:pt x="5535843" y="1168977"/>
                  <a:pt x="5535411" y="1160047"/>
                </a:cubicBezTo>
                <a:cubicBezTo>
                  <a:pt x="5534979" y="1151120"/>
                  <a:pt x="5542756" y="1146367"/>
                  <a:pt x="5550821" y="1144206"/>
                </a:cubicBezTo>
                <a:cubicBezTo>
                  <a:pt x="5559030" y="1142046"/>
                  <a:pt x="5558165" y="1131821"/>
                  <a:pt x="5567958" y="1130958"/>
                </a:cubicBezTo>
                <a:cubicBezTo>
                  <a:pt x="5577751" y="1130093"/>
                  <a:pt x="5594024" y="1114685"/>
                  <a:pt x="5597480" y="1101867"/>
                </a:cubicBezTo>
                <a:cubicBezTo>
                  <a:pt x="5600938" y="1089050"/>
                  <a:pt x="5607273" y="1085160"/>
                  <a:pt x="5613322" y="1089050"/>
                </a:cubicBezTo>
                <a:cubicBezTo>
                  <a:pt x="5619370" y="1092938"/>
                  <a:pt x="5618938" y="1087753"/>
                  <a:pt x="5618506" y="1078825"/>
                </a:cubicBezTo>
                <a:cubicBezTo>
                  <a:pt x="5618074" y="1069896"/>
                  <a:pt x="5619802" y="1061830"/>
                  <a:pt x="5608281" y="1056647"/>
                </a:cubicBezTo>
                <a:lnTo>
                  <a:pt x="5585066" y="1047045"/>
                </a:lnTo>
                <a:lnTo>
                  <a:pt x="5585240" y="1047717"/>
                </a:lnTo>
                <a:cubicBezTo>
                  <a:pt x="5580345" y="1046565"/>
                  <a:pt x="5575159" y="1045988"/>
                  <a:pt x="5569543" y="1046997"/>
                </a:cubicBezTo>
                <a:cubicBezTo>
                  <a:pt x="5554133" y="1049589"/>
                  <a:pt x="5545637" y="1043108"/>
                  <a:pt x="5539156" y="1050021"/>
                </a:cubicBezTo>
                <a:cubicBezTo>
                  <a:pt x="5532677" y="1056933"/>
                  <a:pt x="5529220" y="1061542"/>
                  <a:pt x="5520291" y="1064998"/>
                </a:cubicBezTo>
                <a:cubicBezTo>
                  <a:pt x="5511363" y="1068310"/>
                  <a:pt x="5521587" y="1079111"/>
                  <a:pt x="5509202" y="1088472"/>
                </a:cubicBezTo>
                <a:cubicBezTo>
                  <a:pt x="5496817" y="1097833"/>
                  <a:pt x="5516546" y="1107338"/>
                  <a:pt x="5512226" y="1116266"/>
                </a:cubicBezTo>
                <a:cubicBezTo>
                  <a:pt x="5507906" y="1125195"/>
                  <a:pt x="5482704" y="1142333"/>
                  <a:pt x="5467726" y="1149677"/>
                </a:cubicBezTo>
                <a:cubicBezTo>
                  <a:pt x="5452749" y="1156878"/>
                  <a:pt x="5451886" y="1160766"/>
                  <a:pt x="5440365" y="1165518"/>
                </a:cubicBezTo>
                <a:cubicBezTo>
                  <a:pt x="5428699" y="1170271"/>
                  <a:pt x="5430860" y="1185680"/>
                  <a:pt x="5420203" y="1188272"/>
                </a:cubicBezTo>
                <a:cubicBezTo>
                  <a:pt x="5409546" y="1190865"/>
                  <a:pt x="5414587" y="1198497"/>
                  <a:pt x="5406521" y="1201521"/>
                </a:cubicBezTo>
                <a:cubicBezTo>
                  <a:pt x="5398313" y="1204546"/>
                  <a:pt x="5398745" y="1214915"/>
                  <a:pt x="5398745" y="1223844"/>
                </a:cubicBezTo>
                <a:cubicBezTo>
                  <a:pt x="5398745" y="1232772"/>
                  <a:pt x="5386361" y="1242709"/>
                  <a:pt x="5388088" y="1252070"/>
                </a:cubicBezTo>
                <a:cubicBezTo>
                  <a:pt x="5389816" y="1261432"/>
                  <a:pt x="5392840" y="1279865"/>
                  <a:pt x="5391544" y="1284617"/>
                </a:cubicBezTo>
                <a:cubicBezTo>
                  <a:pt x="5390248" y="1289370"/>
                  <a:pt x="5405225" y="1285914"/>
                  <a:pt x="5412139" y="1290234"/>
                </a:cubicBezTo>
                <a:cubicBezTo>
                  <a:pt x="5418906" y="1294554"/>
                  <a:pt x="5439500" y="1314140"/>
                  <a:pt x="5439500" y="1320619"/>
                </a:cubicBezTo>
                <a:cubicBezTo>
                  <a:pt x="5439500" y="1326957"/>
                  <a:pt x="5419771" y="1337614"/>
                  <a:pt x="5422364" y="1344094"/>
                </a:cubicBezTo>
                <a:cubicBezTo>
                  <a:pt x="5424955" y="1350431"/>
                  <a:pt x="5408682" y="1365839"/>
                  <a:pt x="5396297" y="1368432"/>
                </a:cubicBezTo>
                <a:cubicBezTo>
                  <a:pt x="5383912" y="1371025"/>
                  <a:pt x="5381320" y="1379953"/>
                  <a:pt x="5380023" y="1386001"/>
                </a:cubicBezTo>
                <a:cubicBezTo>
                  <a:pt x="5378727" y="1391906"/>
                  <a:pt x="5379159" y="1418117"/>
                  <a:pt x="5375272" y="1427040"/>
                </a:cubicBezTo>
                <a:cubicBezTo>
                  <a:pt x="5371382" y="1436113"/>
                  <a:pt x="5365910" y="1458291"/>
                  <a:pt x="5375703" y="1447202"/>
                </a:cubicBezTo>
                <a:cubicBezTo>
                  <a:pt x="5385495" y="1436113"/>
                  <a:pt x="5390248" y="1433953"/>
                  <a:pt x="5385929" y="1445474"/>
                </a:cubicBezTo>
                <a:cubicBezTo>
                  <a:pt x="5381607" y="1456995"/>
                  <a:pt x="5372679" y="1474996"/>
                  <a:pt x="5369654" y="1472836"/>
                </a:cubicBezTo>
                <a:cubicBezTo>
                  <a:pt x="5366630" y="1470676"/>
                  <a:pt x="5361157" y="1458291"/>
                  <a:pt x="5359429" y="1468516"/>
                </a:cubicBezTo>
                <a:cubicBezTo>
                  <a:pt x="5357701" y="1478741"/>
                  <a:pt x="5352517" y="1486085"/>
                  <a:pt x="5342724" y="1481765"/>
                </a:cubicBezTo>
                <a:cubicBezTo>
                  <a:pt x="5332788" y="1477445"/>
                  <a:pt x="5320402" y="1478741"/>
                  <a:pt x="5318675" y="1483925"/>
                </a:cubicBezTo>
                <a:cubicBezTo>
                  <a:pt x="5317090" y="1488965"/>
                  <a:pt x="5310176" y="1485221"/>
                  <a:pt x="5309744" y="1493286"/>
                </a:cubicBezTo>
                <a:cubicBezTo>
                  <a:pt x="5309312" y="1501494"/>
                  <a:pt x="5312769" y="1509991"/>
                  <a:pt x="5299087" y="1510423"/>
                </a:cubicBezTo>
                <a:cubicBezTo>
                  <a:pt x="5285262" y="1510855"/>
                  <a:pt x="5279358" y="1516904"/>
                  <a:pt x="5276334" y="1510855"/>
                </a:cubicBezTo>
                <a:cubicBezTo>
                  <a:pt x="5273309" y="1504951"/>
                  <a:pt x="5276334" y="1492566"/>
                  <a:pt x="5275902" y="1486517"/>
                </a:cubicBezTo>
                <a:cubicBezTo>
                  <a:pt x="5275613" y="1480469"/>
                  <a:pt x="5263948" y="1483061"/>
                  <a:pt x="5267838" y="1473268"/>
                </a:cubicBezTo>
                <a:cubicBezTo>
                  <a:pt x="5271581" y="1463331"/>
                  <a:pt x="5270861" y="1459011"/>
                  <a:pt x="5261788" y="1451378"/>
                </a:cubicBezTo>
                <a:cubicBezTo>
                  <a:pt x="5252860" y="1443746"/>
                  <a:pt x="5255309" y="1435969"/>
                  <a:pt x="5247243" y="1425312"/>
                </a:cubicBezTo>
                <a:cubicBezTo>
                  <a:pt x="5239178" y="1414659"/>
                  <a:pt x="5246379" y="1403139"/>
                  <a:pt x="5237018" y="1395363"/>
                </a:cubicBezTo>
                <a:cubicBezTo>
                  <a:pt x="5227657" y="1387730"/>
                  <a:pt x="5223769" y="1376929"/>
                  <a:pt x="5224201" y="1366272"/>
                </a:cubicBezTo>
                <a:cubicBezTo>
                  <a:pt x="5224201" y="1365264"/>
                  <a:pt x="5224201" y="1364399"/>
                  <a:pt x="5224201" y="1363536"/>
                </a:cubicBezTo>
                <a:cubicBezTo>
                  <a:pt x="5227657" y="1363103"/>
                  <a:pt x="5231114" y="1363248"/>
                  <a:pt x="5233274" y="1364832"/>
                </a:cubicBezTo>
                <a:lnTo>
                  <a:pt x="5236056" y="1364384"/>
                </a:lnTo>
                <a:lnTo>
                  <a:pt x="5233849" y="1364686"/>
                </a:lnTo>
                <a:cubicBezTo>
                  <a:pt x="5231689" y="1363102"/>
                  <a:pt x="5228234" y="1362958"/>
                  <a:pt x="5224777" y="1363390"/>
                </a:cubicBezTo>
                <a:cubicBezTo>
                  <a:pt x="5224490" y="1354893"/>
                  <a:pt x="5221753" y="1351869"/>
                  <a:pt x="5217864" y="1350285"/>
                </a:cubicBezTo>
                <a:cubicBezTo>
                  <a:pt x="5213544" y="1348557"/>
                  <a:pt x="5211096" y="1331851"/>
                  <a:pt x="5206344" y="1334444"/>
                </a:cubicBezTo>
                <a:cubicBezTo>
                  <a:pt x="5201591" y="1337036"/>
                  <a:pt x="5205479" y="1350285"/>
                  <a:pt x="5198999" y="1355470"/>
                </a:cubicBezTo>
                <a:cubicBezTo>
                  <a:pt x="5192518" y="1360654"/>
                  <a:pt x="5183157" y="1354174"/>
                  <a:pt x="5178837" y="1359790"/>
                </a:cubicBezTo>
                <a:cubicBezTo>
                  <a:pt x="5174518" y="1365262"/>
                  <a:pt x="5141970" y="1396945"/>
                  <a:pt x="5124832" y="1399537"/>
                </a:cubicBezTo>
                <a:cubicBezTo>
                  <a:pt x="5107696" y="1402129"/>
                  <a:pt x="5099630" y="1392768"/>
                  <a:pt x="5090991" y="1390608"/>
                </a:cubicBezTo>
                <a:cubicBezTo>
                  <a:pt x="5082494" y="1388448"/>
                  <a:pt x="5054987" y="1374335"/>
                  <a:pt x="5060603" y="1366558"/>
                </a:cubicBezTo>
                <a:cubicBezTo>
                  <a:pt x="5066076" y="1358926"/>
                  <a:pt x="5072556" y="1367423"/>
                  <a:pt x="5072556" y="1357630"/>
                </a:cubicBezTo>
                <a:cubicBezTo>
                  <a:pt x="5072556" y="1347837"/>
                  <a:pt x="5082781" y="1353309"/>
                  <a:pt x="5079757" y="1346109"/>
                </a:cubicBezTo>
                <a:cubicBezTo>
                  <a:pt x="5076732" y="1338764"/>
                  <a:pt x="5069100" y="1337180"/>
                  <a:pt x="5064348" y="1344380"/>
                </a:cubicBezTo>
                <a:cubicBezTo>
                  <a:pt x="5059595" y="1351725"/>
                  <a:pt x="5048074" y="1353021"/>
                  <a:pt x="5048074" y="1346541"/>
                </a:cubicBezTo>
                <a:cubicBezTo>
                  <a:pt x="5048074" y="1340060"/>
                  <a:pt x="5056284" y="1336173"/>
                  <a:pt x="5050235" y="1329403"/>
                </a:cubicBezTo>
                <a:cubicBezTo>
                  <a:pt x="5044187" y="1322635"/>
                  <a:pt x="5060459" y="1311546"/>
                  <a:pt x="5060028" y="1320907"/>
                </a:cubicBezTo>
                <a:cubicBezTo>
                  <a:pt x="5059595" y="1330411"/>
                  <a:pt x="5073276" y="1331564"/>
                  <a:pt x="5071548" y="1323931"/>
                </a:cubicBezTo>
                <a:cubicBezTo>
                  <a:pt x="5069821" y="1316299"/>
                  <a:pt x="5078749" y="1311546"/>
                  <a:pt x="5086525" y="1311978"/>
                </a:cubicBezTo>
                <a:cubicBezTo>
                  <a:pt x="5094158" y="1312267"/>
                  <a:pt x="5090702" y="1294409"/>
                  <a:pt x="5081341" y="1302906"/>
                </a:cubicBezTo>
                <a:cubicBezTo>
                  <a:pt x="5071837" y="1311546"/>
                  <a:pt x="5063771" y="1318026"/>
                  <a:pt x="5060747" y="1310682"/>
                </a:cubicBezTo>
                <a:cubicBezTo>
                  <a:pt x="5057724" y="1303337"/>
                  <a:pt x="5052684" y="1315723"/>
                  <a:pt x="5045770" y="1305929"/>
                </a:cubicBezTo>
                <a:cubicBezTo>
                  <a:pt x="5039001" y="1296136"/>
                  <a:pt x="5053115" y="1294840"/>
                  <a:pt x="5047931" y="1288361"/>
                </a:cubicBezTo>
                <a:cubicBezTo>
                  <a:pt x="5042746" y="1282023"/>
                  <a:pt x="5042746" y="1276839"/>
                  <a:pt x="5047931" y="1274679"/>
                </a:cubicBezTo>
                <a:cubicBezTo>
                  <a:pt x="5053115" y="1272519"/>
                  <a:pt x="5058732" y="1265750"/>
                  <a:pt x="5050954" y="1264022"/>
                </a:cubicBezTo>
                <a:cubicBezTo>
                  <a:pt x="5043322" y="1262149"/>
                  <a:pt x="5053979" y="1256677"/>
                  <a:pt x="5054412" y="1253222"/>
                </a:cubicBezTo>
                <a:cubicBezTo>
                  <a:pt x="5054844" y="1249764"/>
                  <a:pt x="5041161" y="1245876"/>
                  <a:pt x="5043322" y="1238677"/>
                </a:cubicBezTo>
                <a:cubicBezTo>
                  <a:pt x="5045482" y="1231475"/>
                  <a:pt x="5050522" y="1221970"/>
                  <a:pt x="5056571" y="1225859"/>
                </a:cubicBezTo>
                <a:cubicBezTo>
                  <a:pt x="5062475" y="1229603"/>
                  <a:pt x="5073276" y="1228883"/>
                  <a:pt x="5067228" y="1222834"/>
                </a:cubicBezTo>
                <a:cubicBezTo>
                  <a:pt x="5061179" y="1216786"/>
                  <a:pt x="5071837" y="1207857"/>
                  <a:pt x="5080477" y="1209585"/>
                </a:cubicBezTo>
                <a:cubicBezTo>
                  <a:pt x="5088973" y="1211313"/>
                  <a:pt x="5086525" y="1197200"/>
                  <a:pt x="5095886" y="1199360"/>
                </a:cubicBezTo>
                <a:cubicBezTo>
                  <a:pt x="5105247" y="1201520"/>
                  <a:pt x="5123249" y="1204113"/>
                  <a:pt x="5120656" y="1198928"/>
                </a:cubicBezTo>
                <a:cubicBezTo>
                  <a:pt x="5118064" y="1193888"/>
                  <a:pt x="5100494" y="1193888"/>
                  <a:pt x="5105247" y="1187407"/>
                </a:cubicBezTo>
                <a:cubicBezTo>
                  <a:pt x="5109855" y="1181071"/>
                  <a:pt x="5126993" y="1184959"/>
                  <a:pt x="5133042" y="1177182"/>
                </a:cubicBezTo>
                <a:cubicBezTo>
                  <a:pt x="5139090" y="1169550"/>
                  <a:pt x="5155363" y="1176318"/>
                  <a:pt x="5148882" y="1167390"/>
                </a:cubicBezTo>
                <a:cubicBezTo>
                  <a:pt x="5142546" y="1158317"/>
                  <a:pt x="5141682" y="1150684"/>
                  <a:pt x="5152339" y="1151116"/>
                </a:cubicBezTo>
                <a:cubicBezTo>
                  <a:pt x="5162997" y="1151548"/>
                  <a:pt x="5161267" y="1168686"/>
                  <a:pt x="5168180" y="1163501"/>
                </a:cubicBezTo>
                <a:cubicBezTo>
                  <a:pt x="5174949" y="1158317"/>
                  <a:pt x="5172068" y="1142044"/>
                  <a:pt x="5182293" y="1141612"/>
                </a:cubicBezTo>
                <a:cubicBezTo>
                  <a:pt x="5192518" y="1141179"/>
                  <a:pt x="5187047" y="1129226"/>
                  <a:pt x="5200296" y="1123178"/>
                </a:cubicBezTo>
                <a:cubicBezTo>
                  <a:pt x="5213544" y="1117273"/>
                  <a:pt x="5224201" y="1106041"/>
                  <a:pt x="5225930" y="1112953"/>
                </a:cubicBezTo>
                <a:cubicBezTo>
                  <a:pt x="5227657" y="1119722"/>
                  <a:pt x="5242634" y="1115113"/>
                  <a:pt x="5235002" y="1109065"/>
                </a:cubicBezTo>
                <a:cubicBezTo>
                  <a:pt x="5227225" y="1103016"/>
                  <a:pt x="5214409" y="1092791"/>
                  <a:pt x="5218728" y="1091063"/>
                </a:cubicBezTo>
                <a:cubicBezTo>
                  <a:pt x="5223050" y="1089335"/>
                  <a:pt x="5237595" y="1091063"/>
                  <a:pt x="5238890" y="1084583"/>
                </a:cubicBezTo>
                <a:cubicBezTo>
                  <a:pt x="5240186" y="1078102"/>
                  <a:pt x="5256891" y="1088471"/>
                  <a:pt x="5256891" y="1081990"/>
                </a:cubicBezTo>
                <a:cubicBezTo>
                  <a:pt x="5256891" y="1075510"/>
                  <a:pt x="5250411" y="1067877"/>
                  <a:pt x="5256891" y="1062261"/>
                </a:cubicBezTo>
                <a:cubicBezTo>
                  <a:pt x="5263372" y="1056788"/>
                  <a:pt x="5256027" y="1038787"/>
                  <a:pt x="5260780" y="1035763"/>
                </a:cubicBezTo>
                <a:cubicBezTo>
                  <a:pt x="5265388" y="1032738"/>
                  <a:pt x="5279501" y="1039075"/>
                  <a:pt x="5283391" y="1031874"/>
                </a:cubicBezTo>
                <a:cubicBezTo>
                  <a:pt x="5287278" y="1024530"/>
                  <a:pt x="5276189" y="1021937"/>
                  <a:pt x="5288143" y="1010417"/>
                </a:cubicBezTo>
                <a:cubicBezTo>
                  <a:pt x="5300095" y="998752"/>
                  <a:pt x="5313776" y="982910"/>
                  <a:pt x="5314640" y="973981"/>
                </a:cubicBezTo>
                <a:cubicBezTo>
                  <a:pt x="5315504" y="965053"/>
                  <a:pt x="5325297" y="975278"/>
                  <a:pt x="5325297" y="965053"/>
                </a:cubicBezTo>
                <a:cubicBezTo>
                  <a:pt x="5325297" y="954684"/>
                  <a:pt x="5331203" y="944459"/>
                  <a:pt x="5336819" y="944027"/>
                </a:cubicBezTo>
                <a:cubicBezTo>
                  <a:pt x="5342435" y="943595"/>
                  <a:pt x="5347475" y="937690"/>
                  <a:pt x="5350499" y="932074"/>
                </a:cubicBezTo>
                <a:cubicBezTo>
                  <a:pt x="5353524" y="926602"/>
                  <a:pt x="5362021" y="931642"/>
                  <a:pt x="5362021" y="937690"/>
                </a:cubicBezTo>
                <a:cubicBezTo>
                  <a:pt x="5362021" y="943595"/>
                  <a:pt x="5376997" y="939851"/>
                  <a:pt x="5370085" y="932938"/>
                </a:cubicBezTo>
                <a:cubicBezTo>
                  <a:pt x="5363316" y="926026"/>
                  <a:pt x="5378293" y="922281"/>
                  <a:pt x="5372677" y="917529"/>
                </a:cubicBezTo>
                <a:cubicBezTo>
                  <a:pt x="5367061" y="912776"/>
                  <a:pt x="5360292" y="911048"/>
                  <a:pt x="5354676" y="918825"/>
                </a:cubicBezTo>
                <a:cubicBezTo>
                  <a:pt x="5349059" y="926602"/>
                  <a:pt x="5341859" y="924441"/>
                  <a:pt x="5337538" y="921417"/>
                </a:cubicBezTo>
                <a:cubicBezTo>
                  <a:pt x="5333218" y="918393"/>
                  <a:pt x="5320834" y="924441"/>
                  <a:pt x="5309312" y="931642"/>
                </a:cubicBezTo>
                <a:cubicBezTo>
                  <a:pt x="5297647" y="938843"/>
                  <a:pt x="5295199" y="934090"/>
                  <a:pt x="5287854" y="942299"/>
                </a:cubicBezTo>
                <a:cubicBezTo>
                  <a:pt x="5280654" y="950364"/>
                  <a:pt x="5265245" y="949931"/>
                  <a:pt x="5278061" y="941435"/>
                </a:cubicBezTo>
                <a:cubicBezTo>
                  <a:pt x="5290879" y="932794"/>
                  <a:pt x="5311041" y="929914"/>
                  <a:pt x="5313632" y="921705"/>
                </a:cubicBezTo>
                <a:cubicBezTo>
                  <a:pt x="5316225" y="913641"/>
                  <a:pt x="5330770" y="911048"/>
                  <a:pt x="5326017" y="906296"/>
                </a:cubicBezTo>
                <a:cubicBezTo>
                  <a:pt x="5321409" y="901544"/>
                  <a:pt x="5334658" y="901975"/>
                  <a:pt x="5344451" y="892183"/>
                </a:cubicBezTo>
                <a:cubicBezTo>
                  <a:pt x="5354244" y="882390"/>
                  <a:pt x="5357268" y="872020"/>
                  <a:pt x="5361588" y="878502"/>
                </a:cubicBezTo>
                <a:cubicBezTo>
                  <a:pt x="5365909" y="884838"/>
                  <a:pt x="5349203" y="898087"/>
                  <a:pt x="5354819" y="902408"/>
                </a:cubicBezTo>
                <a:cubicBezTo>
                  <a:pt x="5360437" y="906583"/>
                  <a:pt x="5365477" y="888150"/>
                  <a:pt x="5370661" y="894630"/>
                </a:cubicBezTo>
                <a:cubicBezTo>
                  <a:pt x="5375846" y="901111"/>
                  <a:pt x="5382182" y="911336"/>
                  <a:pt x="5383478" y="902408"/>
                </a:cubicBezTo>
                <a:cubicBezTo>
                  <a:pt x="5384774" y="893334"/>
                  <a:pt x="5392407" y="895063"/>
                  <a:pt x="5398455" y="900679"/>
                </a:cubicBezTo>
                <a:cubicBezTo>
                  <a:pt x="5404504" y="906152"/>
                  <a:pt x="5405368" y="896791"/>
                  <a:pt x="5401048" y="892903"/>
                </a:cubicBezTo>
                <a:cubicBezTo>
                  <a:pt x="5396727" y="889158"/>
                  <a:pt x="5404936" y="885269"/>
                  <a:pt x="5397159" y="882677"/>
                </a:cubicBezTo>
                <a:cubicBezTo>
                  <a:pt x="5389382" y="880085"/>
                  <a:pt x="5380023" y="891607"/>
                  <a:pt x="5378727" y="883973"/>
                </a:cubicBezTo>
                <a:cubicBezTo>
                  <a:pt x="5377429" y="876197"/>
                  <a:pt x="5389382" y="871013"/>
                  <a:pt x="5393704" y="864244"/>
                </a:cubicBezTo>
                <a:cubicBezTo>
                  <a:pt x="5398023" y="857331"/>
                  <a:pt x="5412568" y="855604"/>
                  <a:pt x="5413433" y="861652"/>
                </a:cubicBezTo>
                <a:cubicBezTo>
                  <a:pt x="5414296" y="867557"/>
                  <a:pt x="5424522" y="867125"/>
                  <a:pt x="5423658" y="860356"/>
                </a:cubicBezTo>
                <a:cubicBezTo>
                  <a:pt x="5422793" y="853443"/>
                  <a:pt x="5425819" y="852146"/>
                  <a:pt x="5433019" y="853443"/>
                </a:cubicBezTo>
                <a:cubicBezTo>
                  <a:pt x="5440363" y="854739"/>
                  <a:pt x="5441228" y="846242"/>
                  <a:pt x="5435610" y="840193"/>
                </a:cubicBezTo>
                <a:cubicBezTo>
                  <a:pt x="5429994" y="834289"/>
                  <a:pt x="5434747" y="833858"/>
                  <a:pt x="5443675" y="832129"/>
                </a:cubicBezTo>
                <a:cubicBezTo>
                  <a:pt x="5452748" y="830401"/>
                  <a:pt x="5460381" y="823201"/>
                  <a:pt x="5463837" y="830401"/>
                </a:cubicBezTo>
                <a:cubicBezTo>
                  <a:pt x="5467293" y="837746"/>
                  <a:pt x="5457500" y="852291"/>
                  <a:pt x="5465997" y="847107"/>
                </a:cubicBezTo>
                <a:cubicBezTo>
                  <a:pt x="5474494" y="841922"/>
                  <a:pt x="5484863" y="840338"/>
                  <a:pt x="5482270" y="848403"/>
                </a:cubicBezTo>
                <a:cubicBezTo>
                  <a:pt x="5479678" y="856612"/>
                  <a:pt x="5492063" y="863812"/>
                  <a:pt x="5492063" y="854452"/>
                </a:cubicBezTo>
                <a:cubicBezTo>
                  <a:pt x="5492063" y="845091"/>
                  <a:pt x="5495951" y="838177"/>
                  <a:pt x="5485294" y="835585"/>
                </a:cubicBezTo>
                <a:cubicBezTo>
                  <a:pt x="5474494" y="832993"/>
                  <a:pt x="5493791" y="822625"/>
                  <a:pt x="5494656" y="829970"/>
                </a:cubicBezTo>
                <a:cubicBezTo>
                  <a:pt x="5495520" y="837170"/>
                  <a:pt x="5507472" y="842355"/>
                  <a:pt x="5510065" y="839329"/>
                </a:cubicBezTo>
                <a:cubicBezTo>
                  <a:pt x="5512657" y="836305"/>
                  <a:pt x="5524611" y="844946"/>
                  <a:pt x="5523746" y="841058"/>
                </a:cubicBezTo>
                <a:cubicBezTo>
                  <a:pt x="5522882" y="837170"/>
                  <a:pt x="5500992" y="829537"/>
                  <a:pt x="5507472" y="826513"/>
                </a:cubicBezTo>
                <a:cubicBezTo>
                  <a:pt x="5513953" y="823488"/>
                  <a:pt x="5523314" y="820896"/>
                  <a:pt x="5529362" y="826080"/>
                </a:cubicBezTo>
                <a:cubicBezTo>
                  <a:pt x="5535411" y="831122"/>
                  <a:pt x="5549524" y="826944"/>
                  <a:pt x="5537571" y="820032"/>
                </a:cubicBezTo>
                <a:cubicBezTo>
                  <a:pt x="5525618" y="813119"/>
                  <a:pt x="5525186" y="800302"/>
                  <a:pt x="5535843" y="800734"/>
                </a:cubicBezTo>
                <a:cubicBezTo>
                  <a:pt x="5546499" y="801166"/>
                  <a:pt x="5559317" y="802462"/>
                  <a:pt x="5559317" y="795983"/>
                </a:cubicBezTo>
                <a:cubicBezTo>
                  <a:pt x="5559317" y="789501"/>
                  <a:pt x="5568101" y="788349"/>
                  <a:pt x="5569542" y="793389"/>
                </a:cubicBezTo>
                <a:cubicBezTo>
                  <a:pt x="5570405" y="796414"/>
                  <a:pt x="5562197" y="808367"/>
                  <a:pt x="5554132" y="808367"/>
                </a:cubicBezTo>
                <a:cubicBezTo>
                  <a:pt x="5546068" y="808367"/>
                  <a:pt x="5542179" y="821616"/>
                  <a:pt x="5548229" y="819456"/>
                </a:cubicBezTo>
                <a:cubicBezTo>
                  <a:pt x="5554132" y="817296"/>
                  <a:pt x="5551108" y="840482"/>
                  <a:pt x="5558885" y="838321"/>
                </a:cubicBezTo>
                <a:cubicBezTo>
                  <a:pt x="5566661" y="836161"/>
                  <a:pt x="5567093" y="824641"/>
                  <a:pt x="5561910" y="821616"/>
                </a:cubicBezTo>
                <a:cubicBezTo>
                  <a:pt x="5556868" y="818593"/>
                  <a:pt x="5563637" y="819169"/>
                  <a:pt x="5568823" y="810528"/>
                </a:cubicBezTo>
                <a:cubicBezTo>
                  <a:pt x="5574007" y="801886"/>
                  <a:pt x="5584664" y="795838"/>
                  <a:pt x="5588983" y="803614"/>
                </a:cubicBezTo>
                <a:cubicBezTo>
                  <a:pt x="5593303" y="811248"/>
                  <a:pt x="5599784" y="805775"/>
                  <a:pt x="5595464" y="799295"/>
                </a:cubicBezTo>
                <a:cubicBezTo>
                  <a:pt x="5591288" y="792957"/>
                  <a:pt x="5601080" y="791661"/>
                  <a:pt x="5600648" y="788205"/>
                </a:cubicBezTo>
                <a:cubicBezTo>
                  <a:pt x="5600216" y="784749"/>
                  <a:pt x="5617786" y="794254"/>
                  <a:pt x="5621243" y="790797"/>
                </a:cubicBezTo>
                <a:cubicBezTo>
                  <a:pt x="5624698" y="787342"/>
                  <a:pt x="5626427" y="775388"/>
                  <a:pt x="5637083" y="777980"/>
                </a:cubicBezTo>
                <a:cubicBezTo>
                  <a:pt x="5647884" y="780572"/>
                  <a:pt x="5647884" y="789069"/>
                  <a:pt x="5640540" y="789069"/>
                </a:cubicBezTo>
                <a:cubicBezTo>
                  <a:pt x="5633195" y="789069"/>
                  <a:pt x="5632764" y="805342"/>
                  <a:pt x="5621674" y="811391"/>
                </a:cubicBezTo>
                <a:cubicBezTo>
                  <a:pt x="5610442" y="817440"/>
                  <a:pt x="5609577" y="831122"/>
                  <a:pt x="5616490" y="829825"/>
                </a:cubicBezTo>
                <a:cubicBezTo>
                  <a:pt x="5623258" y="828529"/>
                  <a:pt x="5632332" y="816143"/>
                  <a:pt x="5644284" y="802462"/>
                </a:cubicBezTo>
                <a:cubicBezTo>
                  <a:pt x="5656238" y="788781"/>
                  <a:pt x="5662286" y="784173"/>
                  <a:pt x="5662718" y="792670"/>
                </a:cubicBezTo>
                <a:cubicBezTo>
                  <a:pt x="5663150" y="801166"/>
                  <a:pt x="5655804" y="817007"/>
                  <a:pt x="5662286" y="817007"/>
                </a:cubicBezTo>
                <a:cubicBezTo>
                  <a:pt x="5668766" y="817007"/>
                  <a:pt x="5683312" y="798574"/>
                  <a:pt x="5679424" y="794254"/>
                </a:cubicBezTo>
                <a:cubicBezTo>
                  <a:pt x="5675534" y="789933"/>
                  <a:pt x="5681583" y="776684"/>
                  <a:pt x="5697424" y="777980"/>
                </a:cubicBezTo>
                <a:cubicBezTo>
                  <a:pt x="5713266" y="779276"/>
                  <a:pt x="5717874" y="792093"/>
                  <a:pt x="5709378" y="794254"/>
                </a:cubicBezTo>
                <a:cubicBezTo>
                  <a:pt x="5700737" y="796414"/>
                  <a:pt x="5709810" y="804046"/>
                  <a:pt x="5705922" y="810528"/>
                </a:cubicBezTo>
                <a:cubicBezTo>
                  <a:pt x="5702034" y="816863"/>
                  <a:pt x="5712834" y="819889"/>
                  <a:pt x="5712834" y="807936"/>
                </a:cubicBezTo>
                <a:cubicBezTo>
                  <a:pt x="5712834" y="795983"/>
                  <a:pt x="5729828" y="787342"/>
                  <a:pt x="5735444" y="792525"/>
                </a:cubicBezTo>
                <a:cubicBezTo>
                  <a:pt x="5741060" y="797710"/>
                  <a:pt x="5741492" y="801598"/>
                  <a:pt x="5750853" y="799870"/>
                </a:cubicBezTo>
                <a:cubicBezTo>
                  <a:pt x="5760358" y="798142"/>
                  <a:pt x="5770150" y="803182"/>
                  <a:pt x="5772743" y="807071"/>
                </a:cubicBezTo>
                <a:cubicBezTo>
                  <a:pt x="5775336" y="810959"/>
                  <a:pt x="5789017" y="815135"/>
                  <a:pt x="5787719" y="821616"/>
                </a:cubicBezTo>
                <a:cubicBezTo>
                  <a:pt x="5786423" y="827953"/>
                  <a:pt x="5775767" y="821905"/>
                  <a:pt x="5767990" y="829249"/>
                </a:cubicBezTo>
                <a:cubicBezTo>
                  <a:pt x="5760213" y="836594"/>
                  <a:pt x="5755461" y="839186"/>
                  <a:pt x="5748692" y="835298"/>
                </a:cubicBezTo>
                <a:cubicBezTo>
                  <a:pt x="5741924" y="831409"/>
                  <a:pt x="5733284" y="830977"/>
                  <a:pt x="5734148" y="834001"/>
                </a:cubicBezTo>
                <a:cubicBezTo>
                  <a:pt x="5735011" y="837026"/>
                  <a:pt x="5753446" y="842066"/>
                  <a:pt x="5753013" y="848547"/>
                </a:cubicBezTo>
                <a:cubicBezTo>
                  <a:pt x="5752581" y="855028"/>
                  <a:pt x="5764102" y="856324"/>
                  <a:pt x="5765830" y="849843"/>
                </a:cubicBezTo>
                <a:cubicBezTo>
                  <a:pt x="5767414" y="843939"/>
                  <a:pt x="5780520" y="844515"/>
                  <a:pt x="5788009" y="848690"/>
                </a:cubicBezTo>
                <a:lnTo>
                  <a:pt x="5787428" y="849694"/>
                </a:lnTo>
                <a:lnTo>
                  <a:pt x="5787605" y="849821"/>
                </a:lnTo>
                <a:lnTo>
                  <a:pt x="5788440" y="850417"/>
                </a:lnTo>
                <a:cubicBezTo>
                  <a:pt x="5794488" y="856034"/>
                  <a:pt x="5803417" y="857762"/>
                  <a:pt x="5806009" y="851281"/>
                </a:cubicBezTo>
                <a:cubicBezTo>
                  <a:pt x="5808601" y="844801"/>
                  <a:pt x="5815082" y="839616"/>
                  <a:pt x="5826604" y="847393"/>
                </a:cubicBezTo>
                <a:cubicBezTo>
                  <a:pt x="5838268" y="855170"/>
                  <a:pt x="5845036" y="848689"/>
                  <a:pt x="5845900" y="855170"/>
                </a:cubicBezTo>
                <a:cubicBezTo>
                  <a:pt x="5846764" y="861506"/>
                  <a:pt x="5827899" y="858050"/>
                  <a:pt x="5824444" y="861938"/>
                </a:cubicBezTo>
                <a:cubicBezTo>
                  <a:pt x="5820986" y="865683"/>
                  <a:pt x="5827899" y="874323"/>
                  <a:pt x="5840716" y="871299"/>
                </a:cubicBezTo>
                <a:cubicBezTo>
                  <a:pt x="5853534" y="868275"/>
                  <a:pt x="5860302" y="878212"/>
                  <a:pt x="5867214" y="873027"/>
                </a:cubicBezTo>
                <a:cubicBezTo>
                  <a:pt x="5874126" y="867843"/>
                  <a:pt x="5883920" y="866979"/>
                  <a:pt x="5888240" y="873459"/>
                </a:cubicBezTo>
                <a:cubicBezTo>
                  <a:pt x="5892560" y="879940"/>
                  <a:pt x="5896736" y="878212"/>
                  <a:pt x="5903217" y="875187"/>
                </a:cubicBezTo>
                <a:cubicBezTo>
                  <a:pt x="5909697" y="872163"/>
                  <a:pt x="5945269" y="884548"/>
                  <a:pt x="5970903" y="901686"/>
                </a:cubicBezTo>
                <a:cubicBezTo>
                  <a:pt x="5996538" y="918823"/>
                  <a:pt x="6003449" y="924007"/>
                  <a:pt x="6013242" y="923143"/>
                </a:cubicBezTo>
                <a:cubicBezTo>
                  <a:pt x="6023035" y="922279"/>
                  <a:pt x="6024619" y="936392"/>
                  <a:pt x="6037148" y="936392"/>
                </a:cubicBezTo>
                <a:cubicBezTo>
                  <a:pt x="6049678" y="936392"/>
                  <a:pt x="6059038" y="945753"/>
                  <a:pt x="6061198" y="950938"/>
                </a:cubicBezTo>
                <a:cubicBezTo>
                  <a:pt x="6063358" y="955978"/>
                  <a:pt x="6077904" y="956842"/>
                  <a:pt x="6077904" y="963755"/>
                </a:cubicBezTo>
                <a:cubicBezTo>
                  <a:pt x="6077904" y="967211"/>
                  <a:pt x="6080784" y="973548"/>
                  <a:pt x="6082550" y="980136"/>
                </a:cubicBezTo>
                <a:cubicBezTo>
                  <a:pt x="6084314" y="986725"/>
                  <a:pt x="6084962" y="993566"/>
                  <a:pt x="6080496" y="998030"/>
                </a:cubicBezTo>
                <a:cubicBezTo>
                  <a:pt x="6071424" y="1007102"/>
                  <a:pt x="6028652" y="1039649"/>
                  <a:pt x="5996538" y="1034897"/>
                </a:cubicBezTo>
                <a:cubicBezTo>
                  <a:pt x="5964422" y="1030288"/>
                  <a:pt x="5951173" y="1027696"/>
                  <a:pt x="5928851" y="1023808"/>
                </a:cubicBezTo>
                <a:cubicBezTo>
                  <a:pt x="5906530" y="1019919"/>
                  <a:pt x="5898465" y="1010559"/>
                  <a:pt x="5878303" y="1007966"/>
                </a:cubicBezTo>
                <a:cubicBezTo>
                  <a:pt x="5858286" y="1005374"/>
                  <a:pt x="5845756" y="998462"/>
                  <a:pt x="5838123" y="990829"/>
                </a:cubicBezTo>
                <a:cubicBezTo>
                  <a:pt x="5834235" y="987013"/>
                  <a:pt x="5829627" y="984348"/>
                  <a:pt x="5825398" y="982908"/>
                </a:cubicBezTo>
                <a:lnTo>
                  <a:pt x="5814938" y="982332"/>
                </a:lnTo>
                <a:lnTo>
                  <a:pt x="5817782" y="985338"/>
                </a:lnTo>
                <a:cubicBezTo>
                  <a:pt x="5820770" y="986617"/>
                  <a:pt x="5824516" y="988453"/>
                  <a:pt x="5825164" y="991693"/>
                </a:cubicBezTo>
                <a:cubicBezTo>
                  <a:pt x="5826459" y="998030"/>
                  <a:pt x="5844460" y="1013007"/>
                  <a:pt x="5853389" y="1015167"/>
                </a:cubicBezTo>
                <a:cubicBezTo>
                  <a:pt x="5857926" y="1016247"/>
                  <a:pt x="5859654" y="1019451"/>
                  <a:pt x="5861580" y="1022385"/>
                </a:cubicBezTo>
                <a:cubicBezTo>
                  <a:pt x="5863506" y="1025320"/>
                  <a:pt x="5865631" y="1027984"/>
                  <a:pt x="5870958" y="1027984"/>
                </a:cubicBezTo>
                <a:cubicBezTo>
                  <a:pt x="5881760" y="1027984"/>
                  <a:pt x="5893712" y="1037777"/>
                  <a:pt x="5893280" y="1044257"/>
                </a:cubicBezTo>
                <a:cubicBezTo>
                  <a:pt x="5893064" y="1047497"/>
                  <a:pt x="5894252" y="1050918"/>
                  <a:pt x="5894631" y="1054122"/>
                </a:cubicBezTo>
                <a:cubicBezTo>
                  <a:pt x="5895009" y="1057327"/>
                  <a:pt x="5894577" y="1060315"/>
                  <a:pt x="5891120" y="1062691"/>
                </a:cubicBezTo>
                <a:lnTo>
                  <a:pt x="5888258" y="1072123"/>
                </a:lnTo>
                <a:lnTo>
                  <a:pt x="5890256" y="1081556"/>
                </a:lnTo>
                <a:cubicBezTo>
                  <a:pt x="5889968" y="1086309"/>
                  <a:pt x="5898034" y="1092357"/>
                  <a:pt x="5897168" y="1102582"/>
                </a:cubicBezTo>
                <a:cubicBezTo>
                  <a:pt x="5896304" y="1112807"/>
                  <a:pt x="5898897" y="1121448"/>
                  <a:pt x="5912146" y="1119288"/>
                </a:cubicBezTo>
                <a:cubicBezTo>
                  <a:pt x="5925395" y="1117127"/>
                  <a:pt x="5938212" y="1127496"/>
                  <a:pt x="5938645" y="1134265"/>
                </a:cubicBezTo>
                <a:cubicBezTo>
                  <a:pt x="5939076" y="1141177"/>
                  <a:pt x="5957078" y="1135561"/>
                  <a:pt x="5961398" y="1141177"/>
                </a:cubicBezTo>
                <a:cubicBezTo>
                  <a:pt x="5965718" y="1146650"/>
                  <a:pt x="5980696" y="1142906"/>
                  <a:pt x="5983288" y="1137721"/>
                </a:cubicBezTo>
                <a:lnTo>
                  <a:pt x="5985988" y="1126993"/>
                </a:lnTo>
                <a:lnTo>
                  <a:pt x="5980696" y="1120152"/>
                </a:lnTo>
                <a:cubicBezTo>
                  <a:pt x="5972631" y="1120152"/>
                  <a:pt x="5956790" y="1119720"/>
                  <a:pt x="5952470" y="1110359"/>
                </a:cubicBezTo>
                <a:cubicBezTo>
                  <a:pt x="5948293" y="1100998"/>
                  <a:pt x="5940948" y="1099270"/>
                  <a:pt x="5943972" y="1093654"/>
                </a:cubicBezTo>
                <a:cubicBezTo>
                  <a:pt x="5946997" y="1088037"/>
                  <a:pt x="5952613" y="1076948"/>
                  <a:pt x="5961542" y="1077380"/>
                </a:cubicBezTo>
                <a:cubicBezTo>
                  <a:pt x="5970615" y="1077812"/>
                  <a:pt x="5988040" y="1098406"/>
                  <a:pt x="5994522" y="1097110"/>
                </a:cubicBezTo>
                <a:cubicBezTo>
                  <a:pt x="6000857" y="1095958"/>
                  <a:pt x="6019724" y="1097974"/>
                  <a:pt x="6024476" y="1104022"/>
                </a:cubicBezTo>
                <a:cubicBezTo>
                  <a:pt x="6029229" y="1110071"/>
                  <a:pt x="6058318" y="1111799"/>
                  <a:pt x="6059182" y="1106183"/>
                </a:cubicBezTo>
                <a:cubicBezTo>
                  <a:pt x="6060047" y="1100566"/>
                  <a:pt x="6058030" y="1093654"/>
                  <a:pt x="6047229" y="1083429"/>
                </a:cubicBezTo>
                <a:cubicBezTo>
                  <a:pt x="6041901" y="1078317"/>
                  <a:pt x="6039525" y="1073312"/>
                  <a:pt x="6039453" y="1068938"/>
                </a:cubicBezTo>
                <a:cubicBezTo>
                  <a:pt x="6039381" y="1064563"/>
                  <a:pt x="6041613" y="1060819"/>
                  <a:pt x="6045501" y="1058227"/>
                </a:cubicBezTo>
                <a:cubicBezTo>
                  <a:pt x="6053134" y="1053042"/>
                  <a:pt x="6065231" y="1039073"/>
                  <a:pt x="6073295" y="1038065"/>
                </a:cubicBezTo>
                <a:cubicBezTo>
                  <a:pt x="6080496" y="1037201"/>
                  <a:pt x="6094177" y="1034321"/>
                  <a:pt x="6098929" y="1026976"/>
                </a:cubicBezTo>
                <a:cubicBezTo>
                  <a:pt x="6103682" y="1019775"/>
                  <a:pt x="6107570" y="1015455"/>
                  <a:pt x="6117364" y="1018047"/>
                </a:cubicBezTo>
                <a:cubicBezTo>
                  <a:pt x="6127156" y="1020639"/>
                  <a:pt x="6144725" y="1016895"/>
                  <a:pt x="6146453" y="1023664"/>
                </a:cubicBezTo>
                <a:cubicBezTo>
                  <a:pt x="6148182" y="1030432"/>
                  <a:pt x="6151926" y="1035617"/>
                  <a:pt x="6154950" y="1032160"/>
                </a:cubicBezTo>
                <a:cubicBezTo>
                  <a:pt x="6157974" y="1028704"/>
                  <a:pt x="6167336" y="1040801"/>
                  <a:pt x="6167336" y="1032592"/>
                </a:cubicBezTo>
                <a:cubicBezTo>
                  <a:pt x="6167336" y="1028488"/>
                  <a:pt x="6169604" y="1025680"/>
                  <a:pt x="6171872" y="1022511"/>
                </a:cubicBezTo>
                <a:lnTo>
                  <a:pt x="6176408" y="1010271"/>
                </a:lnTo>
                <a:lnTo>
                  <a:pt x="6175400" y="993133"/>
                </a:lnTo>
                <a:cubicBezTo>
                  <a:pt x="6174176" y="988056"/>
                  <a:pt x="6171512" y="984420"/>
                  <a:pt x="6165751" y="984636"/>
                </a:cubicBezTo>
                <a:cubicBezTo>
                  <a:pt x="6159920" y="984852"/>
                  <a:pt x="6155599" y="985069"/>
                  <a:pt x="6153708" y="983845"/>
                </a:cubicBezTo>
                <a:lnTo>
                  <a:pt x="6153708" y="983845"/>
                </a:lnTo>
                <a:cubicBezTo>
                  <a:pt x="6151818" y="982621"/>
                  <a:pt x="6152358" y="979957"/>
                  <a:pt x="6156246" y="974412"/>
                </a:cubicBezTo>
                <a:cubicBezTo>
                  <a:pt x="6163879" y="963323"/>
                  <a:pt x="6169495" y="948777"/>
                  <a:pt x="6167336" y="942297"/>
                </a:cubicBezTo>
                <a:cubicBezTo>
                  <a:pt x="6165320" y="935816"/>
                  <a:pt x="6172088" y="925592"/>
                  <a:pt x="6158838" y="922135"/>
                </a:cubicBezTo>
                <a:cubicBezTo>
                  <a:pt x="6152142" y="920479"/>
                  <a:pt x="6148578" y="916627"/>
                  <a:pt x="6147823" y="913729"/>
                </a:cubicBezTo>
                <a:lnTo>
                  <a:pt x="6147823" y="913728"/>
                </a:lnTo>
                <a:cubicBezTo>
                  <a:pt x="6147066" y="910830"/>
                  <a:pt x="6149118" y="908886"/>
                  <a:pt x="6153654" y="911046"/>
                </a:cubicBezTo>
                <a:cubicBezTo>
                  <a:pt x="6162728" y="915367"/>
                  <a:pt x="6176841" y="918391"/>
                  <a:pt x="6189658" y="914935"/>
                </a:cubicBezTo>
                <a:cubicBezTo>
                  <a:pt x="6202474" y="911478"/>
                  <a:pt x="6225228" y="914503"/>
                  <a:pt x="6226524" y="925159"/>
                </a:cubicBezTo>
                <a:cubicBezTo>
                  <a:pt x="6227820" y="935816"/>
                  <a:pt x="6248414" y="948201"/>
                  <a:pt x="6244094" y="952954"/>
                </a:cubicBezTo>
                <a:cubicBezTo>
                  <a:pt x="6239917" y="957706"/>
                  <a:pt x="6229116" y="947337"/>
                  <a:pt x="6218459" y="954250"/>
                </a:cubicBezTo>
                <a:cubicBezTo>
                  <a:pt x="6207658" y="961162"/>
                  <a:pt x="6200890" y="956842"/>
                  <a:pt x="6198298" y="962027"/>
                </a:cubicBezTo>
                <a:lnTo>
                  <a:pt x="6194572" y="972701"/>
                </a:lnTo>
                <a:lnTo>
                  <a:pt x="6199162" y="980460"/>
                </a:lnTo>
                <a:cubicBezTo>
                  <a:pt x="6207802" y="981756"/>
                  <a:pt x="6211692" y="1002782"/>
                  <a:pt x="6222348" y="1002350"/>
                </a:cubicBezTo>
                <a:cubicBezTo>
                  <a:pt x="6233006" y="1001918"/>
                  <a:pt x="6268144" y="1004366"/>
                  <a:pt x="6271600" y="995869"/>
                </a:cubicBezTo>
                <a:cubicBezTo>
                  <a:pt x="6275056" y="987373"/>
                  <a:pt x="6269008" y="969803"/>
                  <a:pt x="6278080" y="965483"/>
                </a:cubicBezTo>
                <a:cubicBezTo>
                  <a:pt x="6287009" y="961307"/>
                  <a:pt x="6309764" y="961739"/>
                  <a:pt x="6309764" y="955690"/>
                </a:cubicBezTo>
                <a:cubicBezTo>
                  <a:pt x="6309764" y="949642"/>
                  <a:pt x="6328054" y="949210"/>
                  <a:pt x="6337558" y="938553"/>
                </a:cubicBezTo>
                <a:cubicBezTo>
                  <a:pt x="6347062" y="927752"/>
                  <a:pt x="6397178" y="916231"/>
                  <a:pt x="6403948" y="918823"/>
                </a:cubicBezTo>
                <a:cubicBezTo>
                  <a:pt x="6410859" y="921415"/>
                  <a:pt x="6410716" y="929624"/>
                  <a:pt x="6416764" y="926600"/>
                </a:cubicBezTo>
                <a:cubicBezTo>
                  <a:pt x="6419788" y="925087"/>
                  <a:pt x="6419788" y="922207"/>
                  <a:pt x="6419734" y="919111"/>
                </a:cubicBezTo>
                <a:cubicBezTo>
                  <a:pt x="6419680" y="916015"/>
                  <a:pt x="6419572" y="912702"/>
                  <a:pt x="6422380" y="910326"/>
                </a:cubicBezTo>
                <a:cubicBezTo>
                  <a:pt x="6425118" y="908022"/>
                  <a:pt x="6434838" y="904062"/>
                  <a:pt x="6443929" y="901217"/>
                </a:cubicBezTo>
                <a:cubicBezTo>
                  <a:pt x="6453020" y="898373"/>
                  <a:pt x="6461480" y="896645"/>
                  <a:pt x="6461696" y="898805"/>
                </a:cubicBezTo>
                <a:cubicBezTo>
                  <a:pt x="6462128" y="903126"/>
                  <a:pt x="6450031" y="912486"/>
                  <a:pt x="6455215" y="918535"/>
                </a:cubicBezTo>
                <a:cubicBezTo>
                  <a:pt x="6460255" y="924439"/>
                  <a:pt x="6457376" y="927464"/>
                  <a:pt x="6448303" y="927032"/>
                </a:cubicBezTo>
                <a:lnTo>
                  <a:pt x="6438042" y="928742"/>
                </a:lnTo>
                <a:lnTo>
                  <a:pt x="6440958" y="934664"/>
                </a:lnTo>
                <a:cubicBezTo>
                  <a:pt x="6449599" y="939849"/>
                  <a:pt x="6472208" y="935960"/>
                  <a:pt x="6479986" y="937689"/>
                </a:cubicBezTo>
                <a:cubicBezTo>
                  <a:pt x="6487618" y="939417"/>
                  <a:pt x="6486322" y="923143"/>
                  <a:pt x="6506916" y="917959"/>
                </a:cubicBezTo>
                <a:cubicBezTo>
                  <a:pt x="6527510" y="912774"/>
                  <a:pt x="6547528" y="921415"/>
                  <a:pt x="6555736" y="917959"/>
                </a:cubicBezTo>
                <a:cubicBezTo>
                  <a:pt x="6561785" y="915367"/>
                  <a:pt x="6579741" y="902649"/>
                  <a:pt x="6591380" y="897545"/>
                </a:cubicBezTo>
                <a:cubicBezTo>
                  <a:pt x="6595258" y="895844"/>
                  <a:pt x="6598436" y="894989"/>
                  <a:pt x="6600235" y="895637"/>
                </a:cubicBezTo>
                <a:cubicBezTo>
                  <a:pt x="6607580" y="898229"/>
                  <a:pt x="6622558" y="904134"/>
                  <a:pt x="6617805" y="908886"/>
                </a:cubicBezTo>
                <a:lnTo>
                  <a:pt x="6611702" y="917617"/>
                </a:lnTo>
                <a:lnTo>
                  <a:pt x="6617805" y="926024"/>
                </a:lnTo>
                <a:cubicBezTo>
                  <a:pt x="6629326" y="930200"/>
                  <a:pt x="6637966" y="928184"/>
                  <a:pt x="6632783" y="919975"/>
                </a:cubicBezTo>
                <a:cubicBezTo>
                  <a:pt x="6627742" y="911910"/>
                  <a:pt x="6640990" y="910182"/>
                  <a:pt x="6652512" y="910182"/>
                </a:cubicBezTo>
                <a:lnTo>
                  <a:pt x="6663854" y="904529"/>
                </a:lnTo>
                <a:lnTo>
                  <a:pt x="6661584" y="894341"/>
                </a:lnTo>
                <a:cubicBezTo>
                  <a:pt x="6655249" y="888292"/>
                  <a:pt x="6647903" y="879220"/>
                  <a:pt x="6648335" y="870291"/>
                </a:cubicBezTo>
                <a:cubicBezTo>
                  <a:pt x="6648768" y="861362"/>
                  <a:pt x="6644447" y="856178"/>
                  <a:pt x="6629902" y="857042"/>
                </a:cubicBezTo>
                <a:cubicBezTo>
                  <a:pt x="6615213" y="857906"/>
                  <a:pt x="6622125" y="850705"/>
                  <a:pt x="6608444" y="848545"/>
                </a:cubicBezTo>
                <a:cubicBezTo>
                  <a:pt x="6594618" y="846529"/>
                  <a:pt x="6591306" y="829392"/>
                  <a:pt x="6600235" y="824639"/>
                </a:cubicBezTo>
                <a:cubicBezTo>
                  <a:pt x="6609308" y="819887"/>
                  <a:pt x="6619534" y="829248"/>
                  <a:pt x="6635374" y="836160"/>
                </a:cubicBezTo>
                <a:cubicBezTo>
                  <a:pt x="6651216" y="843073"/>
                  <a:pt x="6647903" y="853298"/>
                  <a:pt x="6656832" y="852001"/>
                </a:cubicBezTo>
                <a:cubicBezTo>
                  <a:pt x="6665905" y="850705"/>
                  <a:pt x="6683042" y="857186"/>
                  <a:pt x="6709540" y="856754"/>
                </a:cubicBezTo>
                <a:cubicBezTo>
                  <a:pt x="6736184" y="856322"/>
                  <a:pt x="6748568" y="861074"/>
                  <a:pt x="6763113" y="870867"/>
                </a:cubicBezTo>
                <a:cubicBezTo>
                  <a:pt x="6777659" y="880660"/>
                  <a:pt x="6788459" y="879796"/>
                  <a:pt x="6801708" y="886708"/>
                </a:cubicBezTo>
                <a:cubicBezTo>
                  <a:pt x="6814958" y="893621"/>
                  <a:pt x="6841455" y="901686"/>
                  <a:pt x="6848368" y="906870"/>
                </a:cubicBezTo>
                <a:cubicBezTo>
                  <a:pt x="6855281" y="912054"/>
                  <a:pt x="6877890" y="935528"/>
                  <a:pt x="6883506" y="934664"/>
                </a:cubicBezTo>
                <a:cubicBezTo>
                  <a:pt x="6886316" y="934232"/>
                  <a:pt x="6891680" y="928471"/>
                  <a:pt x="6895911" y="922117"/>
                </a:cubicBezTo>
                <a:lnTo>
                  <a:pt x="6901508" y="906006"/>
                </a:lnTo>
                <a:lnTo>
                  <a:pt x="6893966" y="902837"/>
                </a:lnTo>
                <a:cubicBezTo>
                  <a:pt x="6890851" y="902405"/>
                  <a:pt x="6887324" y="901541"/>
                  <a:pt x="6883940" y="897077"/>
                </a:cubicBezTo>
                <a:cubicBezTo>
                  <a:pt x="6877170" y="888148"/>
                  <a:pt x="6880483" y="878788"/>
                  <a:pt x="6871554" y="873603"/>
                </a:cubicBezTo>
                <a:cubicBezTo>
                  <a:pt x="6862482" y="868563"/>
                  <a:pt x="6841600" y="865971"/>
                  <a:pt x="6837280" y="860786"/>
                </a:cubicBezTo>
                <a:lnTo>
                  <a:pt x="6837280" y="860786"/>
                </a:lnTo>
                <a:cubicBezTo>
                  <a:pt x="6832960" y="855602"/>
                  <a:pt x="6839727" y="845809"/>
                  <a:pt x="6847072" y="841057"/>
                </a:cubicBezTo>
                <a:lnTo>
                  <a:pt x="6849556" y="833406"/>
                </a:lnTo>
                <a:lnTo>
                  <a:pt x="6848800" y="827375"/>
                </a:lnTo>
                <a:cubicBezTo>
                  <a:pt x="6851824" y="824783"/>
                  <a:pt x="6857008" y="806782"/>
                  <a:pt x="6852256" y="804189"/>
                </a:cubicBezTo>
                <a:cubicBezTo>
                  <a:pt x="6847503" y="801597"/>
                  <a:pt x="6840735" y="807214"/>
                  <a:pt x="6835984" y="800301"/>
                </a:cubicBezTo>
                <a:lnTo>
                  <a:pt x="6835984" y="800301"/>
                </a:lnTo>
                <a:cubicBezTo>
                  <a:pt x="6831231" y="793533"/>
                  <a:pt x="6837712" y="779419"/>
                  <a:pt x="6847936" y="775099"/>
                </a:cubicBezTo>
                <a:cubicBezTo>
                  <a:pt x="6858162" y="770779"/>
                  <a:pt x="6880772" y="764874"/>
                  <a:pt x="6886388" y="745577"/>
                </a:cubicBezTo>
                <a:cubicBezTo>
                  <a:pt x="6892004" y="726423"/>
                  <a:pt x="6901364" y="713174"/>
                  <a:pt x="6905684" y="704533"/>
                </a:cubicBezTo>
                <a:cubicBezTo>
                  <a:pt x="6907845" y="700212"/>
                  <a:pt x="6909682" y="695712"/>
                  <a:pt x="6912094" y="692508"/>
                </a:cubicBezTo>
                <a:cubicBezTo>
                  <a:pt x="6914506" y="689304"/>
                  <a:pt x="6917494" y="687396"/>
                  <a:pt x="6921958" y="688260"/>
                </a:cubicBezTo>
                <a:cubicBezTo>
                  <a:pt x="6931032" y="689988"/>
                  <a:pt x="6967466" y="691716"/>
                  <a:pt x="6977258" y="690851"/>
                </a:cubicBezTo>
                <a:cubicBezTo>
                  <a:pt x="6987196" y="689988"/>
                  <a:pt x="7012397" y="695892"/>
                  <a:pt x="7013261" y="702804"/>
                </a:cubicBezTo>
                <a:cubicBezTo>
                  <a:pt x="7013477" y="704533"/>
                  <a:pt x="7013585" y="707836"/>
                  <a:pt x="7013432" y="711979"/>
                </a:cubicBezTo>
                <a:cubicBezTo>
                  <a:pt x="7012974" y="724407"/>
                  <a:pt x="7010166" y="744388"/>
                  <a:pt x="7000878" y="752057"/>
                </a:cubicBezTo>
                <a:lnTo>
                  <a:pt x="6988366" y="765432"/>
                </a:lnTo>
                <a:lnTo>
                  <a:pt x="6991516" y="773947"/>
                </a:lnTo>
                <a:cubicBezTo>
                  <a:pt x="7000013" y="777835"/>
                  <a:pt x="7017582" y="792812"/>
                  <a:pt x="7014990" y="806926"/>
                </a:cubicBezTo>
                <a:lnTo>
                  <a:pt x="7014990" y="806926"/>
                </a:lnTo>
                <a:cubicBezTo>
                  <a:pt x="7012397" y="821039"/>
                  <a:pt x="7006782" y="829536"/>
                  <a:pt x="7007645" y="837312"/>
                </a:cubicBezTo>
                <a:cubicBezTo>
                  <a:pt x="7008077" y="841128"/>
                  <a:pt x="7008833" y="846349"/>
                  <a:pt x="7009158" y="851425"/>
                </a:cubicBezTo>
                <a:lnTo>
                  <a:pt x="7009158" y="851425"/>
                </a:lnTo>
                <a:cubicBezTo>
                  <a:pt x="7009482" y="856502"/>
                  <a:pt x="7009374" y="861434"/>
                  <a:pt x="7008077" y="864674"/>
                </a:cubicBezTo>
                <a:lnTo>
                  <a:pt x="7008024" y="878787"/>
                </a:lnTo>
                <a:lnTo>
                  <a:pt x="7008941" y="894197"/>
                </a:lnTo>
                <a:cubicBezTo>
                  <a:pt x="7007645" y="902262"/>
                  <a:pt x="7026511" y="915079"/>
                  <a:pt x="7031696" y="918967"/>
                </a:cubicBezTo>
                <a:cubicBezTo>
                  <a:pt x="7036881" y="922711"/>
                  <a:pt x="7036449" y="927896"/>
                  <a:pt x="7030831" y="929624"/>
                </a:cubicBezTo>
                <a:cubicBezTo>
                  <a:pt x="7025215" y="931352"/>
                  <a:pt x="7019598" y="944169"/>
                  <a:pt x="7023054" y="948921"/>
                </a:cubicBezTo>
                <a:cubicBezTo>
                  <a:pt x="7024711" y="951298"/>
                  <a:pt x="7024819" y="954718"/>
                  <a:pt x="7023811" y="957544"/>
                </a:cubicBezTo>
                <a:cubicBezTo>
                  <a:pt x="7022803" y="960371"/>
                  <a:pt x="7020679" y="962603"/>
                  <a:pt x="7017871" y="962603"/>
                </a:cubicBezTo>
                <a:cubicBezTo>
                  <a:pt x="7012397" y="962603"/>
                  <a:pt x="7009806" y="971531"/>
                  <a:pt x="7003758" y="971963"/>
                </a:cubicBezTo>
                <a:cubicBezTo>
                  <a:pt x="6997852" y="972395"/>
                  <a:pt x="7001742" y="978444"/>
                  <a:pt x="6996124" y="981468"/>
                </a:cubicBezTo>
                <a:cubicBezTo>
                  <a:pt x="6990652" y="984492"/>
                  <a:pt x="6993964" y="993997"/>
                  <a:pt x="6987196" y="996877"/>
                </a:cubicBezTo>
                <a:cubicBezTo>
                  <a:pt x="6981292" y="999470"/>
                  <a:pt x="6971354" y="1002782"/>
                  <a:pt x="6974378" y="1007534"/>
                </a:cubicBezTo>
                <a:cubicBezTo>
                  <a:pt x="6977258" y="1012287"/>
                  <a:pt x="6976826" y="1015311"/>
                  <a:pt x="6967466" y="1014447"/>
                </a:cubicBezTo>
                <a:cubicBezTo>
                  <a:pt x="6958105" y="1013583"/>
                  <a:pt x="6964874" y="1020927"/>
                  <a:pt x="6952489" y="1020063"/>
                </a:cubicBezTo>
                <a:cubicBezTo>
                  <a:pt x="6940104" y="1019199"/>
                  <a:pt x="6944280" y="1008398"/>
                  <a:pt x="6935784" y="1013151"/>
                </a:cubicBezTo>
                <a:cubicBezTo>
                  <a:pt x="6927144" y="1017903"/>
                  <a:pt x="6919942" y="1020495"/>
                  <a:pt x="6919077" y="1014879"/>
                </a:cubicBezTo>
                <a:cubicBezTo>
                  <a:pt x="6918646" y="1012071"/>
                  <a:pt x="6915549" y="1009191"/>
                  <a:pt x="6912183" y="1007967"/>
                </a:cubicBezTo>
                <a:lnTo>
                  <a:pt x="6903670" y="1010991"/>
                </a:lnTo>
                <a:lnTo>
                  <a:pt x="6905757" y="1021504"/>
                </a:lnTo>
                <a:cubicBezTo>
                  <a:pt x="6908386" y="1024132"/>
                  <a:pt x="6912669" y="1025320"/>
                  <a:pt x="6917782" y="1023376"/>
                </a:cubicBezTo>
                <a:cubicBezTo>
                  <a:pt x="6928150" y="1019631"/>
                  <a:pt x="6928150" y="1030288"/>
                  <a:pt x="6940968" y="1030720"/>
                </a:cubicBezTo>
                <a:cubicBezTo>
                  <a:pt x="6953784" y="1031152"/>
                  <a:pt x="6965449" y="1022944"/>
                  <a:pt x="6974378" y="1028128"/>
                </a:cubicBezTo>
                <a:cubicBezTo>
                  <a:pt x="6983307" y="1033313"/>
                  <a:pt x="7000878" y="1039217"/>
                  <a:pt x="7000445" y="1028128"/>
                </a:cubicBezTo>
                <a:cubicBezTo>
                  <a:pt x="7000013" y="1016895"/>
                  <a:pt x="7014126" y="1011711"/>
                  <a:pt x="7026944" y="1004942"/>
                </a:cubicBezTo>
                <a:cubicBezTo>
                  <a:pt x="7039904" y="998030"/>
                  <a:pt x="7049697" y="994285"/>
                  <a:pt x="7048832" y="985645"/>
                </a:cubicBezTo>
                <a:cubicBezTo>
                  <a:pt x="7048474" y="981324"/>
                  <a:pt x="7055673" y="975420"/>
                  <a:pt x="7062370" y="969263"/>
                </a:cubicBezTo>
                <a:lnTo>
                  <a:pt x="7072883" y="951370"/>
                </a:lnTo>
                <a:lnTo>
                  <a:pt x="7064836" y="930200"/>
                </a:lnTo>
                <a:cubicBezTo>
                  <a:pt x="7062838" y="922459"/>
                  <a:pt x="7062514" y="915079"/>
                  <a:pt x="7066834" y="911190"/>
                </a:cubicBezTo>
                <a:cubicBezTo>
                  <a:pt x="7075331" y="903558"/>
                  <a:pt x="7103558" y="900966"/>
                  <a:pt x="7111334" y="899237"/>
                </a:cubicBezTo>
                <a:cubicBezTo>
                  <a:pt x="7119110" y="897509"/>
                  <a:pt x="7125879" y="905574"/>
                  <a:pt x="7129768" y="911190"/>
                </a:cubicBezTo>
                <a:cubicBezTo>
                  <a:pt x="7133657" y="916807"/>
                  <a:pt x="7145176" y="921415"/>
                  <a:pt x="7144312" y="929624"/>
                </a:cubicBezTo>
                <a:cubicBezTo>
                  <a:pt x="7143954" y="933728"/>
                  <a:pt x="7141397" y="938337"/>
                  <a:pt x="7139309" y="942243"/>
                </a:cubicBezTo>
                <a:lnTo>
                  <a:pt x="7137112" y="950650"/>
                </a:lnTo>
                <a:lnTo>
                  <a:pt x="7141360" y="959542"/>
                </a:lnTo>
                <a:cubicBezTo>
                  <a:pt x="7143126" y="963395"/>
                  <a:pt x="7145682" y="967355"/>
                  <a:pt x="7150362" y="969083"/>
                </a:cubicBezTo>
                <a:cubicBezTo>
                  <a:pt x="7155043" y="970811"/>
                  <a:pt x="7163503" y="972431"/>
                  <a:pt x="7170631" y="973133"/>
                </a:cubicBezTo>
                <a:lnTo>
                  <a:pt x="7182908" y="971675"/>
                </a:lnTo>
                <a:lnTo>
                  <a:pt x="7165554" y="963989"/>
                </a:lnTo>
                <a:cubicBezTo>
                  <a:pt x="7157310" y="960515"/>
                  <a:pt x="7149282" y="955906"/>
                  <a:pt x="7149498" y="949498"/>
                </a:cubicBezTo>
                <a:cubicBezTo>
                  <a:pt x="7149714" y="943089"/>
                  <a:pt x="7154430" y="939884"/>
                  <a:pt x="7158390" y="937202"/>
                </a:cubicBezTo>
                <a:lnTo>
                  <a:pt x="7162746" y="928040"/>
                </a:lnTo>
                <a:lnTo>
                  <a:pt x="7159362" y="915708"/>
                </a:lnTo>
                <a:cubicBezTo>
                  <a:pt x="7158714" y="911874"/>
                  <a:pt x="7157418" y="908454"/>
                  <a:pt x="7152090" y="905862"/>
                </a:cubicBezTo>
                <a:cubicBezTo>
                  <a:pt x="7141432" y="900677"/>
                  <a:pt x="7112342" y="883972"/>
                  <a:pt x="7096500" y="886996"/>
                </a:cubicBezTo>
                <a:cubicBezTo>
                  <a:pt x="7080659" y="890021"/>
                  <a:pt x="7069570" y="897365"/>
                  <a:pt x="7062657" y="894341"/>
                </a:cubicBezTo>
                <a:cubicBezTo>
                  <a:pt x="7055745" y="891317"/>
                  <a:pt x="7045088" y="897797"/>
                  <a:pt x="7040336" y="890453"/>
                </a:cubicBezTo>
                <a:cubicBezTo>
                  <a:pt x="7035584" y="883252"/>
                  <a:pt x="7042928" y="876339"/>
                  <a:pt x="7039040" y="861362"/>
                </a:cubicBezTo>
                <a:lnTo>
                  <a:pt x="7039040" y="861362"/>
                </a:lnTo>
                <a:cubicBezTo>
                  <a:pt x="7037096" y="853873"/>
                  <a:pt x="7042246" y="843685"/>
                  <a:pt x="7047448" y="834360"/>
                </a:cubicBezTo>
                <a:lnTo>
                  <a:pt x="7056178" y="812542"/>
                </a:lnTo>
                <a:lnTo>
                  <a:pt x="7040660" y="791588"/>
                </a:lnTo>
                <a:cubicBezTo>
                  <a:pt x="7033604" y="783308"/>
                  <a:pt x="7026223" y="775387"/>
                  <a:pt x="7023198" y="772795"/>
                </a:cubicBezTo>
                <a:cubicBezTo>
                  <a:pt x="7017150" y="767610"/>
                  <a:pt x="7034719" y="762138"/>
                  <a:pt x="7034719" y="754793"/>
                </a:cubicBezTo>
                <a:cubicBezTo>
                  <a:pt x="7034719" y="747449"/>
                  <a:pt x="7060786" y="747449"/>
                  <a:pt x="7069426" y="736792"/>
                </a:cubicBezTo>
                <a:lnTo>
                  <a:pt x="7077312" y="718898"/>
                </a:lnTo>
                <a:lnTo>
                  <a:pt x="7076771" y="706405"/>
                </a:lnTo>
                <a:cubicBezTo>
                  <a:pt x="7075476" y="704749"/>
                  <a:pt x="7074612" y="701005"/>
                  <a:pt x="7075458" y="698106"/>
                </a:cubicBezTo>
                <a:cubicBezTo>
                  <a:pt x="7076303" y="695208"/>
                  <a:pt x="7078859" y="693156"/>
                  <a:pt x="7084404" y="694884"/>
                </a:cubicBezTo>
                <a:cubicBezTo>
                  <a:pt x="7089948" y="696612"/>
                  <a:pt x="7094988" y="702625"/>
                  <a:pt x="7097671" y="709699"/>
                </a:cubicBezTo>
                <a:lnTo>
                  <a:pt x="7097671" y="709699"/>
                </a:lnTo>
                <a:cubicBezTo>
                  <a:pt x="7100353" y="716774"/>
                  <a:pt x="7100678" y="724910"/>
                  <a:pt x="7096789" y="730887"/>
                </a:cubicBezTo>
                <a:lnTo>
                  <a:pt x="7088148" y="747754"/>
                </a:lnTo>
                <a:lnTo>
                  <a:pt x="7089876" y="759546"/>
                </a:lnTo>
                <a:cubicBezTo>
                  <a:pt x="7095924" y="764730"/>
                  <a:pt x="7085124" y="771499"/>
                  <a:pt x="7091605" y="778411"/>
                </a:cubicBezTo>
                <a:cubicBezTo>
                  <a:pt x="7098086" y="785324"/>
                  <a:pt x="7129336" y="776683"/>
                  <a:pt x="7140856" y="782732"/>
                </a:cubicBezTo>
                <a:cubicBezTo>
                  <a:pt x="7152378" y="788780"/>
                  <a:pt x="7166922" y="800301"/>
                  <a:pt x="7174267" y="799869"/>
                </a:cubicBezTo>
                <a:lnTo>
                  <a:pt x="7183178" y="796845"/>
                </a:lnTo>
                <a:lnTo>
                  <a:pt x="7178588" y="791228"/>
                </a:lnTo>
                <a:cubicBezTo>
                  <a:pt x="7167930" y="787340"/>
                  <a:pt x="7175564" y="780139"/>
                  <a:pt x="7152521" y="776683"/>
                </a:cubicBezTo>
                <a:cubicBezTo>
                  <a:pt x="7129479" y="773227"/>
                  <a:pt x="7110182" y="753641"/>
                  <a:pt x="7114071" y="746729"/>
                </a:cubicBezTo>
                <a:cubicBezTo>
                  <a:pt x="7117958" y="739816"/>
                  <a:pt x="7132072" y="731319"/>
                  <a:pt x="7145321" y="740248"/>
                </a:cubicBezTo>
                <a:cubicBezTo>
                  <a:pt x="7152018" y="744712"/>
                  <a:pt x="7161235" y="745036"/>
                  <a:pt x="7167176" y="743542"/>
                </a:cubicBezTo>
                <a:lnTo>
                  <a:pt x="7169370" y="735928"/>
                </a:lnTo>
                <a:lnTo>
                  <a:pt x="7154538" y="731139"/>
                </a:lnTo>
                <a:cubicBezTo>
                  <a:pt x="7151478" y="730131"/>
                  <a:pt x="7150722" y="729159"/>
                  <a:pt x="7153530" y="726567"/>
                </a:cubicBezTo>
                <a:lnTo>
                  <a:pt x="7153530" y="726567"/>
                </a:lnTo>
                <a:lnTo>
                  <a:pt x="7153656" y="722463"/>
                </a:lnTo>
                <a:lnTo>
                  <a:pt x="7141576" y="722247"/>
                </a:lnTo>
                <a:cubicBezTo>
                  <a:pt x="7136248" y="722247"/>
                  <a:pt x="7136897" y="718718"/>
                  <a:pt x="7140856" y="715136"/>
                </a:cubicBezTo>
                <a:cubicBezTo>
                  <a:pt x="7144817" y="711553"/>
                  <a:pt x="7152090" y="707917"/>
                  <a:pt x="7160010" y="707701"/>
                </a:cubicBezTo>
                <a:cubicBezTo>
                  <a:pt x="7175851" y="707269"/>
                  <a:pt x="7168650" y="719222"/>
                  <a:pt x="7181035" y="718358"/>
                </a:cubicBezTo>
                <a:cubicBezTo>
                  <a:pt x="7193421" y="717494"/>
                  <a:pt x="7231152" y="722679"/>
                  <a:pt x="7247426" y="735496"/>
                </a:cubicBezTo>
                <a:cubicBezTo>
                  <a:pt x="7255562" y="741904"/>
                  <a:pt x="7265859" y="748421"/>
                  <a:pt x="7275130" y="752057"/>
                </a:cubicBezTo>
                <a:cubicBezTo>
                  <a:pt x="7279765" y="753875"/>
                  <a:pt x="7284144" y="754973"/>
                  <a:pt x="7287868" y="754978"/>
                </a:cubicBezTo>
                <a:lnTo>
                  <a:pt x="7296677" y="751337"/>
                </a:lnTo>
                <a:lnTo>
                  <a:pt x="7296480" y="733875"/>
                </a:lnTo>
                <a:cubicBezTo>
                  <a:pt x="7293005" y="728259"/>
                  <a:pt x="7286813" y="723759"/>
                  <a:pt x="7279972" y="723111"/>
                </a:cubicBezTo>
                <a:cubicBezTo>
                  <a:pt x="7266146" y="721815"/>
                  <a:pt x="7240512" y="708565"/>
                  <a:pt x="7240512" y="702085"/>
                </a:cubicBezTo>
                <a:lnTo>
                  <a:pt x="7240512" y="702085"/>
                </a:lnTo>
                <a:lnTo>
                  <a:pt x="7243970" y="693030"/>
                </a:lnTo>
                <a:lnTo>
                  <a:pt x="7240080" y="681491"/>
                </a:lnTo>
                <a:cubicBezTo>
                  <a:pt x="7235112" y="676594"/>
                  <a:pt x="7234896" y="670402"/>
                  <a:pt x="7237254" y="664947"/>
                </a:cubicBezTo>
                <a:lnTo>
                  <a:pt x="7237254" y="664947"/>
                </a:lnTo>
                <a:cubicBezTo>
                  <a:pt x="7239612" y="659493"/>
                  <a:pt x="7244546" y="654777"/>
                  <a:pt x="7249873" y="652833"/>
                </a:cubicBezTo>
                <a:cubicBezTo>
                  <a:pt x="7260530" y="648944"/>
                  <a:pt x="7303734" y="647216"/>
                  <a:pt x="7324760" y="646351"/>
                </a:cubicBezTo>
                <a:cubicBezTo>
                  <a:pt x="7345642" y="645488"/>
                  <a:pt x="7361915" y="639007"/>
                  <a:pt x="7367532" y="644192"/>
                </a:cubicBezTo>
                <a:cubicBezTo>
                  <a:pt x="7373148" y="649233"/>
                  <a:pt x="7376460" y="645055"/>
                  <a:pt x="7381212" y="639440"/>
                </a:cubicBezTo>
                <a:cubicBezTo>
                  <a:pt x="7385966" y="633823"/>
                  <a:pt x="7408576" y="635550"/>
                  <a:pt x="7408576" y="640736"/>
                </a:cubicBezTo>
                <a:cubicBezTo>
                  <a:pt x="7408576" y="645776"/>
                  <a:pt x="7417648" y="643760"/>
                  <a:pt x="7416784" y="638144"/>
                </a:cubicBezTo>
                <a:cubicBezTo>
                  <a:pt x="7416352" y="635623"/>
                  <a:pt x="7418223" y="633895"/>
                  <a:pt x="7419645" y="632131"/>
                </a:cubicBezTo>
                <a:lnTo>
                  <a:pt x="7419808" y="625903"/>
                </a:lnTo>
                <a:lnTo>
                  <a:pt x="7418367" y="624462"/>
                </a:lnTo>
                <a:cubicBezTo>
                  <a:pt x="7411022" y="618126"/>
                  <a:pt x="7417071" y="615102"/>
                  <a:pt x="7408863" y="614238"/>
                </a:cubicBezTo>
                <a:cubicBezTo>
                  <a:pt x="7400798" y="613374"/>
                  <a:pt x="7393885" y="611213"/>
                  <a:pt x="7397774" y="606461"/>
                </a:cubicBezTo>
                <a:lnTo>
                  <a:pt x="7397774" y="606460"/>
                </a:lnTo>
                <a:cubicBezTo>
                  <a:pt x="7399718" y="604084"/>
                  <a:pt x="7405408" y="605164"/>
                  <a:pt x="7410502" y="606137"/>
                </a:cubicBezTo>
                <a:lnTo>
                  <a:pt x="7419665" y="605164"/>
                </a:lnTo>
                <a:lnTo>
                  <a:pt x="7415849" y="597892"/>
                </a:lnTo>
                <a:cubicBezTo>
                  <a:pt x="7413724" y="596020"/>
                  <a:pt x="7410735" y="594940"/>
                  <a:pt x="7406846" y="595372"/>
                </a:cubicBezTo>
                <a:cubicBezTo>
                  <a:pt x="7399214" y="596236"/>
                  <a:pt x="7386684" y="590764"/>
                  <a:pt x="7391005" y="586443"/>
                </a:cubicBezTo>
                <a:lnTo>
                  <a:pt x="7391005" y="586442"/>
                </a:lnTo>
                <a:cubicBezTo>
                  <a:pt x="7395182" y="582123"/>
                  <a:pt x="7411888" y="592491"/>
                  <a:pt x="7415776" y="587738"/>
                </a:cubicBezTo>
                <a:lnTo>
                  <a:pt x="7416209" y="580574"/>
                </a:lnTo>
                <a:lnTo>
                  <a:pt x="7407999" y="577515"/>
                </a:lnTo>
                <a:cubicBezTo>
                  <a:pt x="7400222" y="578378"/>
                  <a:pt x="7413903" y="568441"/>
                  <a:pt x="7418657" y="570170"/>
                </a:cubicBezTo>
                <a:lnTo>
                  <a:pt x="7425460" y="567685"/>
                </a:lnTo>
                <a:lnTo>
                  <a:pt x="7422976" y="563257"/>
                </a:lnTo>
                <a:lnTo>
                  <a:pt x="7422976" y="563256"/>
                </a:lnTo>
                <a:cubicBezTo>
                  <a:pt x="7415200" y="562392"/>
                  <a:pt x="7429312" y="553320"/>
                  <a:pt x="7434496" y="559368"/>
                </a:cubicBezTo>
                <a:cubicBezTo>
                  <a:pt x="7439681" y="565273"/>
                  <a:pt x="7451634" y="564121"/>
                  <a:pt x="7456818" y="556345"/>
                </a:cubicBezTo>
                <a:cubicBezTo>
                  <a:pt x="7462003" y="548711"/>
                  <a:pt x="7468771" y="548280"/>
                  <a:pt x="7484182" y="545255"/>
                </a:cubicBezTo>
                <a:cubicBezTo>
                  <a:pt x="7499590" y="542232"/>
                  <a:pt x="7491814" y="532871"/>
                  <a:pt x="7511111" y="532438"/>
                </a:cubicBezTo>
                <a:cubicBezTo>
                  <a:pt x="7530409" y="532006"/>
                  <a:pt x="7546251" y="532006"/>
                  <a:pt x="7547546" y="527253"/>
                </a:cubicBezTo>
                <a:cubicBezTo>
                  <a:pt x="7548842" y="522501"/>
                  <a:pt x="7595934" y="522934"/>
                  <a:pt x="7595503" y="519909"/>
                </a:cubicBezTo>
                <a:cubicBezTo>
                  <a:pt x="7595070" y="516885"/>
                  <a:pt x="7574477" y="514869"/>
                  <a:pt x="7577934" y="507956"/>
                </a:cubicBezTo>
                <a:cubicBezTo>
                  <a:pt x="7581390" y="501044"/>
                  <a:pt x="7596798" y="509252"/>
                  <a:pt x="7605728" y="505364"/>
                </a:cubicBezTo>
                <a:cubicBezTo>
                  <a:pt x="7614800" y="501620"/>
                  <a:pt x="7619840" y="498595"/>
                  <a:pt x="7624593" y="496003"/>
                </a:cubicBezTo>
                <a:cubicBezTo>
                  <a:pt x="7626970" y="494707"/>
                  <a:pt x="7631254" y="497372"/>
                  <a:pt x="7635214" y="499406"/>
                </a:cubicBezTo>
                <a:cubicBezTo>
                  <a:pt x="7639175" y="501440"/>
                  <a:pt x="7642810" y="502844"/>
                  <a:pt x="7643891" y="499028"/>
                </a:cubicBezTo>
                <a:cubicBezTo>
                  <a:pt x="7646050" y="491250"/>
                  <a:pt x="7666501" y="486930"/>
                  <a:pt x="7671252" y="491683"/>
                </a:cubicBezTo>
                <a:cubicBezTo>
                  <a:pt x="7676005" y="496436"/>
                  <a:pt x="7656708" y="505796"/>
                  <a:pt x="7663188" y="507956"/>
                </a:cubicBezTo>
                <a:cubicBezTo>
                  <a:pt x="7669668" y="510116"/>
                  <a:pt x="7678166" y="504932"/>
                  <a:pt x="7682054" y="506660"/>
                </a:cubicBezTo>
                <a:cubicBezTo>
                  <a:pt x="7685942" y="508389"/>
                  <a:pt x="7697894" y="510116"/>
                  <a:pt x="7700919" y="502771"/>
                </a:cubicBezTo>
                <a:cubicBezTo>
                  <a:pt x="7703800" y="495427"/>
                  <a:pt x="7719210" y="493267"/>
                  <a:pt x="7726121" y="497155"/>
                </a:cubicBezTo>
                <a:cubicBezTo>
                  <a:pt x="7729578" y="499099"/>
                  <a:pt x="7734726" y="501152"/>
                  <a:pt x="7739172" y="502232"/>
                </a:cubicBezTo>
                <a:lnTo>
                  <a:pt x="7748011" y="501475"/>
                </a:lnTo>
                <a:lnTo>
                  <a:pt x="7739226" y="495499"/>
                </a:lnTo>
                <a:cubicBezTo>
                  <a:pt x="7734402" y="493267"/>
                  <a:pt x="7729362" y="490603"/>
                  <a:pt x="7729146" y="486931"/>
                </a:cubicBezTo>
                <a:lnTo>
                  <a:pt x="7729146" y="486930"/>
                </a:lnTo>
                <a:cubicBezTo>
                  <a:pt x="7728714" y="479585"/>
                  <a:pt x="7763420" y="479153"/>
                  <a:pt x="7773213" y="480881"/>
                </a:cubicBezTo>
                <a:lnTo>
                  <a:pt x="7789486" y="475698"/>
                </a:lnTo>
                <a:lnTo>
                  <a:pt x="7789378" y="468101"/>
                </a:lnTo>
                <a:cubicBezTo>
                  <a:pt x="7789198" y="465905"/>
                  <a:pt x="7788118" y="464177"/>
                  <a:pt x="7783870" y="463312"/>
                </a:cubicBezTo>
                <a:cubicBezTo>
                  <a:pt x="7775374" y="461584"/>
                  <a:pt x="7793374" y="442862"/>
                  <a:pt x="7803600" y="438110"/>
                </a:cubicBezTo>
                <a:cubicBezTo>
                  <a:pt x="7813826" y="433358"/>
                  <a:pt x="7815554" y="417948"/>
                  <a:pt x="7835714" y="414060"/>
                </a:cubicBezTo>
                <a:cubicBezTo>
                  <a:pt x="7855876" y="410316"/>
                  <a:pt x="7865381" y="405563"/>
                  <a:pt x="7873877" y="405995"/>
                </a:cubicBezTo>
                <a:close/>
                <a:moveTo>
                  <a:pt x="2159290" y="397537"/>
                </a:moveTo>
                <a:cubicBezTo>
                  <a:pt x="2168545" y="397339"/>
                  <a:pt x="2175116" y="398041"/>
                  <a:pt x="2175763" y="399950"/>
                </a:cubicBezTo>
                <a:cubicBezTo>
                  <a:pt x="2178211" y="407582"/>
                  <a:pt x="2116574" y="434657"/>
                  <a:pt x="2090940" y="415358"/>
                </a:cubicBezTo>
                <a:cubicBezTo>
                  <a:pt x="2079599" y="406826"/>
                  <a:pt x="2131525" y="398131"/>
                  <a:pt x="2159290" y="397537"/>
                </a:cubicBezTo>
                <a:close/>
                <a:moveTo>
                  <a:pt x="1816441" y="396725"/>
                </a:moveTo>
                <a:cubicBezTo>
                  <a:pt x="1831475" y="400768"/>
                  <a:pt x="1858397" y="426340"/>
                  <a:pt x="1850728" y="435953"/>
                </a:cubicBezTo>
                <a:cubicBezTo>
                  <a:pt x="1839926" y="449490"/>
                  <a:pt x="1804500" y="420543"/>
                  <a:pt x="1807092" y="401246"/>
                </a:cubicBezTo>
                <a:cubicBezTo>
                  <a:pt x="1807740" y="396421"/>
                  <a:pt x="1811430" y="395377"/>
                  <a:pt x="1816441" y="396725"/>
                </a:cubicBezTo>
                <a:close/>
                <a:moveTo>
                  <a:pt x="1565421" y="387096"/>
                </a:moveTo>
                <a:cubicBezTo>
                  <a:pt x="1576348" y="387744"/>
                  <a:pt x="1586969" y="390949"/>
                  <a:pt x="1583730" y="398654"/>
                </a:cubicBezTo>
                <a:cubicBezTo>
                  <a:pt x="1577248" y="414063"/>
                  <a:pt x="1554206" y="402542"/>
                  <a:pt x="1545278" y="390876"/>
                </a:cubicBezTo>
                <a:cubicBezTo>
                  <a:pt x="1543262" y="388356"/>
                  <a:pt x="1554494" y="386448"/>
                  <a:pt x="1565421" y="387096"/>
                </a:cubicBezTo>
                <a:close/>
                <a:moveTo>
                  <a:pt x="1672297" y="380652"/>
                </a:moveTo>
                <a:cubicBezTo>
                  <a:pt x="1699227" y="376763"/>
                  <a:pt x="1707003" y="389581"/>
                  <a:pt x="1690298" y="392172"/>
                </a:cubicBezTo>
                <a:cubicBezTo>
                  <a:pt x="1673592" y="394764"/>
                  <a:pt x="1664665" y="403838"/>
                  <a:pt x="1678633" y="403694"/>
                </a:cubicBezTo>
                <a:cubicBezTo>
                  <a:pt x="1692747" y="403694"/>
                  <a:pt x="1667113" y="431920"/>
                  <a:pt x="1637589" y="429328"/>
                </a:cubicBezTo>
                <a:cubicBezTo>
                  <a:pt x="1608067" y="426736"/>
                  <a:pt x="1599138" y="419103"/>
                  <a:pt x="1599138" y="403694"/>
                </a:cubicBezTo>
                <a:cubicBezTo>
                  <a:pt x="1599138" y="384396"/>
                  <a:pt x="1645367" y="384540"/>
                  <a:pt x="1672297" y="380652"/>
                </a:cubicBezTo>
                <a:close/>
                <a:moveTo>
                  <a:pt x="1663199" y="338348"/>
                </a:moveTo>
                <a:cubicBezTo>
                  <a:pt x="1682701" y="336781"/>
                  <a:pt x="1710892" y="342020"/>
                  <a:pt x="1710892" y="357466"/>
                </a:cubicBezTo>
                <a:cubicBezTo>
                  <a:pt x="1710892" y="378059"/>
                  <a:pt x="1671000" y="371722"/>
                  <a:pt x="1662071" y="363946"/>
                </a:cubicBezTo>
                <a:cubicBezTo>
                  <a:pt x="1652999" y="356313"/>
                  <a:pt x="1640182" y="373019"/>
                  <a:pt x="1627364" y="367834"/>
                </a:cubicBezTo>
                <a:cubicBezTo>
                  <a:pt x="1614547" y="362650"/>
                  <a:pt x="1602882" y="373163"/>
                  <a:pt x="1592802" y="365098"/>
                </a:cubicBezTo>
                <a:cubicBezTo>
                  <a:pt x="1576097" y="352281"/>
                  <a:pt x="1635141" y="349689"/>
                  <a:pt x="1647958" y="342056"/>
                </a:cubicBezTo>
                <a:cubicBezTo>
                  <a:pt x="1651163" y="340148"/>
                  <a:pt x="1656698" y="338870"/>
                  <a:pt x="1663199" y="338348"/>
                </a:cubicBezTo>
                <a:close/>
                <a:moveTo>
                  <a:pt x="2046771" y="330715"/>
                </a:moveTo>
                <a:cubicBezTo>
                  <a:pt x="2064209" y="335738"/>
                  <a:pt x="2092884" y="355017"/>
                  <a:pt x="2094828" y="351129"/>
                </a:cubicBezTo>
                <a:cubicBezTo>
                  <a:pt x="2097421" y="345944"/>
                  <a:pt x="2137168" y="347240"/>
                  <a:pt x="2125647" y="362650"/>
                </a:cubicBezTo>
                <a:cubicBezTo>
                  <a:pt x="2114126" y="378059"/>
                  <a:pt x="2139760" y="378059"/>
                  <a:pt x="2123055" y="384540"/>
                </a:cubicBezTo>
                <a:cubicBezTo>
                  <a:pt x="2106349" y="390876"/>
                  <a:pt x="2090940" y="393468"/>
                  <a:pt x="2071642" y="393468"/>
                </a:cubicBezTo>
                <a:cubicBezTo>
                  <a:pt x="2052345" y="393468"/>
                  <a:pt x="2026711" y="343496"/>
                  <a:pt x="2034487" y="331831"/>
                </a:cubicBezTo>
                <a:cubicBezTo>
                  <a:pt x="2036395" y="328951"/>
                  <a:pt x="2040958" y="329041"/>
                  <a:pt x="2046771" y="330715"/>
                </a:cubicBezTo>
                <a:close/>
                <a:moveTo>
                  <a:pt x="5203751" y="327222"/>
                </a:moveTo>
                <a:cubicBezTo>
                  <a:pt x="5215416" y="324053"/>
                  <a:pt x="5214696" y="333126"/>
                  <a:pt x="5223050" y="342055"/>
                </a:cubicBezTo>
                <a:cubicBezTo>
                  <a:pt x="5231403" y="351128"/>
                  <a:pt x="5245514" y="366825"/>
                  <a:pt x="5242347" y="367113"/>
                </a:cubicBezTo>
                <a:cubicBezTo>
                  <a:pt x="5235290" y="367833"/>
                  <a:pt x="5229529" y="354872"/>
                  <a:pt x="5221753" y="353000"/>
                </a:cubicBezTo>
                <a:cubicBezTo>
                  <a:pt x="5214120" y="351128"/>
                  <a:pt x="5192230" y="330534"/>
                  <a:pt x="5203751" y="327222"/>
                </a:cubicBezTo>
                <a:close/>
                <a:moveTo>
                  <a:pt x="1842744" y="293986"/>
                </a:moveTo>
                <a:cubicBezTo>
                  <a:pt x="1868585" y="292400"/>
                  <a:pt x="1906173" y="296261"/>
                  <a:pt x="1906173" y="308789"/>
                </a:cubicBezTo>
                <a:cubicBezTo>
                  <a:pt x="1906173" y="325495"/>
                  <a:pt x="1913949" y="316566"/>
                  <a:pt x="1925470" y="311381"/>
                </a:cubicBezTo>
                <a:cubicBezTo>
                  <a:pt x="1936991" y="306341"/>
                  <a:pt x="1942176" y="331975"/>
                  <a:pt x="1956289" y="331975"/>
                </a:cubicBezTo>
                <a:cubicBezTo>
                  <a:pt x="1970402" y="331975"/>
                  <a:pt x="1997476" y="339752"/>
                  <a:pt x="1990996" y="352569"/>
                </a:cubicBezTo>
                <a:cubicBezTo>
                  <a:pt x="1984515" y="365387"/>
                  <a:pt x="2016630" y="367978"/>
                  <a:pt x="2002516" y="384683"/>
                </a:cubicBezTo>
                <a:cubicBezTo>
                  <a:pt x="1988260" y="401389"/>
                  <a:pt x="1969106" y="394909"/>
                  <a:pt x="1948512" y="378203"/>
                </a:cubicBezTo>
                <a:cubicBezTo>
                  <a:pt x="1927918" y="361499"/>
                  <a:pt x="1902284" y="355161"/>
                  <a:pt x="1871466" y="364091"/>
                </a:cubicBezTo>
                <a:cubicBezTo>
                  <a:pt x="1840647" y="373163"/>
                  <a:pt x="1835463" y="357753"/>
                  <a:pt x="1834167" y="353865"/>
                </a:cubicBezTo>
                <a:cubicBezTo>
                  <a:pt x="1830854" y="343784"/>
                  <a:pt x="1875209" y="357609"/>
                  <a:pt x="1880394" y="346088"/>
                </a:cubicBezTo>
                <a:cubicBezTo>
                  <a:pt x="1885435" y="334567"/>
                  <a:pt x="1857209" y="317862"/>
                  <a:pt x="1841799" y="328087"/>
                </a:cubicBezTo>
                <a:cubicBezTo>
                  <a:pt x="1826389" y="338312"/>
                  <a:pt x="1805795" y="303605"/>
                  <a:pt x="1822646" y="297268"/>
                </a:cubicBezTo>
                <a:cubicBezTo>
                  <a:pt x="1826821" y="295648"/>
                  <a:pt x="1834130" y="294514"/>
                  <a:pt x="1842744" y="293986"/>
                </a:cubicBezTo>
                <a:close/>
                <a:moveTo>
                  <a:pt x="7834564" y="292172"/>
                </a:moveTo>
                <a:lnTo>
                  <a:pt x="7834565" y="292172"/>
                </a:lnTo>
                <a:lnTo>
                  <a:pt x="7834565" y="292172"/>
                </a:lnTo>
                <a:lnTo>
                  <a:pt x="7844230" y="295322"/>
                </a:lnTo>
                <a:lnTo>
                  <a:pt x="7846246" y="297861"/>
                </a:lnTo>
                <a:lnTo>
                  <a:pt x="7848328" y="298875"/>
                </a:lnTo>
                <a:lnTo>
                  <a:pt x="7848156" y="300265"/>
                </a:lnTo>
                <a:lnTo>
                  <a:pt x="7850680" y="303441"/>
                </a:lnTo>
                <a:cubicBezTo>
                  <a:pt x="7851456" y="306771"/>
                  <a:pt x="7850439" y="310624"/>
                  <a:pt x="7846370" y="314692"/>
                </a:cubicBezTo>
                <a:lnTo>
                  <a:pt x="7836272" y="332333"/>
                </a:lnTo>
                <a:lnTo>
                  <a:pt x="7842914" y="330101"/>
                </a:lnTo>
                <a:cubicBezTo>
                  <a:pt x="7848819" y="319876"/>
                  <a:pt x="7873733" y="309651"/>
                  <a:pt x="7884822" y="321604"/>
                </a:cubicBezTo>
                <a:cubicBezTo>
                  <a:pt x="7896056" y="333557"/>
                  <a:pt x="7925145" y="332693"/>
                  <a:pt x="7922554" y="346374"/>
                </a:cubicBezTo>
                <a:lnTo>
                  <a:pt x="7922554" y="346374"/>
                </a:lnTo>
                <a:cubicBezTo>
                  <a:pt x="7919962" y="360055"/>
                  <a:pt x="7847956" y="380649"/>
                  <a:pt x="7822321" y="379785"/>
                </a:cubicBezTo>
                <a:cubicBezTo>
                  <a:pt x="7796687" y="379065"/>
                  <a:pt x="7758092" y="394474"/>
                  <a:pt x="7746140" y="387562"/>
                </a:cubicBezTo>
                <a:cubicBezTo>
                  <a:pt x="7742972" y="385762"/>
                  <a:pt x="7742620" y="383629"/>
                  <a:pt x="7743889" y="381106"/>
                </a:cubicBezTo>
                <a:cubicBezTo>
                  <a:pt x="7747696" y="373539"/>
                  <a:pt x="7766084" y="362468"/>
                  <a:pt x="7766732" y="346374"/>
                </a:cubicBezTo>
                <a:cubicBezTo>
                  <a:pt x="7767596" y="324917"/>
                  <a:pt x="7789054" y="339462"/>
                  <a:pt x="7788190" y="330101"/>
                </a:cubicBezTo>
                <a:cubicBezTo>
                  <a:pt x="7787326" y="320596"/>
                  <a:pt x="7798415" y="316276"/>
                  <a:pt x="7798415" y="306915"/>
                </a:cubicBezTo>
                <a:cubicBezTo>
                  <a:pt x="7798415" y="297554"/>
                  <a:pt x="7828370" y="306051"/>
                  <a:pt x="7829234" y="295826"/>
                </a:cubicBezTo>
                <a:cubicBezTo>
                  <a:pt x="7829450" y="293270"/>
                  <a:pt x="7831647" y="292154"/>
                  <a:pt x="7834564" y="292172"/>
                </a:cubicBezTo>
                <a:close/>
                <a:moveTo>
                  <a:pt x="1979972" y="247877"/>
                </a:moveTo>
                <a:cubicBezTo>
                  <a:pt x="1990672" y="246351"/>
                  <a:pt x="2024479" y="256045"/>
                  <a:pt x="2017782" y="267602"/>
                </a:cubicBezTo>
                <a:cubicBezTo>
                  <a:pt x="2008709" y="283011"/>
                  <a:pt x="1988260" y="261265"/>
                  <a:pt x="1979332" y="253489"/>
                </a:cubicBezTo>
                <a:cubicBezTo>
                  <a:pt x="1975406" y="250141"/>
                  <a:pt x="1976405" y="248386"/>
                  <a:pt x="1979972" y="247877"/>
                </a:cubicBezTo>
                <a:close/>
                <a:moveTo>
                  <a:pt x="7679097" y="247013"/>
                </a:moveTo>
                <a:cubicBezTo>
                  <a:pt x="7686887" y="246574"/>
                  <a:pt x="7692566" y="247258"/>
                  <a:pt x="7693863" y="249598"/>
                </a:cubicBezTo>
                <a:cubicBezTo>
                  <a:pt x="7699047" y="258959"/>
                  <a:pt x="7715320" y="277825"/>
                  <a:pt x="7715320" y="262415"/>
                </a:cubicBezTo>
                <a:cubicBezTo>
                  <a:pt x="7715320" y="247006"/>
                  <a:pt x="7771772" y="261551"/>
                  <a:pt x="7758092" y="281281"/>
                </a:cubicBezTo>
                <a:lnTo>
                  <a:pt x="7758092" y="281281"/>
                </a:lnTo>
                <a:lnTo>
                  <a:pt x="7743691" y="304630"/>
                </a:lnTo>
                <a:lnTo>
                  <a:pt x="7745275" y="313828"/>
                </a:lnTo>
                <a:cubicBezTo>
                  <a:pt x="7749091" y="314260"/>
                  <a:pt x="7750388" y="319624"/>
                  <a:pt x="7747615" y="324881"/>
                </a:cubicBezTo>
                <a:lnTo>
                  <a:pt x="7747615" y="324881"/>
                </a:lnTo>
                <a:cubicBezTo>
                  <a:pt x="7744842" y="330137"/>
                  <a:pt x="7738002" y="335285"/>
                  <a:pt x="7725546" y="335285"/>
                </a:cubicBezTo>
                <a:cubicBezTo>
                  <a:pt x="7700630" y="335285"/>
                  <a:pt x="7658723" y="314692"/>
                  <a:pt x="7643314" y="318148"/>
                </a:cubicBezTo>
                <a:cubicBezTo>
                  <a:pt x="7627905" y="321604"/>
                  <a:pt x="7623584" y="300146"/>
                  <a:pt x="7615087" y="298418"/>
                </a:cubicBezTo>
                <a:cubicBezTo>
                  <a:pt x="7606448" y="296834"/>
                  <a:pt x="7600544" y="298562"/>
                  <a:pt x="7593630" y="292514"/>
                </a:cubicBezTo>
                <a:lnTo>
                  <a:pt x="7593630" y="292514"/>
                </a:lnTo>
                <a:lnTo>
                  <a:pt x="7593630" y="292514"/>
                </a:lnTo>
                <a:cubicBezTo>
                  <a:pt x="7585710" y="285745"/>
                  <a:pt x="7613360" y="276240"/>
                  <a:pt x="7613360" y="266880"/>
                </a:cubicBezTo>
                <a:cubicBezTo>
                  <a:pt x="7613360" y="265098"/>
                  <a:pt x="7616007" y="263047"/>
                  <a:pt x="7620344" y="260954"/>
                </a:cubicBezTo>
                <a:lnTo>
                  <a:pt x="7624127" y="259587"/>
                </a:lnTo>
                <a:lnTo>
                  <a:pt x="7625209" y="258854"/>
                </a:lnTo>
                <a:lnTo>
                  <a:pt x="7630043" y="257449"/>
                </a:lnTo>
                <a:lnTo>
                  <a:pt x="7637464" y="254767"/>
                </a:lnTo>
                <a:lnTo>
                  <a:pt x="7642496" y="253830"/>
                </a:lnTo>
                <a:lnTo>
                  <a:pt x="7651667" y="251164"/>
                </a:lnTo>
                <a:lnTo>
                  <a:pt x="7679096" y="247013"/>
                </a:lnTo>
                <a:close/>
                <a:moveTo>
                  <a:pt x="5364036" y="246575"/>
                </a:moveTo>
                <a:cubicBezTo>
                  <a:pt x="5370517" y="248591"/>
                  <a:pt x="5376278" y="267889"/>
                  <a:pt x="5379446" y="260112"/>
                </a:cubicBezTo>
                <a:cubicBezTo>
                  <a:pt x="5382758" y="252335"/>
                  <a:pt x="5412857" y="262560"/>
                  <a:pt x="5409688" y="270337"/>
                </a:cubicBezTo>
                <a:cubicBezTo>
                  <a:pt x="5406520" y="278114"/>
                  <a:pt x="5396295" y="289635"/>
                  <a:pt x="5402055" y="290931"/>
                </a:cubicBezTo>
                <a:cubicBezTo>
                  <a:pt x="5407817" y="292227"/>
                  <a:pt x="5418041" y="274945"/>
                  <a:pt x="5425819" y="280706"/>
                </a:cubicBezTo>
                <a:cubicBezTo>
                  <a:pt x="5433451" y="286466"/>
                  <a:pt x="5429563" y="303748"/>
                  <a:pt x="5437338" y="303172"/>
                </a:cubicBezTo>
                <a:cubicBezTo>
                  <a:pt x="5444971" y="302596"/>
                  <a:pt x="5464269" y="300579"/>
                  <a:pt x="5464269" y="308356"/>
                </a:cubicBezTo>
                <a:cubicBezTo>
                  <a:pt x="5464269" y="316133"/>
                  <a:pt x="5471901" y="317429"/>
                  <a:pt x="5475789" y="312244"/>
                </a:cubicBezTo>
                <a:cubicBezTo>
                  <a:pt x="5479678" y="307060"/>
                  <a:pt x="5495807" y="312820"/>
                  <a:pt x="5490623" y="315413"/>
                </a:cubicBezTo>
                <a:cubicBezTo>
                  <a:pt x="5485583" y="318005"/>
                  <a:pt x="5511792" y="321173"/>
                  <a:pt x="5511217" y="328230"/>
                </a:cubicBezTo>
                <a:cubicBezTo>
                  <a:pt x="5510497" y="335286"/>
                  <a:pt x="5508048" y="345511"/>
                  <a:pt x="5516978" y="344935"/>
                </a:cubicBezTo>
                <a:cubicBezTo>
                  <a:pt x="5526050" y="344215"/>
                  <a:pt x="5542756" y="357032"/>
                  <a:pt x="5533106" y="360920"/>
                </a:cubicBezTo>
                <a:cubicBezTo>
                  <a:pt x="5523459" y="364810"/>
                  <a:pt x="5544051" y="370569"/>
                  <a:pt x="5555572" y="369273"/>
                </a:cubicBezTo>
                <a:cubicBezTo>
                  <a:pt x="5567237" y="367977"/>
                  <a:pt x="5568534" y="373738"/>
                  <a:pt x="5560757" y="380794"/>
                </a:cubicBezTo>
                <a:cubicBezTo>
                  <a:pt x="5553124" y="387852"/>
                  <a:pt x="5575590" y="390444"/>
                  <a:pt x="5584519" y="386556"/>
                </a:cubicBezTo>
                <a:cubicBezTo>
                  <a:pt x="5593592" y="382810"/>
                  <a:pt x="5604536" y="384682"/>
                  <a:pt x="5605112" y="391740"/>
                </a:cubicBezTo>
                <a:cubicBezTo>
                  <a:pt x="5605690" y="398220"/>
                  <a:pt x="5590279" y="396203"/>
                  <a:pt x="5580055" y="408445"/>
                </a:cubicBezTo>
                <a:cubicBezTo>
                  <a:pt x="5569830" y="420542"/>
                  <a:pt x="5550532" y="432783"/>
                  <a:pt x="5543475" y="425727"/>
                </a:cubicBezTo>
                <a:cubicBezTo>
                  <a:pt x="5536419" y="418669"/>
                  <a:pt x="5551828" y="401964"/>
                  <a:pt x="5527490" y="410893"/>
                </a:cubicBezTo>
                <a:cubicBezTo>
                  <a:pt x="5503009" y="419965"/>
                  <a:pt x="5488319" y="417373"/>
                  <a:pt x="5499840" y="405133"/>
                </a:cubicBezTo>
                <a:cubicBezTo>
                  <a:pt x="5511506" y="392891"/>
                  <a:pt x="5514097" y="379354"/>
                  <a:pt x="5505025" y="377482"/>
                </a:cubicBezTo>
                <a:cubicBezTo>
                  <a:pt x="5496095" y="375610"/>
                  <a:pt x="5506320" y="371721"/>
                  <a:pt x="5494799" y="367257"/>
                </a:cubicBezTo>
                <a:cubicBezTo>
                  <a:pt x="5483278" y="362649"/>
                  <a:pt x="5476222" y="346519"/>
                  <a:pt x="5490336" y="345367"/>
                </a:cubicBezTo>
                <a:cubicBezTo>
                  <a:pt x="5506464" y="344071"/>
                  <a:pt x="5499409" y="331830"/>
                  <a:pt x="5484574" y="338887"/>
                </a:cubicBezTo>
                <a:cubicBezTo>
                  <a:pt x="5469741" y="345943"/>
                  <a:pt x="5462109" y="337591"/>
                  <a:pt x="5449868" y="349111"/>
                </a:cubicBezTo>
                <a:cubicBezTo>
                  <a:pt x="5437771" y="360632"/>
                  <a:pt x="5435178" y="364521"/>
                  <a:pt x="5439643" y="373449"/>
                </a:cubicBezTo>
                <a:cubicBezTo>
                  <a:pt x="5444108" y="382523"/>
                  <a:pt x="5428698" y="373449"/>
                  <a:pt x="5426106" y="384395"/>
                </a:cubicBezTo>
                <a:cubicBezTo>
                  <a:pt x="5423513" y="395196"/>
                  <a:pt x="5434458" y="401677"/>
                  <a:pt x="5415161" y="408732"/>
                </a:cubicBezTo>
                <a:cubicBezTo>
                  <a:pt x="5395863" y="415790"/>
                  <a:pt x="5380886" y="449489"/>
                  <a:pt x="5381750" y="460722"/>
                </a:cubicBezTo>
                <a:cubicBezTo>
                  <a:pt x="5382326" y="469651"/>
                  <a:pt x="5366341" y="472963"/>
                  <a:pt x="5362453" y="466482"/>
                </a:cubicBezTo>
                <a:cubicBezTo>
                  <a:pt x="5358565" y="460146"/>
                  <a:pt x="5336098" y="455537"/>
                  <a:pt x="5338690" y="452369"/>
                </a:cubicBezTo>
                <a:cubicBezTo>
                  <a:pt x="5341282" y="449201"/>
                  <a:pt x="5359860" y="444015"/>
                  <a:pt x="5352804" y="441424"/>
                </a:cubicBezTo>
                <a:cubicBezTo>
                  <a:pt x="5345747" y="438976"/>
                  <a:pt x="5327745" y="445311"/>
                  <a:pt x="5324577" y="438256"/>
                </a:cubicBezTo>
                <a:cubicBezTo>
                  <a:pt x="5321265" y="431199"/>
                  <a:pt x="5294335" y="426734"/>
                  <a:pt x="5295631" y="415214"/>
                </a:cubicBezTo>
                <a:cubicBezTo>
                  <a:pt x="5296928" y="403693"/>
                  <a:pt x="5324433" y="414637"/>
                  <a:pt x="5323857" y="409452"/>
                </a:cubicBezTo>
                <a:cubicBezTo>
                  <a:pt x="5323281" y="404268"/>
                  <a:pt x="5329617" y="398509"/>
                  <a:pt x="5348916" y="398509"/>
                </a:cubicBezTo>
                <a:cubicBezTo>
                  <a:pt x="5368213" y="398509"/>
                  <a:pt x="5386790" y="394619"/>
                  <a:pt x="5375269" y="392027"/>
                </a:cubicBezTo>
                <a:cubicBezTo>
                  <a:pt x="5363749" y="389435"/>
                  <a:pt x="5333650" y="391451"/>
                  <a:pt x="5317520" y="394619"/>
                </a:cubicBezTo>
                <a:cubicBezTo>
                  <a:pt x="5301391" y="397933"/>
                  <a:pt x="5279646" y="397212"/>
                  <a:pt x="5291166" y="384395"/>
                </a:cubicBezTo>
                <a:cubicBezTo>
                  <a:pt x="5302687" y="371577"/>
                  <a:pt x="5328322" y="380507"/>
                  <a:pt x="5336674" y="368985"/>
                </a:cubicBezTo>
                <a:cubicBezTo>
                  <a:pt x="5345028" y="357465"/>
                  <a:pt x="5368789" y="363225"/>
                  <a:pt x="5371381" y="353000"/>
                </a:cubicBezTo>
                <a:cubicBezTo>
                  <a:pt x="5373973" y="342775"/>
                  <a:pt x="5371381" y="332406"/>
                  <a:pt x="5359860" y="343351"/>
                </a:cubicBezTo>
                <a:cubicBezTo>
                  <a:pt x="5348340" y="354296"/>
                  <a:pt x="5327169" y="354872"/>
                  <a:pt x="5334803" y="345943"/>
                </a:cubicBezTo>
                <a:cubicBezTo>
                  <a:pt x="5342435" y="337014"/>
                  <a:pt x="5341139" y="325493"/>
                  <a:pt x="5332210" y="328662"/>
                </a:cubicBezTo>
                <a:cubicBezTo>
                  <a:pt x="5323281" y="331830"/>
                  <a:pt x="5329042" y="342055"/>
                  <a:pt x="5318098" y="341479"/>
                </a:cubicBezTo>
                <a:cubicBezTo>
                  <a:pt x="5307152" y="340903"/>
                  <a:pt x="5309744" y="358761"/>
                  <a:pt x="5301391" y="363945"/>
                </a:cubicBezTo>
                <a:cubicBezTo>
                  <a:pt x="5293039" y="369129"/>
                  <a:pt x="5269997" y="370281"/>
                  <a:pt x="5260348" y="361352"/>
                </a:cubicBezTo>
                <a:cubicBezTo>
                  <a:pt x="5250700" y="352280"/>
                  <a:pt x="5227514" y="341479"/>
                  <a:pt x="5231403" y="329238"/>
                </a:cubicBezTo>
                <a:cubicBezTo>
                  <a:pt x="5235290" y="316997"/>
                  <a:pt x="5260348" y="303604"/>
                  <a:pt x="5248107" y="301011"/>
                </a:cubicBezTo>
                <a:cubicBezTo>
                  <a:pt x="5236010" y="298419"/>
                  <a:pt x="5228234" y="319733"/>
                  <a:pt x="5217576" y="303892"/>
                </a:cubicBezTo>
                <a:cubicBezTo>
                  <a:pt x="5207352" y="287762"/>
                  <a:pt x="5211096" y="272353"/>
                  <a:pt x="5217576" y="274945"/>
                </a:cubicBezTo>
                <a:cubicBezTo>
                  <a:pt x="5224057" y="277538"/>
                  <a:pt x="5231834" y="262848"/>
                  <a:pt x="5240762" y="264720"/>
                </a:cubicBezTo>
                <a:cubicBezTo>
                  <a:pt x="5249835" y="266593"/>
                  <a:pt x="5256171" y="273649"/>
                  <a:pt x="5261357" y="266593"/>
                </a:cubicBezTo>
                <a:cubicBezTo>
                  <a:pt x="5266396" y="259536"/>
                  <a:pt x="5277342" y="267889"/>
                  <a:pt x="5285694" y="262704"/>
                </a:cubicBezTo>
                <a:cubicBezTo>
                  <a:pt x="5294046" y="257520"/>
                  <a:pt x="5312048" y="264000"/>
                  <a:pt x="5302399" y="268465"/>
                </a:cubicBezTo>
                <a:cubicBezTo>
                  <a:pt x="5292751" y="272929"/>
                  <a:pt x="5272157" y="276817"/>
                  <a:pt x="5277918" y="277393"/>
                </a:cubicBezTo>
                <a:cubicBezTo>
                  <a:pt x="5283823" y="277970"/>
                  <a:pt x="5299807" y="286898"/>
                  <a:pt x="5299807" y="294675"/>
                </a:cubicBezTo>
                <a:cubicBezTo>
                  <a:pt x="5299807" y="302308"/>
                  <a:pt x="5310752" y="299139"/>
                  <a:pt x="5307585" y="289491"/>
                </a:cubicBezTo>
                <a:cubicBezTo>
                  <a:pt x="5304272" y="279986"/>
                  <a:pt x="5315217" y="276097"/>
                  <a:pt x="5319105" y="266449"/>
                </a:cubicBezTo>
                <a:cubicBezTo>
                  <a:pt x="5322993" y="256944"/>
                  <a:pt x="5337682" y="267745"/>
                  <a:pt x="5338979" y="281282"/>
                </a:cubicBezTo>
                <a:cubicBezTo>
                  <a:pt x="5340276" y="294819"/>
                  <a:pt x="5369797" y="323045"/>
                  <a:pt x="5371093" y="317861"/>
                </a:cubicBezTo>
                <a:cubicBezTo>
                  <a:pt x="5372389" y="312676"/>
                  <a:pt x="5362740" y="280706"/>
                  <a:pt x="5353091" y="274225"/>
                </a:cubicBezTo>
                <a:cubicBezTo>
                  <a:pt x="5343443" y="267745"/>
                  <a:pt x="5351219" y="261984"/>
                  <a:pt x="5356980" y="260688"/>
                </a:cubicBezTo>
                <a:cubicBezTo>
                  <a:pt x="5362740" y="259392"/>
                  <a:pt x="5357556" y="244703"/>
                  <a:pt x="5364036" y="246575"/>
                </a:cubicBezTo>
                <a:close/>
                <a:moveTo>
                  <a:pt x="6443932" y="230560"/>
                </a:moveTo>
                <a:cubicBezTo>
                  <a:pt x="6447970" y="231021"/>
                  <a:pt x="6450752" y="232641"/>
                  <a:pt x="6450752" y="236061"/>
                </a:cubicBezTo>
                <a:lnTo>
                  <a:pt x="6450752" y="236061"/>
                </a:lnTo>
                <a:cubicBezTo>
                  <a:pt x="6450752" y="249742"/>
                  <a:pt x="6422524" y="242830"/>
                  <a:pt x="6414748" y="240381"/>
                </a:cubicBezTo>
                <a:cubicBezTo>
                  <a:pt x="6412624" y="239661"/>
                  <a:pt x="6413812" y="238176"/>
                  <a:pt x="6416789" y="236567"/>
                </a:cubicBezTo>
                <a:lnTo>
                  <a:pt x="6421484" y="234893"/>
                </a:lnTo>
                <a:lnTo>
                  <a:pt x="6422406" y="234142"/>
                </a:lnTo>
                <a:lnTo>
                  <a:pt x="6424626" y="233772"/>
                </a:lnTo>
                <a:lnTo>
                  <a:pt x="6429563" y="232011"/>
                </a:lnTo>
                <a:cubicBezTo>
                  <a:pt x="6434596" y="230796"/>
                  <a:pt x="6439892" y="230098"/>
                  <a:pt x="6443932" y="230560"/>
                </a:cubicBezTo>
                <a:close/>
                <a:moveTo>
                  <a:pt x="6569286" y="221730"/>
                </a:moveTo>
                <a:cubicBezTo>
                  <a:pt x="6574646" y="221332"/>
                  <a:pt x="6582000" y="221543"/>
                  <a:pt x="6589326" y="222290"/>
                </a:cubicBezTo>
                <a:lnTo>
                  <a:pt x="6595784" y="223516"/>
                </a:lnTo>
                <a:lnTo>
                  <a:pt x="6600044" y="223803"/>
                </a:lnTo>
                <a:lnTo>
                  <a:pt x="6601598" y="224620"/>
                </a:lnTo>
                <a:lnTo>
                  <a:pt x="6609204" y="226064"/>
                </a:lnTo>
                <a:cubicBezTo>
                  <a:pt x="6614456" y="227808"/>
                  <a:pt x="6617662" y="230013"/>
                  <a:pt x="6616796" y="232605"/>
                </a:cubicBezTo>
                <a:lnTo>
                  <a:pt x="6616796" y="232605"/>
                </a:lnTo>
                <a:cubicBezTo>
                  <a:pt x="6613340" y="242830"/>
                  <a:pt x="6593754" y="234333"/>
                  <a:pt x="6585978" y="244558"/>
                </a:cubicBezTo>
                <a:cubicBezTo>
                  <a:pt x="6578201" y="254927"/>
                  <a:pt x="6532839" y="258383"/>
                  <a:pt x="6522612" y="249742"/>
                </a:cubicBezTo>
                <a:cubicBezTo>
                  <a:pt x="6518148" y="245998"/>
                  <a:pt x="6518148" y="241714"/>
                  <a:pt x="6521406" y="238366"/>
                </a:cubicBezTo>
                <a:lnTo>
                  <a:pt x="6521406" y="238366"/>
                </a:lnTo>
                <a:cubicBezTo>
                  <a:pt x="6524666" y="235017"/>
                  <a:pt x="6531181" y="232605"/>
                  <a:pt x="6539750" y="232605"/>
                </a:cubicBezTo>
                <a:cubicBezTo>
                  <a:pt x="6556887" y="232605"/>
                  <a:pt x="6563800" y="231597"/>
                  <a:pt x="6561208" y="224828"/>
                </a:cubicBezTo>
                <a:cubicBezTo>
                  <a:pt x="6560560" y="223136"/>
                  <a:pt x="6563926" y="222128"/>
                  <a:pt x="6569286" y="221730"/>
                </a:cubicBezTo>
                <a:close/>
                <a:moveTo>
                  <a:pt x="5463692" y="217773"/>
                </a:moveTo>
                <a:cubicBezTo>
                  <a:pt x="5468877" y="217196"/>
                  <a:pt x="5492639" y="224829"/>
                  <a:pt x="5495231" y="235774"/>
                </a:cubicBezTo>
                <a:cubicBezTo>
                  <a:pt x="5497825" y="246719"/>
                  <a:pt x="5517697" y="228141"/>
                  <a:pt x="5518993" y="237070"/>
                </a:cubicBezTo>
                <a:cubicBezTo>
                  <a:pt x="5520290" y="245999"/>
                  <a:pt x="5538291" y="252479"/>
                  <a:pt x="5542179" y="249887"/>
                </a:cubicBezTo>
                <a:cubicBezTo>
                  <a:pt x="5546068" y="247295"/>
                  <a:pt x="5528786" y="227421"/>
                  <a:pt x="5547363" y="221662"/>
                </a:cubicBezTo>
                <a:cubicBezTo>
                  <a:pt x="5565941" y="215900"/>
                  <a:pt x="5560181" y="236350"/>
                  <a:pt x="5564069" y="240238"/>
                </a:cubicBezTo>
                <a:cubicBezTo>
                  <a:pt x="5567813" y="243983"/>
                  <a:pt x="5575590" y="241390"/>
                  <a:pt x="5580055" y="232462"/>
                </a:cubicBezTo>
                <a:cubicBezTo>
                  <a:pt x="5584664" y="223389"/>
                  <a:pt x="5611593" y="231166"/>
                  <a:pt x="5623114" y="236926"/>
                </a:cubicBezTo>
                <a:cubicBezTo>
                  <a:pt x="5634636" y="242687"/>
                  <a:pt x="5676398" y="233038"/>
                  <a:pt x="5680288" y="247151"/>
                </a:cubicBezTo>
                <a:cubicBezTo>
                  <a:pt x="5684176" y="261264"/>
                  <a:pt x="5641115" y="271489"/>
                  <a:pt x="5640540" y="279842"/>
                </a:cubicBezTo>
                <a:cubicBezTo>
                  <a:pt x="5639819" y="288194"/>
                  <a:pt x="5618074" y="295251"/>
                  <a:pt x="5603240" y="295827"/>
                </a:cubicBezTo>
                <a:cubicBezTo>
                  <a:pt x="5588552" y="296403"/>
                  <a:pt x="5590423" y="305476"/>
                  <a:pt x="5570550" y="304180"/>
                </a:cubicBezTo>
                <a:cubicBezTo>
                  <a:pt x="5550676" y="302884"/>
                  <a:pt x="5540308" y="287474"/>
                  <a:pt x="5535843" y="292659"/>
                </a:cubicBezTo>
                <a:cubicBezTo>
                  <a:pt x="5531378" y="297843"/>
                  <a:pt x="5470893" y="291507"/>
                  <a:pt x="5467725" y="283730"/>
                </a:cubicBezTo>
                <a:cubicBezTo>
                  <a:pt x="5464557" y="275953"/>
                  <a:pt x="5538291" y="268897"/>
                  <a:pt x="5528066" y="263136"/>
                </a:cubicBezTo>
                <a:cubicBezTo>
                  <a:pt x="5517841" y="257376"/>
                  <a:pt x="5442091" y="279266"/>
                  <a:pt x="5422793" y="259968"/>
                </a:cubicBezTo>
                <a:cubicBezTo>
                  <a:pt x="5416458" y="253632"/>
                  <a:pt x="5431722" y="253488"/>
                  <a:pt x="5425962" y="249023"/>
                </a:cubicBezTo>
                <a:cubicBezTo>
                  <a:pt x="5420201" y="244559"/>
                  <a:pt x="5404793" y="236782"/>
                  <a:pt x="5410840" y="236350"/>
                </a:cubicBezTo>
                <a:cubicBezTo>
                  <a:pt x="5417321" y="235630"/>
                  <a:pt x="5414009" y="225405"/>
                  <a:pt x="5423082" y="225405"/>
                </a:cubicBezTo>
                <a:cubicBezTo>
                  <a:pt x="5432154" y="225405"/>
                  <a:pt x="5442379" y="245999"/>
                  <a:pt x="5444971" y="240814"/>
                </a:cubicBezTo>
                <a:cubicBezTo>
                  <a:pt x="5447563" y="235774"/>
                  <a:pt x="5439211" y="224253"/>
                  <a:pt x="5444395" y="224829"/>
                </a:cubicBezTo>
                <a:cubicBezTo>
                  <a:pt x="5449580" y="225405"/>
                  <a:pt x="5462396" y="235774"/>
                  <a:pt x="5465565" y="230590"/>
                </a:cubicBezTo>
                <a:cubicBezTo>
                  <a:pt x="5468877" y="225405"/>
                  <a:pt x="5458508" y="218350"/>
                  <a:pt x="5463692" y="217773"/>
                </a:cubicBezTo>
                <a:close/>
                <a:moveTo>
                  <a:pt x="6279485" y="198186"/>
                </a:moveTo>
                <a:cubicBezTo>
                  <a:pt x="6290933" y="198943"/>
                  <a:pt x="6300114" y="201715"/>
                  <a:pt x="6298386" y="205963"/>
                </a:cubicBezTo>
                <a:lnTo>
                  <a:pt x="6298386" y="205963"/>
                </a:lnTo>
                <a:cubicBezTo>
                  <a:pt x="6294930" y="214603"/>
                  <a:pt x="6269296" y="197466"/>
                  <a:pt x="6249566" y="215467"/>
                </a:cubicBezTo>
                <a:cubicBezTo>
                  <a:pt x="6229836" y="233469"/>
                  <a:pt x="6205066" y="219788"/>
                  <a:pt x="6202474" y="213595"/>
                </a:cubicBezTo>
                <a:cubicBezTo>
                  <a:pt x="6198298" y="204090"/>
                  <a:pt x="6232428" y="210139"/>
                  <a:pt x="6246974" y="202506"/>
                </a:cubicBezTo>
                <a:cubicBezTo>
                  <a:pt x="6254320" y="198690"/>
                  <a:pt x="6268036" y="197430"/>
                  <a:pt x="6279485" y="198186"/>
                </a:cubicBezTo>
                <a:close/>
                <a:moveTo>
                  <a:pt x="6353054" y="189850"/>
                </a:moveTo>
                <a:cubicBezTo>
                  <a:pt x="6358836" y="189609"/>
                  <a:pt x="6364920" y="190482"/>
                  <a:pt x="6370536" y="193002"/>
                </a:cubicBezTo>
                <a:cubicBezTo>
                  <a:pt x="6381698" y="198186"/>
                  <a:pt x="6387278" y="202902"/>
                  <a:pt x="6387062" y="206539"/>
                </a:cubicBezTo>
                <a:lnTo>
                  <a:pt x="6387062" y="206539"/>
                </a:lnTo>
                <a:cubicBezTo>
                  <a:pt x="6386846" y="210175"/>
                  <a:pt x="6380833" y="212731"/>
                  <a:pt x="6368808" y="213595"/>
                </a:cubicBezTo>
                <a:cubicBezTo>
                  <a:pt x="6344758" y="215323"/>
                  <a:pt x="6335398" y="223964"/>
                  <a:pt x="6334534" y="231597"/>
                </a:cubicBezTo>
                <a:cubicBezTo>
                  <a:pt x="6333670" y="239373"/>
                  <a:pt x="6311348" y="231741"/>
                  <a:pt x="6311348" y="240237"/>
                </a:cubicBezTo>
                <a:cubicBezTo>
                  <a:pt x="6311348" y="248734"/>
                  <a:pt x="6268576" y="247870"/>
                  <a:pt x="6263391" y="237645"/>
                </a:cubicBezTo>
                <a:cubicBezTo>
                  <a:pt x="6260872" y="232677"/>
                  <a:pt x="6266200" y="230985"/>
                  <a:pt x="6272914" y="229455"/>
                </a:cubicBezTo>
                <a:cubicBezTo>
                  <a:pt x="6279630" y="227925"/>
                  <a:pt x="6287730" y="226557"/>
                  <a:pt x="6290754" y="222236"/>
                </a:cubicBezTo>
                <a:cubicBezTo>
                  <a:pt x="6296658" y="213739"/>
                  <a:pt x="6342022" y="216331"/>
                  <a:pt x="6330069" y="207691"/>
                </a:cubicBezTo>
                <a:cubicBezTo>
                  <a:pt x="6327081" y="205567"/>
                  <a:pt x="6326712" y="202957"/>
                  <a:pt x="6328190" y="200394"/>
                </a:cubicBezTo>
                <a:lnTo>
                  <a:pt x="6331520" y="197858"/>
                </a:lnTo>
                <a:lnTo>
                  <a:pt x="6331698" y="196652"/>
                </a:lnTo>
                <a:lnTo>
                  <a:pt x="6334112" y="195883"/>
                </a:lnTo>
                <a:lnTo>
                  <a:pt x="6337396" y="193380"/>
                </a:lnTo>
                <a:cubicBezTo>
                  <a:pt x="6341797" y="191445"/>
                  <a:pt x="6347274" y="190090"/>
                  <a:pt x="6353054" y="189850"/>
                </a:cubicBezTo>
                <a:close/>
                <a:moveTo>
                  <a:pt x="6669686" y="186611"/>
                </a:moveTo>
                <a:cubicBezTo>
                  <a:pt x="6681566" y="186917"/>
                  <a:pt x="6693988" y="189258"/>
                  <a:pt x="6694851" y="193146"/>
                </a:cubicBezTo>
                <a:cubicBezTo>
                  <a:pt x="6695716" y="196962"/>
                  <a:pt x="6700432" y="198870"/>
                  <a:pt x="6704176" y="200796"/>
                </a:cubicBezTo>
                <a:cubicBezTo>
                  <a:pt x="6707921" y="202723"/>
                  <a:pt x="6710693" y="204667"/>
                  <a:pt x="6707669" y="208555"/>
                </a:cubicBezTo>
                <a:lnTo>
                  <a:pt x="6707669" y="208555"/>
                </a:lnTo>
                <a:cubicBezTo>
                  <a:pt x="6701620" y="216331"/>
                  <a:pt x="6646031" y="235197"/>
                  <a:pt x="6625582" y="218780"/>
                </a:cubicBezTo>
                <a:cubicBezTo>
                  <a:pt x="6622845" y="216620"/>
                  <a:pt x="6623025" y="214424"/>
                  <a:pt x="6624794" y="212210"/>
                </a:cubicBezTo>
                <a:cubicBezTo>
                  <a:pt x="6630100" y="205567"/>
                  <a:pt x="6649703" y="198762"/>
                  <a:pt x="6647760" y="192281"/>
                </a:cubicBezTo>
                <a:cubicBezTo>
                  <a:pt x="6646463" y="188033"/>
                  <a:pt x="6657804" y="186305"/>
                  <a:pt x="6669686" y="186611"/>
                </a:cubicBezTo>
                <a:close/>
                <a:moveTo>
                  <a:pt x="6784715" y="179608"/>
                </a:moveTo>
                <a:cubicBezTo>
                  <a:pt x="6793284" y="181265"/>
                  <a:pt x="6797748" y="186593"/>
                  <a:pt x="6796020" y="191940"/>
                </a:cubicBezTo>
                <a:cubicBezTo>
                  <a:pt x="6794292" y="197286"/>
                  <a:pt x="6786372" y="202650"/>
                  <a:pt x="6770170" y="204378"/>
                </a:cubicBezTo>
                <a:cubicBezTo>
                  <a:pt x="6753896" y="205963"/>
                  <a:pt x="6729846" y="210283"/>
                  <a:pt x="6722213" y="201786"/>
                </a:cubicBezTo>
                <a:cubicBezTo>
                  <a:pt x="6715589" y="194442"/>
                  <a:pt x="6747992" y="188105"/>
                  <a:pt x="6756488" y="188969"/>
                </a:cubicBezTo>
                <a:cubicBezTo>
                  <a:pt x="6764986" y="189833"/>
                  <a:pt x="6767578" y="176152"/>
                  <a:pt x="6784715" y="179608"/>
                </a:cubicBezTo>
                <a:close/>
                <a:moveTo>
                  <a:pt x="6497519" y="175847"/>
                </a:moveTo>
                <a:lnTo>
                  <a:pt x="6497519" y="175847"/>
                </a:lnTo>
                <a:lnTo>
                  <a:pt x="6498442" y="176083"/>
                </a:lnTo>
                <a:lnTo>
                  <a:pt x="6521748" y="182057"/>
                </a:lnTo>
                <a:cubicBezTo>
                  <a:pt x="6544071" y="191417"/>
                  <a:pt x="6574025" y="176872"/>
                  <a:pt x="6571433" y="194874"/>
                </a:cubicBezTo>
                <a:lnTo>
                  <a:pt x="6571433" y="194874"/>
                </a:lnTo>
                <a:cubicBezTo>
                  <a:pt x="6568841" y="212875"/>
                  <a:pt x="6486754" y="220652"/>
                  <a:pt x="6470336" y="204378"/>
                </a:cubicBezTo>
                <a:cubicBezTo>
                  <a:pt x="6464828" y="198870"/>
                  <a:pt x="6488808" y="194901"/>
                  <a:pt x="6498224" y="190709"/>
                </a:cubicBezTo>
                <a:lnTo>
                  <a:pt x="6501156" y="186377"/>
                </a:lnTo>
                <a:lnTo>
                  <a:pt x="6500846" y="185481"/>
                </a:lnTo>
                <a:close/>
                <a:moveTo>
                  <a:pt x="7522254" y="175198"/>
                </a:moveTo>
                <a:cubicBezTo>
                  <a:pt x="7534189" y="173849"/>
                  <a:pt x="7547546" y="175649"/>
                  <a:pt x="7545818" y="182057"/>
                </a:cubicBezTo>
                <a:lnTo>
                  <a:pt x="7545818" y="182057"/>
                </a:lnTo>
                <a:cubicBezTo>
                  <a:pt x="7542362" y="194874"/>
                  <a:pt x="7512407" y="191417"/>
                  <a:pt x="7507222" y="187241"/>
                </a:cubicBezTo>
                <a:cubicBezTo>
                  <a:pt x="7503514" y="184145"/>
                  <a:pt x="7504289" y="181472"/>
                  <a:pt x="7507483" y="179404"/>
                </a:cubicBezTo>
                <a:lnTo>
                  <a:pt x="7507483" y="179404"/>
                </a:lnTo>
                <a:lnTo>
                  <a:pt x="7513726" y="177626"/>
                </a:lnTo>
                <a:close/>
                <a:moveTo>
                  <a:pt x="7648786" y="167602"/>
                </a:moveTo>
                <a:cubicBezTo>
                  <a:pt x="7650740" y="167035"/>
                  <a:pt x="7652459" y="167368"/>
                  <a:pt x="7654404" y="169096"/>
                </a:cubicBezTo>
                <a:cubicBezTo>
                  <a:pt x="7662035" y="176008"/>
                  <a:pt x="7652675" y="195594"/>
                  <a:pt x="7675717" y="199050"/>
                </a:cubicBezTo>
                <a:cubicBezTo>
                  <a:pt x="7687239" y="200778"/>
                  <a:pt x="7694942" y="203767"/>
                  <a:pt x="7697408" y="206539"/>
                </a:cubicBezTo>
                <a:lnTo>
                  <a:pt x="7697408" y="206539"/>
                </a:lnTo>
                <a:cubicBezTo>
                  <a:pt x="7699874" y="209311"/>
                  <a:pt x="7697102" y="211867"/>
                  <a:pt x="7687670" y="212731"/>
                </a:cubicBezTo>
                <a:cubicBezTo>
                  <a:pt x="7678309" y="213595"/>
                  <a:pt x="7680685" y="218492"/>
                  <a:pt x="7683259" y="223712"/>
                </a:cubicBezTo>
                <a:cubicBezTo>
                  <a:pt x="7684546" y="226322"/>
                  <a:pt x="7685884" y="229014"/>
                  <a:pt x="7685828" y="231322"/>
                </a:cubicBezTo>
                <a:lnTo>
                  <a:pt x="7685828" y="231322"/>
                </a:lnTo>
                <a:cubicBezTo>
                  <a:pt x="7685770" y="233631"/>
                  <a:pt x="7684322" y="235557"/>
                  <a:pt x="7680038" y="236637"/>
                </a:cubicBezTo>
                <a:cubicBezTo>
                  <a:pt x="7662899" y="240958"/>
                  <a:pt x="7598672" y="250462"/>
                  <a:pt x="7600399" y="260687"/>
                </a:cubicBezTo>
                <a:cubicBezTo>
                  <a:pt x="7602128" y="271056"/>
                  <a:pt x="7584125" y="285601"/>
                  <a:pt x="7566124" y="281281"/>
                </a:cubicBezTo>
                <a:cubicBezTo>
                  <a:pt x="7548122" y="276961"/>
                  <a:pt x="7548986" y="267600"/>
                  <a:pt x="7540489" y="264143"/>
                </a:cubicBezTo>
                <a:cubicBezTo>
                  <a:pt x="7534873" y="261911"/>
                  <a:pt x="7535738" y="259355"/>
                  <a:pt x="7540147" y="257357"/>
                </a:cubicBezTo>
                <a:lnTo>
                  <a:pt x="7540147" y="257357"/>
                </a:lnTo>
                <a:cubicBezTo>
                  <a:pt x="7544558" y="255359"/>
                  <a:pt x="7552515" y="253919"/>
                  <a:pt x="7561083" y="253919"/>
                </a:cubicBezTo>
                <a:lnTo>
                  <a:pt x="7577068" y="250967"/>
                </a:lnTo>
                <a:lnTo>
                  <a:pt x="7567996" y="242830"/>
                </a:lnTo>
                <a:cubicBezTo>
                  <a:pt x="7559858" y="239446"/>
                  <a:pt x="7556440" y="234297"/>
                  <a:pt x="7556656" y="230103"/>
                </a:cubicBezTo>
                <a:lnTo>
                  <a:pt x="7556656" y="230103"/>
                </a:lnTo>
                <a:cubicBezTo>
                  <a:pt x="7556872" y="225908"/>
                  <a:pt x="7560724" y="222668"/>
                  <a:pt x="7567132" y="223100"/>
                </a:cubicBezTo>
                <a:lnTo>
                  <a:pt x="7582830" y="215828"/>
                </a:lnTo>
                <a:lnTo>
                  <a:pt x="7579948" y="203370"/>
                </a:lnTo>
                <a:lnTo>
                  <a:pt x="7579948" y="203370"/>
                </a:lnTo>
                <a:cubicBezTo>
                  <a:pt x="7567996" y="197322"/>
                  <a:pt x="7582542" y="189689"/>
                  <a:pt x="7612495" y="183641"/>
                </a:cubicBezTo>
                <a:cubicBezTo>
                  <a:pt x="7627473" y="180617"/>
                  <a:pt x="7636005" y="175252"/>
                  <a:pt x="7641766" y="171508"/>
                </a:cubicBezTo>
                <a:lnTo>
                  <a:pt x="7648779" y="167606"/>
                </a:lnTo>
                <a:close/>
                <a:moveTo>
                  <a:pt x="2153064" y="156497"/>
                </a:moveTo>
                <a:cubicBezTo>
                  <a:pt x="2163811" y="154733"/>
                  <a:pt x="2181452" y="157289"/>
                  <a:pt x="2198805" y="172699"/>
                </a:cubicBezTo>
                <a:cubicBezTo>
                  <a:pt x="2233512" y="203516"/>
                  <a:pt x="2286076" y="208701"/>
                  <a:pt x="2289966" y="222814"/>
                </a:cubicBezTo>
                <a:cubicBezTo>
                  <a:pt x="2293854" y="236927"/>
                  <a:pt x="2320784" y="251040"/>
                  <a:pt x="2316896" y="235631"/>
                </a:cubicBezTo>
                <a:cubicBezTo>
                  <a:pt x="2313151" y="220222"/>
                  <a:pt x="2350307" y="230591"/>
                  <a:pt x="2337490" y="240815"/>
                </a:cubicBezTo>
                <a:cubicBezTo>
                  <a:pt x="2324672" y="251040"/>
                  <a:pt x="2360530" y="254929"/>
                  <a:pt x="2350307" y="267746"/>
                </a:cubicBezTo>
                <a:cubicBezTo>
                  <a:pt x="2340081" y="280563"/>
                  <a:pt x="2355491" y="289636"/>
                  <a:pt x="2378533" y="287043"/>
                </a:cubicBezTo>
                <a:cubicBezTo>
                  <a:pt x="2401575" y="284451"/>
                  <a:pt x="2408054" y="293380"/>
                  <a:pt x="2406759" y="299860"/>
                </a:cubicBezTo>
                <a:cubicBezTo>
                  <a:pt x="2404887" y="308789"/>
                  <a:pt x="2377236" y="308789"/>
                  <a:pt x="2357939" y="316566"/>
                </a:cubicBezTo>
                <a:cubicBezTo>
                  <a:pt x="2338642" y="324198"/>
                  <a:pt x="2339938" y="348680"/>
                  <a:pt x="2328417" y="340904"/>
                </a:cubicBezTo>
                <a:cubicBezTo>
                  <a:pt x="2316896" y="333271"/>
                  <a:pt x="2315599" y="379499"/>
                  <a:pt x="2298893" y="373019"/>
                </a:cubicBezTo>
                <a:cubicBezTo>
                  <a:pt x="2282189" y="366538"/>
                  <a:pt x="2264331" y="364091"/>
                  <a:pt x="2257851" y="374315"/>
                </a:cubicBezTo>
                <a:cubicBezTo>
                  <a:pt x="2251370" y="384540"/>
                  <a:pt x="2184548" y="362795"/>
                  <a:pt x="2189733" y="355017"/>
                </a:cubicBezTo>
                <a:cubicBezTo>
                  <a:pt x="2194917" y="347384"/>
                  <a:pt x="2157618" y="333127"/>
                  <a:pt x="2148689" y="324198"/>
                </a:cubicBezTo>
                <a:cubicBezTo>
                  <a:pt x="2139760" y="315270"/>
                  <a:pt x="2205285" y="313974"/>
                  <a:pt x="2200101" y="299860"/>
                </a:cubicBezTo>
                <a:cubicBezTo>
                  <a:pt x="2194917" y="285747"/>
                  <a:pt x="2135872" y="306197"/>
                  <a:pt x="2115278" y="297268"/>
                </a:cubicBezTo>
                <a:cubicBezTo>
                  <a:pt x="2094684" y="288339"/>
                  <a:pt x="2105917" y="275954"/>
                  <a:pt x="2087052" y="266450"/>
                </a:cubicBezTo>
                <a:cubicBezTo>
                  <a:pt x="2066602" y="256081"/>
                  <a:pt x="2074235" y="244560"/>
                  <a:pt x="2097421" y="250896"/>
                </a:cubicBezTo>
                <a:cubicBezTo>
                  <a:pt x="2120607" y="257377"/>
                  <a:pt x="2141056" y="240671"/>
                  <a:pt x="2112830" y="236783"/>
                </a:cubicBezTo>
                <a:cubicBezTo>
                  <a:pt x="2084459" y="232895"/>
                  <a:pt x="2085757" y="204669"/>
                  <a:pt x="2107646" y="204669"/>
                </a:cubicBezTo>
                <a:cubicBezTo>
                  <a:pt x="2129391" y="204669"/>
                  <a:pt x="2158915" y="200780"/>
                  <a:pt x="2131984" y="190556"/>
                </a:cubicBezTo>
                <a:cubicBezTo>
                  <a:pt x="2105053" y="180331"/>
                  <a:pt x="2134576" y="177738"/>
                  <a:pt x="2151281" y="179034"/>
                </a:cubicBezTo>
                <a:cubicBezTo>
                  <a:pt x="2167986" y="180331"/>
                  <a:pt x="2169282" y="170107"/>
                  <a:pt x="2148689" y="166217"/>
                </a:cubicBezTo>
                <a:cubicBezTo>
                  <a:pt x="2138464" y="164346"/>
                  <a:pt x="2142317" y="158261"/>
                  <a:pt x="2153064" y="156497"/>
                </a:cubicBezTo>
                <a:close/>
                <a:moveTo>
                  <a:pt x="6579750" y="154821"/>
                </a:moveTo>
                <a:cubicBezTo>
                  <a:pt x="6592388" y="154191"/>
                  <a:pt x="6606500" y="155487"/>
                  <a:pt x="6609884" y="159735"/>
                </a:cubicBezTo>
                <a:lnTo>
                  <a:pt x="6609884" y="159735"/>
                </a:lnTo>
                <a:cubicBezTo>
                  <a:pt x="6616796" y="168375"/>
                  <a:pt x="6598795" y="169240"/>
                  <a:pt x="6585114" y="167511"/>
                </a:cubicBezTo>
                <a:cubicBezTo>
                  <a:pt x="6571433" y="165783"/>
                  <a:pt x="6577482" y="178600"/>
                  <a:pt x="6556887" y="178600"/>
                </a:cubicBezTo>
                <a:cubicBezTo>
                  <a:pt x="6536438" y="178600"/>
                  <a:pt x="6521029" y="173560"/>
                  <a:pt x="6519012" y="168375"/>
                </a:cubicBezTo>
                <a:lnTo>
                  <a:pt x="6519012" y="168375"/>
                </a:lnTo>
                <a:cubicBezTo>
                  <a:pt x="6518292" y="165783"/>
                  <a:pt x="6563657" y="168375"/>
                  <a:pt x="6558473" y="161463"/>
                </a:cubicBezTo>
                <a:lnTo>
                  <a:pt x="6561235" y="159020"/>
                </a:lnTo>
                <a:lnTo>
                  <a:pt x="6563428" y="157082"/>
                </a:lnTo>
                <a:lnTo>
                  <a:pt x="6563428" y="157082"/>
                </a:lnTo>
                <a:cubicBezTo>
                  <a:pt x="6567482" y="155932"/>
                  <a:pt x="6573432" y="155135"/>
                  <a:pt x="6579750" y="154821"/>
                </a:cubicBezTo>
                <a:close/>
                <a:moveTo>
                  <a:pt x="2789769" y="31465"/>
                </a:moveTo>
                <a:cubicBezTo>
                  <a:pt x="2795583" y="32251"/>
                  <a:pt x="2800957" y="34339"/>
                  <a:pt x="2804808" y="38192"/>
                </a:cubicBezTo>
                <a:cubicBezTo>
                  <a:pt x="2820219" y="53601"/>
                  <a:pt x="2839516" y="22782"/>
                  <a:pt x="2856222" y="34303"/>
                </a:cubicBezTo>
                <a:cubicBezTo>
                  <a:pt x="2872783" y="45824"/>
                  <a:pt x="2971719" y="40640"/>
                  <a:pt x="2957606" y="45824"/>
                </a:cubicBezTo>
                <a:cubicBezTo>
                  <a:pt x="2943493" y="51009"/>
                  <a:pt x="2912674" y="76643"/>
                  <a:pt x="2946084" y="63826"/>
                </a:cubicBezTo>
                <a:cubicBezTo>
                  <a:pt x="2979496" y="51009"/>
                  <a:pt x="3010314" y="47120"/>
                  <a:pt x="3011612" y="54897"/>
                </a:cubicBezTo>
                <a:cubicBezTo>
                  <a:pt x="3012907" y="62530"/>
                  <a:pt x="3046318" y="49713"/>
                  <a:pt x="3045022" y="63826"/>
                </a:cubicBezTo>
                <a:cubicBezTo>
                  <a:pt x="3043725" y="77939"/>
                  <a:pt x="3068063" y="85716"/>
                  <a:pt x="3089953" y="81827"/>
                </a:cubicBezTo>
                <a:cubicBezTo>
                  <a:pt x="3111699" y="77939"/>
                  <a:pt x="3134886" y="84419"/>
                  <a:pt x="3082177" y="110054"/>
                </a:cubicBezTo>
                <a:cubicBezTo>
                  <a:pt x="3029611" y="135688"/>
                  <a:pt x="3009019" y="139576"/>
                  <a:pt x="2993608" y="135688"/>
                </a:cubicBezTo>
                <a:cubicBezTo>
                  <a:pt x="2978200" y="131799"/>
                  <a:pt x="2912674" y="145913"/>
                  <a:pt x="2925492" y="151097"/>
                </a:cubicBezTo>
                <a:cubicBezTo>
                  <a:pt x="2938309" y="156281"/>
                  <a:pt x="3014059" y="139576"/>
                  <a:pt x="3011467" y="156281"/>
                </a:cubicBezTo>
                <a:cubicBezTo>
                  <a:pt x="3008874" y="172987"/>
                  <a:pt x="2967831" y="167802"/>
                  <a:pt x="2915123" y="197325"/>
                </a:cubicBezTo>
                <a:cubicBezTo>
                  <a:pt x="2862557" y="226846"/>
                  <a:pt x="2835772" y="244848"/>
                  <a:pt x="2823963" y="244848"/>
                </a:cubicBezTo>
                <a:cubicBezTo>
                  <a:pt x="2807402" y="244848"/>
                  <a:pt x="2823963" y="265297"/>
                  <a:pt x="2799625" y="270482"/>
                </a:cubicBezTo>
                <a:cubicBezTo>
                  <a:pt x="2775287" y="275522"/>
                  <a:pt x="2752101" y="258817"/>
                  <a:pt x="2743172" y="266594"/>
                </a:cubicBezTo>
                <a:cubicBezTo>
                  <a:pt x="2734100" y="274226"/>
                  <a:pt x="2755988" y="296116"/>
                  <a:pt x="2707169" y="293524"/>
                </a:cubicBezTo>
                <a:cubicBezTo>
                  <a:pt x="2658348" y="290932"/>
                  <a:pt x="2616009" y="310229"/>
                  <a:pt x="2641644" y="310229"/>
                </a:cubicBezTo>
                <a:cubicBezTo>
                  <a:pt x="2667277" y="310229"/>
                  <a:pt x="2719986" y="305045"/>
                  <a:pt x="2718690" y="326935"/>
                </a:cubicBezTo>
                <a:cubicBezTo>
                  <a:pt x="2717393" y="348680"/>
                  <a:pt x="2683983" y="385981"/>
                  <a:pt x="2660941" y="385981"/>
                </a:cubicBezTo>
                <a:cubicBezTo>
                  <a:pt x="2637755" y="385981"/>
                  <a:pt x="2606936" y="379644"/>
                  <a:pt x="2606936" y="389869"/>
                </a:cubicBezTo>
                <a:cubicBezTo>
                  <a:pt x="2606936" y="400093"/>
                  <a:pt x="2626090" y="411615"/>
                  <a:pt x="2601751" y="418095"/>
                </a:cubicBezTo>
                <a:cubicBezTo>
                  <a:pt x="2577414" y="424576"/>
                  <a:pt x="2547891" y="427168"/>
                  <a:pt x="2526001" y="420687"/>
                </a:cubicBezTo>
                <a:cubicBezTo>
                  <a:pt x="2504111" y="414351"/>
                  <a:pt x="2488703" y="442577"/>
                  <a:pt x="2524705" y="437393"/>
                </a:cubicBezTo>
                <a:cubicBezTo>
                  <a:pt x="2560708" y="432208"/>
                  <a:pt x="2581878" y="436241"/>
                  <a:pt x="2585046" y="448914"/>
                </a:cubicBezTo>
                <a:cubicBezTo>
                  <a:pt x="2587638" y="459139"/>
                  <a:pt x="2610824" y="434801"/>
                  <a:pt x="2619754" y="448914"/>
                </a:cubicBezTo>
                <a:cubicBezTo>
                  <a:pt x="2628826" y="463027"/>
                  <a:pt x="2624937" y="474548"/>
                  <a:pt x="2606936" y="474548"/>
                </a:cubicBezTo>
                <a:cubicBezTo>
                  <a:pt x="2588935" y="474548"/>
                  <a:pt x="2588935" y="474548"/>
                  <a:pt x="2574821" y="484773"/>
                </a:cubicBezTo>
                <a:cubicBezTo>
                  <a:pt x="2560708" y="495142"/>
                  <a:pt x="2540115" y="498886"/>
                  <a:pt x="2528594" y="488661"/>
                </a:cubicBezTo>
                <a:cubicBezTo>
                  <a:pt x="2517073" y="478436"/>
                  <a:pt x="2510592" y="474548"/>
                  <a:pt x="2484957" y="474548"/>
                </a:cubicBezTo>
                <a:cubicBezTo>
                  <a:pt x="2459324" y="474548"/>
                  <a:pt x="2433689" y="469508"/>
                  <a:pt x="2425913" y="481028"/>
                </a:cubicBezTo>
                <a:cubicBezTo>
                  <a:pt x="2418136" y="492549"/>
                  <a:pt x="2386022" y="488661"/>
                  <a:pt x="2374500" y="478436"/>
                </a:cubicBezTo>
                <a:cubicBezTo>
                  <a:pt x="2362980" y="468211"/>
                  <a:pt x="2297454" y="484917"/>
                  <a:pt x="2279453" y="468211"/>
                </a:cubicBezTo>
                <a:cubicBezTo>
                  <a:pt x="2263179" y="453234"/>
                  <a:pt x="2315456" y="438689"/>
                  <a:pt x="2338497" y="438689"/>
                </a:cubicBezTo>
                <a:cubicBezTo>
                  <a:pt x="2361684" y="438689"/>
                  <a:pt x="2360387" y="423280"/>
                  <a:pt x="2339794" y="420687"/>
                </a:cubicBezTo>
                <a:cubicBezTo>
                  <a:pt x="2319344" y="418095"/>
                  <a:pt x="2310270" y="395053"/>
                  <a:pt x="2343682" y="392461"/>
                </a:cubicBezTo>
                <a:cubicBezTo>
                  <a:pt x="2377093" y="389869"/>
                  <a:pt x="2389910" y="403981"/>
                  <a:pt x="2393799" y="418095"/>
                </a:cubicBezTo>
                <a:cubicBezTo>
                  <a:pt x="2397687" y="432208"/>
                  <a:pt x="2432393" y="437393"/>
                  <a:pt x="2432393" y="421983"/>
                </a:cubicBezTo>
                <a:cubicBezTo>
                  <a:pt x="2432393" y="406430"/>
                  <a:pt x="2384869" y="396205"/>
                  <a:pt x="2398983" y="383387"/>
                </a:cubicBezTo>
                <a:cubicBezTo>
                  <a:pt x="2413240" y="370570"/>
                  <a:pt x="2433689" y="348680"/>
                  <a:pt x="2405463" y="365387"/>
                </a:cubicBezTo>
                <a:cubicBezTo>
                  <a:pt x="2377236" y="382091"/>
                  <a:pt x="2334897" y="384683"/>
                  <a:pt x="2336194" y="364091"/>
                </a:cubicBezTo>
                <a:cubicBezTo>
                  <a:pt x="2337490" y="343496"/>
                  <a:pt x="2382421" y="325495"/>
                  <a:pt x="2410648" y="330679"/>
                </a:cubicBezTo>
                <a:cubicBezTo>
                  <a:pt x="2438874" y="335863"/>
                  <a:pt x="2488990" y="358905"/>
                  <a:pt x="2488990" y="346088"/>
                </a:cubicBezTo>
                <a:cubicBezTo>
                  <a:pt x="2488990" y="333271"/>
                  <a:pt x="2450539" y="339608"/>
                  <a:pt x="2432538" y="311381"/>
                </a:cubicBezTo>
                <a:cubicBezTo>
                  <a:pt x="2414536" y="283155"/>
                  <a:pt x="2396534" y="276674"/>
                  <a:pt x="2378533" y="276674"/>
                </a:cubicBezTo>
                <a:cubicBezTo>
                  <a:pt x="2360530" y="276674"/>
                  <a:pt x="2352899" y="231744"/>
                  <a:pt x="2377236" y="230448"/>
                </a:cubicBezTo>
                <a:cubicBezTo>
                  <a:pt x="2401575" y="229151"/>
                  <a:pt x="2447803" y="229151"/>
                  <a:pt x="2468396" y="251040"/>
                </a:cubicBezTo>
                <a:cubicBezTo>
                  <a:pt x="2488990" y="272786"/>
                  <a:pt x="2539107" y="281859"/>
                  <a:pt x="2517216" y="265153"/>
                </a:cubicBezTo>
                <a:cubicBezTo>
                  <a:pt x="2495326" y="248592"/>
                  <a:pt x="2459324" y="233183"/>
                  <a:pt x="2481213" y="226702"/>
                </a:cubicBezTo>
                <a:cubicBezTo>
                  <a:pt x="2503104" y="220222"/>
                  <a:pt x="2551923" y="222814"/>
                  <a:pt x="2576261" y="206109"/>
                </a:cubicBezTo>
                <a:cubicBezTo>
                  <a:pt x="2600601" y="189547"/>
                  <a:pt x="2577558" y="166362"/>
                  <a:pt x="2576261" y="181772"/>
                </a:cubicBezTo>
                <a:cubicBezTo>
                  <a:pt x="2574965" y="197181"/>
                  <a:pt x="2499215" y="215182"/>
                  <a:pt x="2483807" y="211294"/>
                </a:cubicBezTo>
                <a:cubicBezTo>
                  <a:pt x="2468396" y="207405"/>
                  <a:pt x="2456875" y="202365"/>
                  <a:pt x="2452987" y="215182"/>
                </a:cubicBezTo>
                <a:cubicBezTo>
                  <a:pt x="2449099" y="227998"/>
                  <a:pt x="2369460" y="218926"/>
                  <a:pt x="2370756" y="208701"/>
                </a:cubicBezTo>
                <a:cubicBezTo>
                  <a:pt x="2372052" y="198477"/>
                  <a:pt x="2378533" y="179179"/>
                  <a:pt x="2361827" y="194589"/>
                </a:cubicBezTo>
                <a:cubicBezTo>
                  <a:pt x="2345121" y="209998"/>
                  <a:pt x="2289966" y="204812"/>
                  <a:pt x="2288669" y="191996"/>
                </a:cubicBezTo>
                <a:cubicBezTo>
                  <a:pt x="2287372" y="179179"/>
                  <a:pt x="2261739" y="186812"/>
                  <a:pt x="2261739" y="173995"/>
                </a:cubicBezTo>
                <a:cubicBezTo>
                  <a:pt x="2261739" y="161178"/>
                  <a:pt x="2292558" y="153400"/>
                  <a:pt x="2270667" y="154696"/>
                </a:cubicBezTo>
                <a:cubicBezTo>
                  <a:pt x="2248922" y="155993"/>
                  <a:pt x="2243738" y="150809"/>
                  <a:pt x="2259147" y="143176"/>
                </a:cubicBezTo>
                <a:cubicBezTo>
                  <a:pt x="2274555" y="135399"/>
                  <a:pt x="2260442" y="127767"/>
                  <a:pt x="2242442" y="139288"/>
                </a:cubicBezTo>
                <a:cubicBezTo>
                  <a:pt x="2224439" y="150809"/>
                  <a:pt x="2193621" y="143032"/>
                  <a:pt x="2220408" y="132950"/>
                </a:cubicBezTo>
                <a:cubicBezTo>
                  <a:pt x="2247338" y="122583"/>
                  <a:pt x="2275563" y="120134"/>
                  <a:pt x="2282045" y="127767"/>
                </a:cubicBezTo>
                <a:cubicBezTo>
                  <a:pt x="2288381" y="135399"/>
                  <a:pt x="2292269" y="121287"/>
                  <a:pt x="2305086" y="109766"/>
                </a:cubicBezTo>
                <a:cubicBezTo>
                  <a:pt x="2317903" y="98245"/>
                  <a:pt x="2350018" y="109766"/>
                  <a:pt x="2350018" y="116246"/>
                </a:cubicBezTo>
                <a:cubicBezTo>
                  <a:pt x="2350018" y="122727"/>
                  <a:pt x="2384726" y="113653"/>
                  <a:pt x="2369316" y="102133"/>
                </a:cubicBezTo>
                <a:cubicBezTo>
                  <a:pt x="2353906" y="90612"/>
                  <a:pt x="2411656" y="96948"/>
                  <a:pt x="2397543" y="85428"/>
                </a:cubicBezTo>
                <a:cubicBezTo>
                  <a:pt x="2383429" y="73907"/>
                  <a:pt x="2432250" y="77795"/>
                  <a:pt x="2447659" y="90612"/>
                </a:cubicBezTo>
                <a:cubicBezTo>
                  <a:pt x="2463068" y="103572"/>
                  <a:pt x="2482366" y="95796"/>
                  <a:pt x="2482366" y="81683"/>
                </a:cubicBezTo>
                <a:cubicBezTo>
                  <a:pt x="2482366" y="67570"/>
                  <a:pt x="2536370" y="84275"/>
                  <a:pt x="2529890" y="71458"/>
                </a:cubicBezTo>
                <a:cubicBezTo>
                  <a:pt x="2523553" y="58641"/>
                  <a:pt x="2535074" y="53457"/>
                  <a:pt x="2547891" y="57345"/>
                </a:cubicBezTo>
                <a:cubicBezTo>
                  <a:pt x="2560708" y="61090"/>
                  <a:pt x="2572230" y="53457"/>
                  <a:pt x="2563300" y="49569"/>
                </a:cubicBezTo>
                <a:cubicBezTo>
                  <a:pt x="2554372" y="45680"/>
                  <a:pt x="2586486" y="39344"/>
                  <a:pt x="2616009" y="52161"/>
                </a:cubicBezTo>
                <a:cubicBezTo>
                  <a:pt x="2645532" y="65122"/>
                  <a:pt x="2634009" y="39344"/>
                  <a:pt x="2660941" y="43232"/>
                </a:cubicBezTo>
                <a:cubicBezTo>
                  <a:pt x="2687872" y="47120"/>
                  <a:pt x="2717393" y="33007"/>
                  <a:pt x="2732802" y="45824"/>
                </a:cubicBezTo>
                <a:cubicBezTo>
                  <a:pt x="2748213" y="58641"/>
                  <a:pt x="2759878" y="58641"/>
                  <a:pt x="2754692" y="47120"/>
                </a:cubicBezTo>
                <a:cubicBezTo>
                  <a:pt x="2750912" y="38479"/>
                  <a:pt x="2772326" y="29109"/>
                  <a:pt x="2789769" y="31465"/>
                </a:cubicBezTo>
                <a:close/>
                <a:moveTo>
                  <a:pt x="3970433" y="748"/>
                </a:moveTo>
                <a:cubicBezTo>
                  <a:pt x="4004564" y="-1844"/>
                  <a:pt x="4044887" y="2476"/>
                  <a:pt x="4058568" y="10973"/>
                </a:cubicBezTo>
                <a:cubicBezTo>
                  <a:pt x="4072249" y="19470"/>
                  <a:pt x="4136478" y="13565"/>
                  <a:pt x="4139935" y="21198"/>
                </a:cubicBezTo>
                <a:cubicBezTo>
                  <a:pt x="4143391" y="28975"/>
                  <a:pt x="4176802" y="31567"/>
                  <a:pt x="4175074" y="41792"/>
                </a:cubicBezTo>
                <a:cubicBezTo>
                  <a:pt x="4173490" y="52016"/>
                  <a:pt x="4193939" y="54609"/>
                  <a:pt x="4214533" y="53745"/>
                </a:cubicBezTo>
                <a:cubicBezTo>
                  <a:pt x="4235127" y="52881"/>
                  <a:pt x="4276170" y="65842"/>
                  <a:pt x="4268538" y="75202"/>
                </a:cubicBezTo>
                <a:cubicBezTo>
                  <a:pt x="4260761" y="84707"/>
                  <a:pt x="4217125" y="85571"/>
                  <a:pt x="4188035" y="97524"/>
                </a:cubicBezTo>
                <a:cubicBezTo>
                  <a:pt x="4158945" y="109477"/>
                  <a:pt x="4090395" y="102565"/>
                  <a:pt x="4051943" y="106884"/>
                </a:cubicBezTo>
                <a:cubicBezTo>
                  <a:pt x="4014212" y="111061"/>
                  <a:pt x="3939758" y="125751"/>
                  <a:pt x="3940622" y="135975"/>
                </a:cubicBezTo>
                <a:cubicBezTo>
                  <a:pt x="3941486" y="146200"/>
                  <a:pt x="4004852" y="125751"/>
                  <a:pt x="4040855" y="120566"/>
                </a:cubicBezTo>
                <a:cubicBezTo>
                  <a:pt x="4076714" y="115526"/>
                  <a:pt x="4157216" y="116246"/>
                  <a:pt x="4158080" y="124022"/>
                </a:cubicBezTo>
                <a:cubicBezTo>
                  <a:pt x="4158945" y="131799"/>
                  <a:pt x="4094715" y="150665"/>
                  <a:pt x="4098172" y="161754"/>
                </a:cubicBezTo>
                <a:cubicBezTo>
                  <a:pt x="4101628" y="172843"/>
                  <a:pt x="4175218" y="136119"/>
                  <a:pt x="4190627" y="132663"/>
                </a:cubicBezTo>
                <a:cubicBezTo>
                  <a:pt x="4206036" y="129207"/>
                  <a:pt x="4200132" y="112069"/>
                  <a:pt x="4227495" y="109477"/>
                </a:cubicBezTo>
                <a:cubicBezTo>
                  <a:pt x="4254856" y="106884"/>
                  <a:pt x="4266089" y="130791"/>
                  <a:pt x="4245496" y="151385"/>
                </a:cubicBezTo>
                <a:cubicBezTo>
                  <a:pt x="4224902" y="171978"/>
                  <a:pt x="4184722" y="213022"/>
                  <a:pt x="4197540" y="211294"/>
                </a:cubicBezTo>
                <a:cubicBezTo>
                  <a:pt x="4210357" y="209566"/>
                  <a:pt x="4225767" y="188108"/>
                  <a:pt x="4246360" y="179611"/>
                </a:cubicBezTo>
                <a:cubicBezTo>
                  <a:pt x="4266810" y="170970"/>
                  <a:pt x="4285675" y="150521"/>
                  <a:pt x="4302813" y="141880"/>
                </a:cubicBezTo>
                <a:cubicBezTo>
                  <a:pt x="4319806" y="133239"/>
                  <a:pt x="4311309" y="159017"/>
                  <a:pt x="4328447" y="151241"/>
                </a:cubicBezTo>
                <a:cubicBezTo>
                  <a:pt x="4345585" y="143464"/>
                  <a:pt x="4385765" y="170106"/>
                  <a:pt x="4387492" y="147784"/>
                </a:cubicBezTo>
                <a:cubicBezTo>
                  <a:pt x="4389220" y="125607"/>
                  <a:pt x="4414854" y="120422"/>
                  <a:pt x="4446537" y="120422"/>
                </a:cubicBezTo>
                <a:cubicBezTo>
                  <a:pt x="4478219" y="120422"/>
                  <a:pt x="4545905" y="139288"/>
                  <a:pt x="4545041" y="148649"/>
                </a:cubicBezTo>
                <a:cubicBezTo>
                  <a:pt x="4545041" y="158009"/>
                  <a:pt x="4497949" y="177738"/>
                  <a:pt x="4479947" y="178603"/>
                </a:cubicBezTo>
                <a:cubicBezTo>
                  <a:pt x="4462090" y="179467"/>
                  <a:pt x="4471450" y="191420"/>
                  <a:pt x="4442360" y="194875"/>
                </a:cubicBezTo>
                <a:cubicBezTo>
                  <a:pt x="4413269" y="198333"/>
                  <a:pt x="4420038" y="206828"/>
                  <a:pt x="4378995" y="207693"/>
                </a:cubicBezTo>
                <a:cubicBezTo>
                  <a:pt x="4337951" y="208557"/>
                  <a:pt x="4337951" y="220510"/>
                  <a:pt x="4365314" y="217054"/>
                </a:cubicBezTo>
                <a:cubicBezTo>
                  <a:pt x="4392820" y="213598"/>
                  <a:pt x="4433000" y="221374"/>
                  <a:pt x="4418454" y="229870"/>
                </a:cubicBezTo>
                <a:cubicBezTo>
                  <a:pt x="4403909" y="238368"/>
                  <a:pt x="4362865" y="240095"/>
                  <a:pt x="4345728" y="240095"/>
                </a:cubicBezTo>
                <a:cubicBezTo>
                  <a:pt x="4328447" y="240095"/>
                  <a:pt x="4296908" y="255505"/>
                  <a:pt x="4306269" y="264145"/>
                </a:cubicBezTo>
                <a:cubicBezTo>
                  <a:pt x="4315629" y="272642"/>
                  <a:pt x="4335359" y="251328"/>
                  <a:pt x="4354225" y="248736"/>
                </a:cubicBezTo>
                <a:cubicBezTo>
                  <a:pt x="4373090" y="246144"/>
                  <a:pt x="4393684" y="271778"/>
                  <a:pt x="4373954" y="271778"/>
                </a:cubicBezTo>
                <a:cubicBezTo>
                  <a:pt x="4354225" y="271778"/>
                  <a:pt x="4319086" y="276962"/>
                  <a:pt x="4325998" y="300868"/>
                </a:cubicBezTo>
                <a:cubicBezTo>
                  <a:pt x="4332767" y="324774"/>
                  <a:pt x="4272858" y="325638"/>
                  <a:pt x="4274587" y="340184"/>
                </a:cubicBezTo>
                <a:cubicBezTo>
                  <a:pt x="4276314" y="354873"/>
                  <a:pt x="4272858" y="383964"/>
                  <a:pt x="4256585" y="394189"/>
                </a:cubicBezTo>
                <a:cubicBezTo>
                  <a:pt x="4240311" y="404414"/>
                  <a:pt x="4270986" y="410462"/>
                  <a:pt x="4279626" y="392461"/>
                </a:cubicBezTo>
                <a:cubicBezTo>
                  <a:pt x="4288123" y="374459"/>
                  <a:pt x="4343856" y="396637"/>
                  <a:pt x="4337808" y="405278"/>
                </a:cubicBezTo>
                <a:cubicBezTo>
                  <a:pt x="4331903" y="413775"/>
                  <a:pt x="4295900" y="395773"/>
                  <a:pt x="4298493" y="413775"/>
                </a:cubicBezTo>
                <a:cubicBezTo>
                  <a:pt x="4301084" y="431632"/>
                  <a:pt x="4336223" y="430048"/>
                  <a:pt x="4346448" y="423999"/>
                </a:cubicBezTo>
                <a:cubicBezTo>
                  <a:pt x="4356673" y="417951"/>
                  <a:pt x="4382451" y="451362"/>
                  <a:pt x="4364451" y="454818"/>
                </a:cubicBezTo>
                <a:cubicBezTo>
                  <a:pt x="4346448" y="458274"/>
                  <a:pt x="4305405" y="440273"/>
                  <a:pt x="4285675" y="454818"/>
                </a:cubicBezTo>
                <a:cubicBezTo>
                  <a:pt x="4266089" y="469363"/>
                  <a:pt x="4254856" y="452226"/>
                  <a:pt x="4246360" y="460002"/>
                </a:cubicBezTo>
                <a:cubicBezTo>
                  <a:pt x="4237863" y="467779"/>
                  <a:pt x="4267818" y="474548"/>
                  <a:pt x="4267818" y="482324"/>
                </a:cubicBezTo>
                <a:cubicBezTo>
                  <a:pt x="4267818" y="489957"/>
                  <a:pt x="4303821" y="495141"/>
                  <a:pt x="4319230" y="495141"/>
                </a:cubicBezTo>
                <a:cubicBezTo>
                  <a:pt x="4334639" y="495141"/>
                  <a:pt x="4354369" y="537193"/>
                  <a:pt x="4332911" y="548282"/>
                </a:cubicBezTo>
                <a:cubicBezTo>
                  <a:pt x="4311453" y="559515"/>
                  <a:pt x="4292588" y="541513"/>
                  <a:pt x="4282363" y="556923"/>
                </a:cubicBezTo>
                <a:cubicBezTo>
                  <a:pt x="4272138" y="572332"/>
                  <a:pt x="4320958" y="594654"/>
                  <a:pt x="4334639" y="589469"/>
                </a:cubicBezTo>
                <a:cubicBezTo>
                  <a:pt x="4348320" y="584429"/>
                  <a:pt x="4344000" y="610063"/>
                  <a:pt x="4326862" y="609199"/>
                </a:cubicBezTo>
                <a:cubicBezTo>
                  <a:pt x="4309725" y="608335"/>
                  <a:pt x="4253272" y="604158"/>
                  <a:pt x="4262633" y="615247"/>
                </a:cubicBezTo>
                <a:cubicBezTo>
                  <a:pt x="4272138" y="626480"/>
                  <a:pt x="4317502" y="638433"/>
                  <a:pt x="4301228" y="651250"/>
                </a:cubicBezTo>
                <a:cubicBezTo>
                  <a:pt x="4284955" y="664068"/>
                  <a:pt x="4271275" y="657155"/>
                  <a:pt x="4252408" y="663203"/>
                </a:cubicBezTo>
                <a:cubicBezTo>
                  <a:pt x="4233543" y="669108"/>
                  <a:pt x="4196676" y="635697"/>
                  <a:pt x="4188179" y="644338"/>
                </a:cubicBezTo>
                <a:cubicBezTo>
                  <a:pt x="4179682" y="652836"/>
                  <a:pt x="4206181" y="664788"/>
                  <a:pt x="4177090" y="668245"/>
                </a:cubicBezTo>
                <a:cubicBezTo>
                  <a:pt x="4148000" y="671700"/>
                  <a:pt x="4168449" y="699063"/>
                  <a:pt x="4189907" y="687110"/>
                </a:cubicBezTo>
                <a:cubicBezTo>
                  <a:pt x="4211365" y="675157"/>
                  <a:pt x="4259321" y="676021"/>
                  <a:pt x="4259321" y="687974"/>
                </a:cubicBezTo>
                <a:cubicBezTo>
                  <a:pt x="4259321" y="699927"/>
                  <a:pt x="4254136" y="727290"/>
                  <a:pt x="4231958" y="717929"/>
                </a:cubicBezTo>
                <a:cubicBezTo>
                  <a:pt x="4209781" y="708424"/>
                  <a:pt x="4184867" y="699063"/>
                  <a:pt x="4189187" y="712745"/>
                </a:cubicBezTo>
                <a:cubicBezTo>
                  <a:pt x="4193507" y="726426"/>
                  <a:pt x="4273866" y="766749"/>
                  <a:pt x="4264505" y="779566"/>
                </a:cubicBezTo>
                <a:cubicBezTo>
                  <a:pt x="4255146" y="792383"/>
                  <a:pt x="4277466" y="811105"/>
                  <a:pt x="4254281" y="818017"/>
                </a:cubicBezTo>
                <a:cubicBezTo>
                  <a:pt x="4231094" y="824786"/>
                  <a:pt x="4204597" y="816289"/>
                  <a:pt x="4190915" y="796559"/>
                </a:cubicBezTo>
                <a:cubicBezTo>
                  <a:pt x="4177234" y="776830"/>
                  <a:pt x="4145551" y="765741"/>
                  <a:pt x="4149872" y="782878"/>
                </a:cubicBezTo>
                <a:cubicBezTo>
                  <a:pt x="4154048" y="800016"/>
                  <a:pt x="4160961" y="807648"/>
                  <a:pt x="4144687" y="810241"/>
                </a:cubicBezTo>
                <a:cubicBezTo>
                  <a:pt x="4128414" y="812833"/>
                  <a:pt x="4116317" y="840195"/>
                  <a:pt x="4136046" y="829106"/>
                </a:cubicBezTo>
                <a:cubicBezTo>
                  <a:pt x="4155776" y="818017"/>
                  <a:pt x="4183139" y="832562"/>
                  <a:pt x="4200277" y="836883"/>
                </a:cubicBezTo>
                <a:cubicBezTo>
                  <a:pt x="4217413" y="841059"/>
                  <a:pt x="4240600" y="840339"/>
                  <a:pt x="4251688" y="834291"/>
                </a:cubicBezTo>
                <a:cubicBezTo>
                  <a:pt x="4262922" y="828242"/>
                  <a:pt x="4258601" y="837747"/>
                  <a:pt x="4240600" y="848836"/>
                </a:cubicBezTo>
                <a:cubicBezTo>
                  <a:pt x="4222598" y="859925"/>
                  <a:pt x="4178962" y="874470"/>
                  <a:pt x="4158368" y="891607"/>
                </a:cubicBezTo>
                <a:cubicBezTo>
                  <a:pt x="4137919" y="908745"/>
                  <a:pt x="4078010" y="918970"/>
                  <a:pt x="4054824" y="919835"/>
                </a:cubicBezTo>
                <a:cubicBezTo>
                  <a:pt x="4031782" y="920555"/>
                  <a:pt x="4035958" y="929196"/>
                  <a:pt x="4012052" y="929196"/>
                </a:cubicBezTo>
                <a:cubicBezTo>
                  <a:pt x="3988146" y="929196"/>
                  <a:pt x="4005284" y="946333"/>
                  <a:pt x="3983826" y="936107"/>
                </a:cubicBezTo>
                <a:cubicBezTo>
                  <a:pt x="3962512" y="925738"/>
                  <a:pt x="3952143" y="931788"/>
                  <a:pt x="3956463" y="947196"/>
                </a:cubicBezTo>
                <a:cubicBezTo>
                  <a:pt x="3960640" y="962605"/>
                  <a:pt x="3927373" y="960013"/>
                  <a:pt x="3920460" y="983199"/>
                </a:cubicBezTo>
                <a:cubicBezTo>
                  <a:pt x="3913548" y="1006242"/>
                  <a:pt x="3885322" y="1030292"/>
                  <a:pt x="3856231" y="1038789"/>
                </a:cubicBezTo>
                <a:cubicBezTo>
                  <a:pt x="3826997" y="1047285"/>
                  <a:pt x="3810723" y="1041381"/>
                  <a:pt x="3802227" y="1049878"/>
                </a:cubicBezTo>
                <a:cubicBezTo>
                  <a:pt x="3793586" y="1058374"/>
                  <a:pt x="3790130" y="1046421"/>
                  <a:pt x="3796178" y="1034468"/>
                </a:cubicBezTo>
                <a:cubicBezTo>
                  <a:pt x="3802227" y="1022515"/>
                  <a:pt x="3778177" y="1021651"/>
                  <a:pt x="3781633" y="1035332"/>
                </a:cubicBezTo>
                <a:cubicBezTo>
                  <a:pt x="3784945" y="1049157"/>
                  <a:pt x="3775584" y="1058518"/>
                  <a:pt x="3757583" y="1060246"/>
                </a:cubicBezTo>
                <a:cubicBezTo>
                  <a:pt x="3739581" y="1061975"/>
                  <a:pt x="3722444" y="1067159"/>
                  <a:pt x="3730221" y="1077384"/>
                </a:cubicBezTo>
                <a:cubicBezTo>
                  <a:pt x="3737997" y="1087753"/>
                  <a:pt x="3727629" y="1094521"/>
                  <a:pt x="3713947" y="1085160"/>
                </a:cubicBezTo>
                <a:cubicBezTo>
                  <a:pt x="3700266" y="1075656"/>
                  <a:pt x="3695946" y="1091065"/>
                  <a:pt x="3709627" y="1096249"/>
                </a:cubicBezTo>
                <a:cubicBezTo>
                  <a:pt x="3723452" y="1101434"/>
                  <a:pt x="3725900" y="1115979"/>
                  <a:pt x="3715676" y="1117707"/>
                </a:cubicBezTo>
                <a:cubicBezTo>
                  <a:pt x="3705451" y="1119435"/>
                  <a:pt x="3699402" y="1124476"/>
                  <a:pt x="3704587" y="1131388"/>
                </a:cubicBezTo>
                <a:cubicBezTo>
                  <a:pt x="3709771" y="1138301"/>
                  <a:pt x="3710635" y="1150254"/>
                  <a:pt x="3703723" y="1151982"/>
                </a:cubicBezTo>
                <a:cubicBezTo>
                  <a:pt x="3696954" y="1153710"/>
                  <a:pt x="3701130" y="1171712"/>
                  <a:pt x="3691770" y="1174304"/>
                </a:cubicBezTo>
                <a:cubicBezTo>
                  <a:pt x="3682409" y="1176896"/>
                  <a:pt x="3689321" y="1196626"/>
                  <a:pt x="3669592" y="1194034"/>
                </a:cubicBezTo>
                <a:cubicBezTo>
                  <a:pt x="3649862" y="1191441"/>
                  <a:pt x="3646550" y="1205123"/>
                  <a:pt x="3655046" y="1208579"/>
                </a:cubicBezTo>
                <a:cubicBezTo>
                  <a:pt x="3663687" y="1212035"/>
                  <a:pt x="3666135" y="1251351"/>
                  <a:pt x="3657639" y="1253944"/>
                </a:cubicBezTo>
                <a:cubicBezTo>
                  <a:pt x="3649142" y="1256536"/>
                  <a:pt x="3652454" y="1294122"/>
                  <a:pt x="3643094" y="1299306"/>
                </a:cubicBezTo>
                <a:cubicBezTo>
                  <a:pt x="3633589" y="1304348"/>
                  <a:pt x="3631861" y="1323212"/>
                  <a:pt x="3621636" y="1321485"/>
                </a:cubicBezTo>
                <a:cubicBezTo>
                  <a:pt x="3611267" y="1319757"/>
                  <a:pt x="3574544" y="1311116"/>
                  <a:pt x="3571088" y="1301756"/>
                </a:cubicBezTo>
                <a:cubicBezTo>
                  <a:pt x="3567631" y="1292395"/>
                  <a:pt x="3548766" y="1285481"/>
                  <a:pt x="3536813" y="1287210"/>
                </a:cubicBezTo>
                <a:cubicBezTo>
                  <a:pt x="3524860" y="1288938"/>
                  <a:pt x="3523996" y="1274393"/>
                  <a:pt x="3508586" y="1278713"/>
                </a:cubicBezTo>
                <a:cubicBezTo>
                  <a:pt x="3493177" y="1282889"/>
                  <a:pt x="3480360" y="1268344"/>
                  <a:pt x="3476040" y="1257256"/>
                </a:cubicBezTo>
                <a:cubicBezTo>
                  <a:pt x="3471719" y="1246166"/>
                  <a:pt x="3449541" y="1231621"/>
                  <a:pt x="3443493" y="1222980"/>
                </a:cubicBezTo>
                <a:cubicBezTo>
                  <a:pt x="3437444" y="1214339"/>
                  <a:pt x="3424627" y="1203250"/>
                  <a:pt x="3429812" y="1187841"/>
                </a:cubicBezTo>
                <a:cubicBezTo>
                  <a:pt x="3434852" y="1172432"/>
                  <a:pt x="3408354" y="1174160"/>
                  <a:pt x="3407490" y="1163071"/>
                </a:cubicBezTo>
                <a:cubicBezTo>
                  <a:pt x="3406626" y="1151982"/>
                  <a:pt x="3391217" y="1152846"/>
                  <a:pt x="3392945" y="1133981"/>
                </a:cubicBezTo>
                <a:cubicBezTo>
                  <a:pt x="3394673" y="1115115"/>
                  <a:pt x="3380128" y="1133117"/>
                  <a:pt x="3375807" y="1118571"/>
                </a:cubicBezTo>
                <a:cubicBezTo>
                  <a:pt x="3371487" y="1104026"/>
                  <a:pt x="3381712" y="1074936"/>
                  <a:pt x="3370623" y="1068887"/>
                </a:cubicBezTo>
                <a:cubicBezTo>
                  <a:pt x="3359534" y="1062983"/>
                  <a:pt x="3328715" y="1039797"/>
                  <a:pt x="3330443" y="1026980"/>
                </a:cubicBezTo>
                <a:cubicBezTo>
                  <a:pt x="3332172" y="1014163"/>
                  <a:pt x="3363854" y="1009122"/>
                  <a:pt x="3352765" y="1001345"/>
                </a:cubicBezTo>
                <a:cubicBezTo>
                  <a:pt x="3341676" y="993713"/>
                  <a:pt x="3321947" y="994577"/>
                  <a:pt x="3324539" y="976574"/>
                </a:cubicBezTo>
                <a:cubicBezTo>
                  <a:pt x="3326987" y="958573"/>
                  <a:pt x="3348445" y="948349"/>
                  <a:pt x="3348445" y="933804"/>
                </a:cubicBezTo>
                <a:cubicBezTo>
                  <a:pt x="3348445" y="919258"/>
                  <a:pt x="3357806" y="914937"/>
                  <a:pt x="3371487" y="913210"/>
                </a:cubicBezTo>
                <a:cubicBezTo>
                  <a:pt x="3385312" y="911481"/>
                  <a:pt x="3406626" y="921706"/>
                  <a:pt x="3408354" y="911481"/>
                </a:cubicBezTo>
                <a:cubicBezTo>
                  <a:pt x="3410082" y="901256"/>
                  <a:pt x="3405906" y="879798"/>
                  <a:pt x="3414402" y="871302"/>
                </a:cubicBezTo>
                <a:cubicBezTo>
                  <a:pt x="3423043" y="862805"/>
                  <a:pt x="3403314" y="836163"/>
                  <a:pt x="3388768" y="841347"/>
                </a:cubicBezTo>
                <a:cubicBezTo>
                  <a:pt x="3374223" y="846388"/>
                  <a:pt x="3310869" y="810529"/>
                  <a:pt x="3310869" y="805344"/>
                </a:cubicBezTo>
                <a:cubicBezTo>
                  <a:pt x="3310869" y="800304"/>
                  <a:pt x="3368175" y="796848"/>
                  <a:pt x="3387904" y="811393"/>
                </a:cubicBezTo>
                <a:cubicBezTo>
                  <a:pt x="3407634" y="825938"/>
                  <a:pt x="3421315" y="817441"/>
                  <a:pt x="3399857" y="799440"/>
                </a:cubicBezTo>
                <a:cubicBezTo>
                  <a:pt x="3378543" y="781438"/>
                  <a:pt x="3355357" y="784030"/>
                  <a:pt x="3344269" y="772942"/>
                </a:cubicBezTo>
                <a:cubicBezTo>
                  <a:pt x="3333180" y="761853"/>
                  <a:pt x="3354638" y="743851"/>
                  <a:pt x="3334044" y="743851"/>
                </a:cubicBezTo>
                <a:cubicBezTo>
                  <a:pt x="3313460" y="743851"/>
                  <a:pt x="3317770" y="767037"/>
                  <a:pt x="3290419" y="762717"/>
                </a:cubicBezTo>
                <a:cubicBezTo>
                  <a:pt x="3263057" y="758540"/>
                  <a:pt x="3286098" y="735354"/>
                  <a:pt x="3276738" y="723401"/>
                </a:cubicBezTo>
                <a:cubicBezTo>
                  <a:pt x="3267377" y="711448"/>
                  <a:pt x="3306693" y="701080"/>
                  <a:pt x="3291283" y="687398"/>
                </a:cubicBezTo>
                <a:cubicBezTo>
                  <a:pt x="3275874" y="673716"/>
                  <a:pt x="3272418" y="664355"/>
                  <a:pt x="3276738" y="657444"/>
                </a:cubicBezTo>
                <a:cubicBezTo>
                  <a:pt x="3280913" y="650530"/>
                  <a:pt x="3255280" y="640305"/>
                  <a:pt x="3256144" y="625760"/>
                </a:cubicBezTo>
                <a:cubicBezTo>
                  <a:pt x="3257007" y="611215"/>
                  <a:pt x="3252688" y="588893"/>
                  <a:pt x="3229646" y="578668"/>
                </a:cubicBezTo>
                <a:cubicBezTo>
                  <a:pt x="3206603" y="568443"/>
                  <a:pt x="3186874" y="556490"/>
                  <a:pt x="3189466" y="540217"/>
                </a:cubicBezTo>
                <a:cubicBezTo>
                  <a:pt x="3192060" y="523944"/>
                  <a:pt x="3163832" y="521352"/>
                  <a:pt x="3143239" y="510263"/>
                </a:cubicBezTo>
                <a:cubicBezTo>
                  <a:pt x="3122644" y="499174"/>
                  <a:pt x="3062735" y="494133"/>
                  <a:pt x="3049918" y="485493"/>
                </a:cubicBezTo>
                <a:cubicBezTo>
                  <a:pt x="3037101" y="476996"/>
                  <a:pt x="3031053" y="496726"/>
                  <a:pt x="3014779" y="492405"/>
                </a:cubicBezTo>
                <a:cubicBezTo>
                  <a:pt x="2998507" y="488229"/>
                  <a:pt x="2982233" y="506950"/>
                  <a:pt x="2976185" y="499318"/>
                </a:cubicBezTo>
                <a:cubicBezTo>
                  <a:pt x="2970280" y="491685"/>
                  <a:pt x="2935141" y="489957"/>
                  <a:pt x="2947095" y="502774"/>
                </a:cubicBezTo>
                <a:cubicBezTo>
                  <a:pt x="2959046" y="515591"/>
                  <a:pt x="2922324" y="508678"/>
                  <a:pt x="2900003" y="497590"/>
                </a:cubicBezTo>
                <a:cubicBezTo>
                  <a:pt x="2877680" y="486357"/>
                  <a:pt x="2864863" y="488085"/>
                  <a:pt x="2865727" y="478724"/>
                </a:cubicBezTo>
                <a:cubicBezTo>
                  <a:pt x="2866590" y="469363"/>
                  <a:pt x="2887041" y="460002"/>
                  <a:pt x="2864863" y="455682"/>
                </a:cubicBezTo>
                <a:cubicBezTo>
                  <a:pt x="2842541" y="451362"/>
                  <a:pt x="2815179" y="453954"/>
                  <a:pt x="2812586" y="442001"/>
                </a:cubicBezTo>
                <a:cubicBezTo>
                  <a:pt x="2810138" y="430048"/>
                  <a:pt x="2865727" y="439409"/>
                  <a:pt x="2883728" y="428320"/>
                </a:cubicBezTo>
                <a:cubicBezTo>
                  <a:pt x="2901730" y="417087"/>
                  <a:pt x="2960775" y="438545"/>
                  <a:pt x="2961639" y="423135"/>
                </a:cubicBezTo>
                <a:cubicBezTo>
                  <a:pt x="2962503" y="407726"/>
                  <a:pt x="2942773" y="395773"/>
                  <a:pt x="2916275" y="405998"/>
                </a:cubicBezTo>
                <a:cubicBezTo>
                  <a:pt x="2889777" y="416223"/>
                  <a:pt x="2851182" y="415359"/>
                  <a:pt x="2837500" y="399949"/>
                </a:cubicBezTo>
                <a:cubicBezTo>
                  <a:pt x="2823819" y="384540"/>
                  <a:pt x="2804954" y="389581"/>
                  <a:pt x="2789544" y="386268"/>
                </a:cubicBezTo>
                <a:cubicBezTo>
                  <a:pt x="2777591" y="383676"/>
                  <a:pt x="2772406" y="374170"/>
                  <a:pt x="2772406" y="364810"/>
                </a:cubicBezTo>
                <a:cubicBezTo>
                  <a:pt x="2772406" y="340039"/>
                  <a:pt x="2881136" y="337448"/>
                  <a:pt x="2882864" y="322038"/>
                </a:cubicBezTo>
                <a:cubicBezTo>
                  <a:pt x="2884592" y="306629"/>
                  <a:pt x="2954726" y="318582"/>
                  <a:pt x="2973592" y="305765"/>
                </a:cubicBezTo>
                <a:cubicBezTo>
                  <a:pt x="2992313" y="292948"/>
                  <a:pt x="3012907" y="261265"/>
                  <a:pt x="2997499" y="252624"/>
                </a:cubicBezTo>
                <a:cubicBezTo>
                  <a:pt x="2982088" y="244127"/>
                  <a:pt x="2933268" y="256080"/>
                  <a:pt x="2926499" y="241536"/>
                </a:cubicBezTo>
                <a:cubicBezTo>
                  <a:pt x="2919731" y="226847"/>
                  <a:pt x="3034510" y="172122"/>
                  <a:pt x="3057551" y="170394"/>
                </a:cubicBezTo>
                <a:cubicBezTo>
                  <a:pt x="3080594" y="168810"/>
                  <a:pt x="3105364" y="189260"/>
                  <a:pt x="3113140" y="179035"/>
                </a:cubicBezTo>
                <a:cubicBezTo>
                  <a:pt x="3120916" y="168810"/>
                  <a:pt x="3116597" y="144040"/>
                  <a:pt x="3104643" y="135399"/>
                </a:cubicBezTo>
                <a:cubicBezTo>
                  <a:pt x="3092691" y="126903"/>
                  <a:pt x="3151735" y="114086"/>
                  <a:pt x="3169736" y="126903"/>
                </a:cubicBezTo>
                <a:cubicBezTo>
                  <a:pt x="3187739" y="139720"/>
                  <a:pt x="3209195" y="132807"/>
                  <a:pt x="3188602" y="120854"/>
                </a:cubicBezTo>
                <a:cubicBezTo>
                  <a:pt x="3168152" y="108901"/>
                  <a:pt x="3199836" y="101125"/>
                  <a:pt x="3223742" y="101989"/>
                </a:cubicBezTo>
                <a:cubicBezTo>
                  <a:pt x="3247648" y="102853"/>
                  <a:pt x="3293875" y="81395"/>
                  <a:pt x="3311877" y="88307"/>
                </a:cubicBezTo>
                <a:cubicBezTo>
                  <a:pt x="3329868" y="95076"/>
                  <a:pt x="3336636" y="132807"/>
                  <a:pt x="3327275" y="147352"/>
                </a:cubicBezTo>
                <a:cubicBezTo>
                  <a:pt x="3317915" y="161898"/>
                  <a:pt x="3351325" y="149081"/>
                  <a:pt x="3351325" y="127623"/>
                </a:cubicBezTo>
                <a:cubicBezTo>
                  <a:pt x="3351325" y="106165"/>
                  <a:pt x="3336780" y="90756"/>
                  <a:pt x="3353918" y="90756"/>
                </a:cubicBezTo>
                <a:cubicBezTo>
                  <a:pt x="3371055" y="90756"/>
                  <a:pt x="3401009" y="124166"/>
                  <a:pt x="3407058" y="119846"/>
                </a:cubicBezTo>
                <a:cubicBezTo>
                  <a:pt x="3412962" y="115526"/>
                  <a:pt x="3447237" y="129207"/>
                  <a:pt x="3447237" y="118118"/>
                </a:cubicBezTo>
                <a:cubicBezTo>
                  <a:pt x="3447237" y="106884"/>
                  <a:pt x="3396833" y="88019"/>
                  <a:pt x="3412098" y="77795"/>
                </a:cubicBezTo>
                <a:cubicBezTo>
                  <a:pt x="3424915" y="69298"/>
                  <a:pt x="3476328" y="80387"/>
                  <a:pt x="3490009" y="94932"/>
                </a:cubicBezTo>
                <a:cubicBezTo>
                  <a:pt x="3503690" y="109477"/>
                  <a:pt x="3531916" y="104293"/>
                  <a:pt x="3554238" y="118838"/>
                </a:cubicBezTo>
                <a:cubicBezTo>
                  <a:pt x="3576560" y="133383"/>
                  <a:pt x="3611699" y="145480"/>
                  <a:pt x="3591969" y="125751"/>
                </a:cubicBezTo>
                <a:cubicBezTo>
                  <a:pt x="3572384" y="106021"/>
                  <a:pt x="3531196" y="94932"/>
                  <a:pt x="3518379" y="79523"/>
                </a:cubicBezTo>
                <a:cubicBezTo>
                  <a:pt x="3505562" y="64113"/>
                  <a:pt x="3568063" y="72610"/>
                  <a:pt x="3569791" y="64113"/>
                </a:cubicBezTo>
                <a:cubicBezTo>
                  <a:pt x="3571520" y="55617"/>
                  <a:pt x="3520971" y="41072"/>
                  <a:pt x="3540701" y="37615"/>
                </a:cubicBezTo>
                <a:cubicBezTo>
                  <a:pt x="3560431" y="34303"/>
                  <a:pt x="3627972" y="37615"/>
                  <a:pt x="3636613" y="26526"/>
                </a:cubicBezTo>
                <a:cubicBezTo>
                  <a:pt x="3645110" y="15437"/>
                  <a:pt x="3702714" y="37327"/>
                  <a:pt x="3715387" y="26526"/>
                </a:cubicBezTo>
                <a:cubicBezTo>
                  <a:pt x="3726477" y="17022"/>
                  <a:pt x="3762480" y="23070"/>
                  <a:pt x="3759887" y="35887"/>
                </a:cubicBezTo>
                <a:cubicBezTo>
                  <a:pt x="3757295" y="48704"/>
                  <a:pt x="3796034" y="41792"/>
                  <a:pt x="3780481" y="24798"/>
                </a:cubicBezTo>
                <a:cubicBezTo>
                  <a:pt x="3771840" y="15437"/>
                  <a:pt x="3794162" y="10253"/>
                  <a:pt x="3808707" y="11117"/>
                </a:cubicBezTo>
                <a:cubicBezTo>
                  <a:pt x="3823252" y="11981"/>
                  <a:pt x="3833477" y="5933"/>
                  <a:pt x="3849751" y="4204"/>
                </a:cubicBezTo>
                <a:cubicBezTo>
                  <a:pt x="3866024" y="2476"/>
                  <a:pt x="3936158" y="3340"/>
                  <a:pt x="3970433" y="748"/>
                </a:cubicBezTo>
                <a:close/>
              </a:path>
            </a:pathLst>
          </a:custGeom>
          <a:solidFill>
            <a:schemeClr val="lt1"/>
          </a:solidFill>
          <a:ln cap="flat" w="9525">
            <a:solidFill>
              <a:srgbClr val="441d61"/>
            </a:solidFill>
            <a:prstDash val="solid"/>
            <a:miter lim="800000"/>
          </a:ln>
        </p:spPr>
        <p:txBody>
          <a:bodyPr anchor="ctr" bIns="45700" lIns="91425" rIns="91425" rtlCol="0" spcFirstLastPara="true" tIns="45700" vert="horz" wrap="square">
            <a:noAutofit/>
          </a:bodyPr>
          <a:lstStyle/>
          <a:p>
            <a:pPr algn="l" indent="0" lvl="0" marL="0" marR="0" rtl="false">
              <a:spcBef>
                <a:spcPts val="0"/>
              </a:spcBef>
              <a:spcAft>
                <a:spcPts val="0"/>
              </a:spcAft>
              <a:buClr>
                <a:schemeClr val="dk1"/>
              </a:buClr>
              <a:buSzPct val="100000"/>
              <a:buFont typeface="Calibri"/>
              <a:buNone/>
            </a:pPr>
            <a:r>
              <a:rPr dirty="0" lang="en-US" sz="1800">
                <a:solidFill>
                  <a:schemeClr val="dk1"/>
                </a:solidFill>
                <a:latin typeface="Calibri"/>
              </a:rPr>
              <a:t/>
            </a:r>
            <a:endParaRPr dirty="0" lang="en-US" sz="1800">
              <a:solidFill>
                <a:schemeClr val="dk1"/>
              </a:solidFill>
              <a:latin typeface="Calibri"/>
            </a:endParaRPr>
          </a:p>
        </p:txBody>
      </p:sp>
      <p:sp>
        <p:nvSpPr>
          <p:cNvPr id="9" name="Google Shape;1193;p57">
            <a:extLst>
              <a:ext uri="{AA0DF01F-11ED-4B34-A2ED-3DBC47E2E2BE}">
                <a16:creationId xmlns:a16="http://schemas.microsoft.com/office/drawing/2010/main" id="{2165FA39-B9D6-4CD0-AE01-042680A71683}"/>
              </a:ext>
            </a:extLst>
          </p:cNvPr>
          <p:cNvSpPr/>
          <p:nvPr/>
        </p:nvSpPr>
        <p:spPr>
          <a:xfrm rot="0">
            <a:off x="11243748" y="2441983"/>
            <a:ext cx="463549" cy="463549"/>
          </a:xfrm>
          <a:prstGeom prst="ellipse">
            <a:avLst/>
          </a:prstGeom>
          <a:solidFill>
            <a:srgbClr val="f2f2f2"/>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0" name="Google Shape;1194;p57">
            <a:extLst>
              <a:ext uri="{F3D023EA-9B7C-4351-988E-F9B94D3311B2}">
                <a16:creationId xmlns:a16="http://schemas.microsoft.com/office/drawing/2010/main" id="{68345DD5-7E5F-416C-A5A2-BFC024629584}"/>
              </a:ext>
            </a:extLst>
          </p:cNvPr>
          <p:cNvSpPr/>
          <p:nvPr/>
        </p:nvSpPr>
        <p:spPr>
          <a:xfrm rot="0">
            <a:off x="11322065" y="2523473"/>
            <a:ext cx="300567" cy="300567"/>
          </a:xfrm>
          <a:prstGeom prst="ellipse">
            <a:avLst/>
          </a:prstGeom>
          <a:solidFill>
            <a:srgbClr val="d8d8d8"/>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1" name="Google Shape;1195;p57">
            <a:extLst>
              <a:ext uri="{367BD00F-31AB-4E84-8E48-ADDCC59DA16D}">
                <a16:creationId xmlns:a16="http://schemas.microsoft.com/office/drawing/2010/main" id="{9C7DA124-F0D6-406B-B70D-961153A4E35E}"/>
              </a:ext>
            </a:extLst>
          </p:cNvPr>
          <p:cNvSpPr/>
          <p:nvPr/>
        </p:nvSpPr>
        <p:spPr>
          <a:xfrm rot="0">
            <a:off x="11381861" y="2586380"/>
            <a:ext cx="180976" cy="180976"/>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2" name="Google Shape;1208;p57">
            <a:extLst>
              <a:ext uri="{46C322F4-41A0-48DE-8B11-22B9C84049A2}">
                <a16:creationId xmlns:a16="http://schemas.microsoft.com/office/drawing/2010/main" id="{B34B215B-D9B2-406B-A71A-7E181E17628B}"/>
              </a:ext>
            </a:extLst>
          </p:cNvPr>
          <p:cNvSpPr txBox="1"/>
          <p:nvPr/>
        </p:nvSpPr>
        <p:spPr>
          <a:xfrm rot="0">
            <a:off x="933158" y="1183206"/>
            <a:ext cx="4832641" cy="761790"/>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i="1" lang="en-US" sz="4400">
                <a:solidFill>
                  <a:schemeClr val="lt1"/>
                </a:solidFill>
                <a:latin typeface="Aldrich"/>
              </a:rPr>
              <a:t>OUR</a:t>
            </a:r>
            <a:r>
              <a:rPr b="1" dirty="0" i="1" lang="en-US" sz="4400">
                <a:solidFill>
                  <a:schemeClr val="lt1"/>
                </a:solidFill>
                <a:latin typeface="Aldrich"/>
              </a:rPr>
              <a:t> MISSION</a:t>
            </a:r>
            <a:endParaRPr b="1" dirty="0" i="1" lang="en-US" sz="4400">
              <a:solidFill>
                <a:schemeClr val="lt1"/>
              </a:solidFill>
              <a:latin typeface="Aldrich"/>
            </a:endParaRPr>
          </a:p>
        </p:txBody>
      </p:sp>
      <p:sp>
        <p:nvSpPr>
          <p:cNvPr id="13" name="">
            <a:extLst>
              <a:ext uri="{EA52618C-5E18-4211-BBA2-2C363A1C28FF}">
                <a16:creationId xmlns:a16="http://schemas.microsoft.com/office/drawing/2010/main" id="{261D7929-92E0-4D38-B9D6-F04D24410AE6}"/>
              </a:ext>
            </a:extLst>
          </p:cNvPr>
          <p:cNvSpPr/>
          <p:nvPr/>
        </p:nvSpPr>
        <p:spPr>
          <a:xfrm rot="0">
            <a:off x="10189739" y="3826373"/>
            <a:ext cx="463549" cy="463549"/>
          </a:xfrm>
          <a:prstGeom prst="ellipse">
            <a:avLst/>
          </a:prstGeom>
          <a:solidFill>
            <a:srgbClr val="f2f2f2"/>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4" name="">
            <a:extLst>
              <a:ext uri="{5DBADB50-316F-4E86-B833-B17B574084C9}">
                <a16:creationId xmlns:a16="http://schemas.microsoft.com/office/drawing/2010/main" id="{9F3D9A3D-5CC6-4377-AF4E-887A640C41BD}"/>
              </a:ext>
            </a:extLst>
          </p:cNvPr>
          <p:cNvSpPr/>
          <p:nvPr/>
        </p:nvSpPr>
        <p:spPr>
          <a:xfrm rot="0">
            <a:off x="10268055" y="3907859"/>
            <a:ext cx="300567" cy="300567"/>
          </a:xfrm>
          <a:prstGeom prst="ellipse">
            <a:avLst/>
          </a:prstGeom>
          <a:solidFill>
            <a:srgbClr val="d8d8d8"/>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5" name="">
            <a:extLst>
              <a:ext uri="{E2F8F3DE-2B5B-4574-B485-1195310CA375}">
                <a16:creationId xmlns:a16="http://schemas.microsoft.com/office/drawing/2010/main" id="{81695154-48BD-4DBF-98B5-4AD6CB4A066E}"/>
              </a:ext>
            </a:extLst>
          </p:cNvPr>
          <p:cNvSpPr/>
          <p:nvPr/>
        </p:nvSpPr>
        <p:spPr>
          <a:xfrm rot="0">
            <a:off x="10327852" y="3970772"/>
            <a:ext cx="180976" cy="180976"/>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6" name="">
            <a:extLst>
              <a:ext uri="{6817A4FD-05F2-485C-8465-69FA1A175B7A}">
                <a16:creationId xmlns:a16="http://schemas.microsoft.com/office/drawing/2010/main" id="{EAF191E3-D01C-4AF6-BF2F-F0A6B5A24369}"/>
              </a:ext>
            </a:extLst>
          </p:cNvPr>
          <p:cNvSpPr/>
          <p:nvPr/>
        </p:nvSpPr>
        <p:spPr>
          <a:xfrm rot="0">
            <a:off x="8360940" y="4397873"/>
            <a:ext cx="463549" cy="463549"/>
          </a:xfrm>
          <a:prstGeom prst="ellipse">
            <a:avLst/>
          </a:prstGeom>
          <a:solidFill>
            <a:srgbClr val="f2f2f2"/>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7" name="">
            <a:extLst>
              <a:ext uri="{B8FBA3A5-401A-43E6-9EB9-4FB364A3DCEC}">
                <a16:creationId xmlns:a16="http://schemas.microsoft.com/office/drawing/2010/main" id="{C0BE5D37-BF46-4CFC-A4C6-CB287147F939}"/>
              </a:ext>
            </a:extLst>
          </p:cNvPr>
          <p:cNvSpPr/>
          <p:nvPr/>
        </p:nvSpPr>
        <p:spPr>
          <a:xfrm rot="0">
            <a:off x="8439255" y="4479359"/>
            <a:ext cx="300567" cy="300567"/>
          </a:xfrm>
          <a:prstGeom prst="ellipse">
            <a:avLst/>
          </a:prstGeom>
          <a:solidFill>
            <a:srgbClr val="d8d8d8"/>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8" name="">
            <a:extLst>
              <a:ext uri="{C6CBA408-C977-45EC-94AB-222F0915F710}">
                <a16:creationId xmlns:a16="http://schemas.microsoft.com/office/drawing/2010/main" id="{4B0ABB04-5542-4FF3-AC72-4BA6BF65018D}"/>
              </a:ext>
            </a:extLst>
          </p:cNvPr>
          <p:cNvSpPr/>
          <p:nvPr/>
        </p:nvSpPr>
        <p:spPr>
          <a:xfrm rot="0">
            <a:off x="8499053" y="4542272"/>
            <a:ext cx="180976" cy="180976"/>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9" name="">
            <a:extLst>
              <a:ext uri="{755FC8B6-DD58-442F-A73D-D5E9B4C757B9}">
                <a16:creationId xmlns:a16="http://schemas.microsoft.com/office/drawing/2010/main" id="{31F3F337-8003-49CD-89B1-2A3898EE9194}"/>
              </a:ext>
            </a:extLst>
          </p:cNvPr>
          <p:cNvSpPr/>
          <p:nvPr/>
        </p:nvSpPr>
        <p:spPr>
          <a:xfrm rot="0">
            <a:off x="6938448" y="2899183"/>
            <a:ext cx="463549" cy="463549"/>
          </a:xfrm>
          <a:prstGeom prst="ellipse">
            <a:avLst/>
          </a:prstGeom>
          <a:solidFill>
            <a:srgbClr val="f2f2f2"/>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0" name="">
            <a:extLst>
              <a:ext uri="{6CB5C53B-9BB8-490F-88D0-7373994E6264}">
                <a16:creationId xmlns:a16="http://schemas.microsoft.com/office/drawing/2010/main" id="{3A02F4B8-22C9-4580-B4C1-1353F1F1756C}"/>
              </a:ext>
            </a:extLst>
          </p:cNvPr>
          <p:cNvSpPr/>
          <p:nvPr/>
        </p:nvSpPr>
        <p:spPr>
          <a:xfrm rot="0">
            <a:off x="7016764" y="2980673"/>
            <a:ext cx="300567" cy="300567"/>
          </a:xfrm>
          <a:prstGeom prst="ellipse">
            <a:avLst/>
          </a:prstGeom>
          <a:solidFill>
            <a:srgbClr val="d8d8d8"/>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1" name="">
            <a:extLst>
              <a:ext uri="{E4387C0A-F189-4C95-8F14-DBF3750CC13B}">
                <a16:creationId xmlns:a16="http://schemas.microsoft.com/office/drawing/2010/main" id="{391F5707-DEC8-40B8-A179-7F69CA0C7415}"/>
              </a:ext>
            </a:extLst>
          </p:cNvPr>
          <p:cNvSpPr/>
          <p:nvPr/>
        </p:nvSpPr>
        <p:spPr>
          <a:xfrm rot="0">
            <a:off x="7076560" y="3043580"/>
            <a:ext cx="180976" cy="180976"/>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2" name="">
            <a:extLst>
              <a:ext uri="{33F98A9F-813F-4983-A58F-0C3D2F0980AD}">
                <a16:creationId xmlns:a16="http://schemas.microsoft.com/office/drawing/2010/main" id="{6CD15711-6E08-47DA-88A9-66D2299D9F2A}"/>
              </a:ext>
            </a:extLst>
          </p:cNvPr>
          <p:cNvSpPr/>
          <p:nvPr/>
        </p:nvSpPr>
        <p:spPr>
          <a:xfrm rot="0">
            <a:off x="8614848" y="1718083"/>
            <a:ext cx="463549" cy="463549"/>
          </a:xfrm>
          <a:prstGeom prst="ellipse">
            <a:avLst/>
          </a:prstGeom>
          <a:solidFill>
            <a:srgbClr val="f2f2f2"/>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3" name="">
            <a:extLst>
              <a:ext uri="{3671428A-BF6C-491B-B801-235D8417C2F2}">
                <a16:creationId xmlns:a16="http://schemas.microsoft.com/office/drawing/2010/main" id="{93AE5556-879D-4385-814E-3506D72F9FC9}"/>
              </a:ext>
            </a:extLst>
          </p:cNvPr>
          <p:cNvSpPr/>
          <p:nvPr/>
        </p:nvSpPr>
        <p:spPr>
          <a:xfrm rot="0">
            <a:off x="8691048" y="1799577"/>
            <a:ext cx="300567" cy="300567"/>
          </a:xfrm>
          <a:prstGeom prst="ellipse">
            <a:avLst/>
          </a:prstGeom>
          <a:solidFill>
            <a:srgbClr val="d8d8d8"/>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4" name="">
            <a:extLst>
              <a:ext uri="{6701E18C-2C7A-4204-A16A-689DE648174C}">
                <a16:creationId xmlns:a16="http://schemas.microsoft.com/office/drawing/2010/main" id="{C2BB3770-BD18-4CEE-8F52-B57C374FDED6}"/>
              </a:ext>
            </a:extLst>
          </p:cNvPr>
          <p:cNvSpPr/>
          <p:nvPr/>
        </p:nvSpPr>
        <p:spPr>
          <a:xfrm rot="0">
            <a:off x="8752961" y="1862480"/>
            <a:ext cx="180976" cy="180976"/>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5" name="">
            <a:extLst>
              <a:ext uri="{3335E0E6-DB4F-41CC-A12E-BB472BDAA169}">
                <a16:creationId xmlns:a16="http://schemas.microsoft.com/office/drawing/2010/main" id="{3DA1B478-5661-484E-BD48-D3E10B4EB1B9}"/>
              </a:ext>
            </a:extLst>
          </p:cNvPr>
          <p:cNvSpPr/>
          <p:nvPr/>
        </p:nvSpPr>
        <p:spPr>
          <a:xfrm rot="0">
            <a:off x="684714" y="2334682"/>
            <a:ext cx="104622" cy="97364"/>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6" name="">
            <a:extLst>
              <a:ext uri="{2E9D924C-FF16-462E-ADC1-07E31D2F0FFE}">
                <a16:creationId xmlns:a16="http://schemas.microsoft.com/office/drawing/2010/main" id="{0A6F1865-F2A7-4BC9-979D-58E8CE0ED45F}"/>
              </a:ext>
            </a:extLst>
          </p:cNvPr>
          <p:cNvSpPr/>
          <p:nvPr/>
        </p:nvSpPr>
        <p:spPr>
          <a:xfrm rot="0">
            <a:off x="591588" y="2244728"/>
            <a:ext cx="304761" cy="283635"/>
          </a:xfrm>
          <a:prstGeom prst="rect">
            <a:avLst/>
          </a:prstGeom>
          <a:no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7" name="">
            <a:extLst>
              <a:ext uri="{2F8F0AB0-42AF-49A3-A58E-59DF4128AABC}">
                <a16:creationId xmlns:a16="http://schemas.microsoft.com/office/drawing/2010/main" id="{07D50EDC-B2A8-40DA-AF20-A9C5FA1EBB53}"/>
              </a:ext>
            </a:extLst>
          </p:cNvPr>
          <p:cNvSpPr/>
          <p:nvPr/>
        </p:nvSpPr>
        <p:spPr>
          <a:xfrm rot="0">
            <a:off x="684714" y="2829991"/>
            <a:ext cx="104622" cy="97364"/>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8" name="">
            <a:extLst>
              <a:ext uri="{DF46AD6F-DEF0-44A5-B970-13D2BAAB171F}">
                <a16:creationId xmlns:a16="http://schemas.microsoft.com/office/drawing/2010/main" id="{BA12AC8A-CC17-4B0F-9572-333428D585B2}"/>
              </a:ext>
            </a:extLst>
          </p:cNvPr>
          <p:cNvSpPr/>
          <p:nvPr/>
        </p:nvSpPr>
        <p:spPr>
          <a:xfrm rot="0">
            <a:off x="591588" y="2740028"/>
            <a:ext cx="304761" cy="283635"/>
          </a:xfrm>
          <a:prstGeom prst="rect">
            <a:avLst/>
          </a:prstGeom>
          <a:no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29" name="">
            <a:extLst>
              <a:ext uri="{ABF40237-ECD4-44D8-A0F6-7B850DAF27E7}">
                <a16:creationId xmlns:a16="http://schemas.microsoft.com/office/drawing/2010/main" id="{FEABD8FB-C3C9-408B-8557-19EA064D118B}"/>
              </a:ext>
            </a:extLst>
          </p:cNvPr>
          <p:cNvSpPr/>
          <p:nvPr/>
        </p:nvSpPr>
        <p:spPr>
          <a:xfrm rot="0">
            <a:off x="684714" y="3325291"/>
            <a:ext cx="104622" cy="97364"/>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0" name="">
            <a:extLst>
              <a:ext uri="{7EE7C87C-FD7D-4E35-98E9-11208DD9C492}">
                <a16:creationId xmlns:a16="http://schemas.microsoft.com/office/drawing/2010/main" id="{4DCC85D8-610A-462F-B52E-1814A137D855}"/>
              </a:ext>
            </a:extLst>
          </p:cNvPr>
          <p:cNvSpPr/>
          <p:nvPr/>
        </p:nvSpPr>
        <p:spPr>
          <a:xfrm rot="0">
            <a:off x="591588" y="3235328"/>
            <a:ext cx="304761" cy="283635"/>
          </a:xfrm>
          <a:prstGeom prst="rect">
            <a:avLst/>
          </a:prstGeom>
          <a:no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1" name="">
            <a:extLst>
              <a:ext uri="{A6EF0F2A-D94D-4418-9E40-080F2C3C588D}">
                <a16:creationId xmlns:a16="http://schemas.microsoft.com/office/drawing/2010/main" id="{A5153564-1EBE-4BF4-8393-66BDA2F577DE}"/>
              </a:ext>
            </a:extLst>
          </p:cNvPr>
          <p:cNvSpPr/>
          <p:nvPr/>
        </p:nvSpPr>
        <p:spPr>
          <a:xfrm rot="0">
            <a:off x="684714" y="3820591"/>
            <a:ext cx="104622" cy="97364"/>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2" name="">
            <a:extLst>
              <a:ext uri="{32135751-4BCC-4E9A-B6C5-47286E52A338}">
                <a16:creationId xmlns:a16="http://schemas.microsoft.com/office/drawing/2010/main" id="{9B0C27E1-B82B-443C-BB5F-8297BBFC1603}"/>
              </a:ext>
            </a:extLst>
          </p:cNvPr>
          <p:cNvSpPr/>
          <p:nvPr/>
        </p:nvSpPr>
        <p:spPr>
          <a:xfrm rot="0">
            <a:off x="591588" y="3730628"/>
            <a:ext cx="304761" cy="283635"/>
          </a:xfrm>
          <a:prstGeom prst="rect">
            <a:avLst/>
          </a:prstGeom>
          <a:no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3" name="">
            <a:extLst>
              <a:ext uri="{D594360C-9133-4237-8F36-2D1C369F14FA}">
                <a16:creationId xmlns:a16="http://schemas.microsoft.com/office/drawing/2010/main" id="{18F804F5-67EF-4747-B1C1-D9794EBB5647}"/>
              </a:ext>
            </a:extLst>
          </p:cNvPr>
          <p:cNvSpPr/>
          <p:nvPr/>
        </p:nvSpPr>
        <p:spPr>
          <a:xfrm rot="0">
            <a:off x="684714" y="4315891"/>
            <a:ext cx="104622" cy="97364"/>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4" name="">
            <a:extLst>
              <a:ext uri="{E282FBAE-9069-45F6-8391-4EB70749D2F1}">
                <a16:creationId xmlns:a16="http://schemas.microsoft.com/office/drawing/2010/main" id="{299DD243-3EA2-44CE-B239-0D474FC4DAE9}"/>
              </a:ext>
            </a:extLst>
          </p:cNvPr>
          <p:cNvSpPr/>
          <p:nvPr/>
        </p:nvSpPr>
        <p:spPr>
          <a:xfrm rot="0">
            <a:off x="591588" y="4225928"/>
            <a:ext cx="304761" cy="283635"/>
          </a:xfrm>
          <a:prstGeom prst="rect">
            <a:avLst/>
          </a:prstGeom>
          <a:no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5" name="">
            <a:extLst>
              <a:ext uri="{77F53765-BE1E-4B26-A019-2CEF9E4F190F}">
                <a16:creationId xmlns:a16="http://schemas.microsoft.com/office/drawing/2010/main" id="{E9ED9A3A-75D7-40DD-820A-2156388675AE}"/>
              </a:ext>
            </a:extLst>
          </p:cNvPr>
          <p:cNvSpPr/>
          <p:nvPr/>
        </p:nvSpPr>
        <p:spPr>
          <a:xfrm rot="0">
            <a:off x="684714" y="4811191"/>
            <a:ext cx="104622" cy="97364"/>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6" name="">
            <a:extLst>
              <a:ext uri="{BE03A797-E2F7-4A8F-B5CC-D0D95267A9A5}">
                <a16:creationId xmlns:a16="http://schemas.microsoft.com/office/drawing/2010/main" id="{15A92BB7-8154-4246-B34D-FFE4AF1B8CA4}"/>
              </a:ext>
            </a:extLst>
          </p:cNvPr>
          <p:cNvSpPr/>
          <p:nvPr/>
        </p:nvSpPr>
        <p:spPr>
          <a:xfrm rot="0">
            <a:off x="591588" y="4721228"/>
            <a:ext cx="304761" cy="283635"/>
          </a:xfrm>
          <a:prstGeom prst="rect">
            <a:avLst/>
          </a:prstGeom>
          <a:no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7" name="">
            <a:extLst>
              <a:ext uri="{81E9E1BF-7FDB-490D-9670-7626AF0555A0}">
                <a16:creationId xmlns:a16="http://schemas.microsoft.com/office/drawing/2010/main" id="{77844484-3EBE-4B3B-B30C-F0421B31E03C}"/>
              </a:ext>
            </a:extLst>
          </p:cNvPr>
          <p:cNvSpPr/>
          <p:nvPr/>
        </p:nvSpPr>
        <p:spPr>
          <a:xfrm rot="0">
            <a:off x="684714" y="5306491"/>
            <a:ext cx="104622" cy="97364"/>
          </a:xfrm>
          <a:prstGeom prst="ellipse">
            <a:avLst/>
          </a:prstGeom>
          <a:solidFill>
            <a:srgbClr val="00ffab"/>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8" name="">
            <a:extLst>
              <a:ext uri="{9BE2CE3F-1FA8-4257-9613-78F1E468CE3D}">
                <a16:creationId xmlns:a16="http://schemas.microsoft.com/office/drawing/2010/main" id="{2AC08C08-9116-4570-A614-20A1562B1693}"/>
              </a:ext>
            </a:extLst>
          </p:cNvPr>
          <p:cNvSpPr/>
          <p:nvPr/>
        </p:nvSpPr>
        <p:spPr>
          <a:xfrm rot="0">
            <a:off x="591588" y="5216528"/>
            <a:ext cx="304761" cy="283635"/>
          </a:xfrm>
          <a:prstGeom prst="rect">
            <a:avLst/>
          </a:prstGeom>
          <a:no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39" name="">
            <a:extLst>
              <a:ext uri="{222D208B-AE17-4294-819B-013EE90E624E}">
                <a16:creationId xmlns:a16="http://schemas.microsoft.com/office/drawing/2010/main" id="{575925C6-39AC-46D1-A37C-D22862EE7836}"/>
              </a:ext>
            </a:extLst>
          </p:cNvPr>
          <p:cNvSpPr txBox="1"/>
          <p:nvPr/>
        </p:nvSpPr>
        <p:spPr>
          <a:xfrm rot="0">
            <a:off x="910418" y="2029234"/>
            <a:ext cx="2875331" cy="57896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1" dirty="0" lang="en-US" sz="1600">
                <a:solidFill>
                  <a:schemeClr val="lt1"/>
                </a:solidFill>
                <a:latin typeface="Open Sans"/>
              </a:rPr>
              <a:t>The Great Pyramid of Giza</a:t>
            </a:r>
            <a:endParaRPr b="1" dirty="0" lang="en-US" sz="1600">
              <a:solidFill>
                <a:schemeClr val="lt1"/>
              </a:solidFill>
              <a:latin typeface="Open Sans"/>
            </a:endParaRPr>
          </a:p>
        </p:txBody>
      </p:sp>
      <p:sp>
        <p:nvSpPr>
          <p:cNvPr id="40" name="">
            <a:extLst>
              <a:ext uri="{C89B8B93-E171-4010-8D03-186AC63177FA}">
                <a16:creationId xmlns:a16="http://schemas.microsoft.com/office/drawing/2010/main" id="{63FD0E62-6853-4555-A3CB-F776BCE4DA12}"/>
              </a:ext>
            </a:extLst>
          </p:cNvPr>
          <p:cNvSpPr txBox="1"/>
          <p:nvPr/>
        </p:nvSpPr>
        <p:spPr>
          <a:xfrm rot="0">
            <a:off x="948518" y="2524534"/>
            <a:ext cx="3726218" cy="57896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1" dirty="0" lang="en-US" sz="1600">
                <a:solidFill>
                  <a:schemeClr val="lt1"/>
                </a:solidFill>
                <a:latin typeface="Open Sans"/>
              </a:rPr>
              <a:t>Hanging Gardens of Babylon</a:t>
            </a:r>
            <a:endParaRPr b="1" dirty="0" lang="en-US" sz="1600">
              <a:solidFill>
                <a:schemeClr val="lt1"/>
              </a:solidFill>
              <a:latin typeface="Open Sans"/>
            </a:endParaRPr>
          </a:p>
        </p:txBody>
      </p:sp>
      <p:sp>
        <p:nvSpPr>
          <p:cNvPr id="41" name="">
            <a:extLst>
              <a:ext uri="{A261D696-C6D8-4314-8EFD-B7232B961FC5}">
                <a16:creationId xmlns:a16="http://schemas.microsoft.com/office/drawing/2010/main" id="{D58D89A4-344C-4E81-82CA-91E5DB7D136B}"/>
              </a:ext>
            </a:extLst>
          </p:cNvPr>
          <p:cNvSpPr txBox="1"/>
          <p:nvPr/>
        </p:nvSpPr>
        <p:spPr>
          <a:xfrm rot="0">
            <a:off x="948518" y="3019834"/>
            <a:ext cx="3726218" cy="57896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1" dirty="0" lang="en-US" sz="1600">
                <a:solidFill>
                  <a:schemeClr val="lt1"/>
                </a:solidFill>
                <a:latin typeface="Open Sans"/>
              </a:rPr>
              <a:t>Colossus of Rhodes</a:t>
            </a:r>
            <a:endParaRPr b="1" dirty="0" lang="en-US" sz="1600">
              <a:solidFill>
                <a:schemeClr val="lt1"/>
              </a:solidFill>
              <a:latin typeface="Open Sans"/>
            </a:endParaRPr>
          </a:p>
        </p:txBody>
      </p:sp>
      <p:sp>
        <p:nvSpPr>
          <p:cNvPr id="42" name="">
            <a:extLst>
              <a:ext uri="{712AC502-B615-4642-BC0A-5503FE5603DB}">
                <a16:creationId xmlns:a16="http://schemas.microsoft.com/office/drawing/2010/main" id="{5064E464-C173-4438-B5F3-E91E3971ADED}"/>
              </a:ext>
            </a:extLst>
          </p:cNvPr>
          <p:cNvSpPr txBox="1"/>
          <p:nvPr/>
        </p:nvSpPr>
        <p:spPr>
          <a:xfrm rot="0">
            <a:off x="986618" y="3515134"/>
            <a:ext cx="3726218" cy="57896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1" dirty="0" lang="en-US" sz="1600">
                <a:solidFill>
                  <a:schemeClr val="lt1"/>
                </a:solidFill>
                <a:latin typeface="Open Sans"/>
              </a:rPr>
              <a:t>Light House of Alexandria</a:t>
            </a:r>
            <a:endParaRPr b="1" dirty="0" lang="en-US" sz="1600">
              <a:solidFill>
                <a:schemeClr val="lt1"/>
              </a:solidFill>
              <a:latin typeface="Open Sans"/>
            </a:endParaRPr>
          </a:p>
        </p:txBody>
      </p:sp>
      <p:sp>
        <p:nvSpPr>
          <p:cNvPr id="43" name="">
            <a:extLst>
              <a:ext uri="{D13571A8-410A-4372-BF06-2BC20072C2BD}">
                <a16:creationId xmlns:a16="http://schemas.microsoft.com/office/drawing/2010/main" id="{9BFC2FCE-A706-449D-9159-B9609E15F7C0}"/>
              </a:ext>
            </a:extLst>
          </p:cNvPr>
          <p:cNvSpPr txBox="1"/>
          <p:nvPr/>
        </p:nvSpPr>
        <p:spPr>
          <a:xfrm rot="0">
            <a:off x="986618" y="4010434"/>
            <a:ext cx="3726218" cy="57896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1" dirty="0" lang="en-US" sz="1600">
                <a:solidFill>
                  <a:schemeClr val="lt1"/>
                </a:solidFill>
                <a:latin typeface="Open Sans"/>
              </a:rPr>
              <a:t>The Temple Of Artemis</a:t>
            </a:r>
            <a:endParaRPr b="1" dirty="0" lang="en-US" sz="1600">
              <a:solidFill>
                <a:schemeClr val="lt1"/>
              </a:solidFill>
              <a:latin typeface="Open Sans"/>
            </a:endParaRPr>
          </a:p>
        </p:txBody>
      </p:sp>
      <p:sp>
        <p:nvSpPr>
          <p:cNvPr id="44" name="">
            <a:extLst>
              <a:ext uri="{768C3F19-92BD-4198-BDCB-1C67F3137BC6}">
                <a16:creationId xmlns:a16="http://schemas.microsoft.com/office/drawing/2010/main" id="{9D864852-3313-4ACB-9AA0-790C848592A7}"/>
              </a:ext>
            </a:extLst>
          </p:cNvPr>
          <p:cNvSpPr txBox="1"/>
          <p:nvPr/>
        </p:nvSpPr>
        <p:spPr>
          <a:xfrm rot="0">
            <a:off x="1024718" y="4505734"/>
            <a:ext cx="3726218" cy="57896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1" dirty="0" lang="en-US" sz="1600">
                <a:solidFill>
                  <a:schemeClr val="lt1"/>
                </a:solidFill>
                <a:latin typeface="Open Sans"/>
              </a:rPr>
              <a:t>Statue of Zeus </a:t>
            </a:r>
            <a:endParaRPr b="1" dirty="0" lang="en-US" sz="1600">
              <a:solidFill>
                <a:schemeClr val="lt1"/>
              </a:solidFill>
              <a:latin typeface="Open Sans"/>
            </a:endParaRPr>
          </a:p>
        </p:txBody>
      </p:sp>
      <p:sp>
        <p:nvSpPr>
          <p:cNvPr id="45" name="">
            <a:extLst>
              <a:ext uri="{C9BAC62E-BAC0-43BB-93EC-B9AEC234CBB2}">
                <a16:creationId xmlns:a16="http://schemas.microsoft.com/office/drawing/2010/main" id="{24360EA8-C7AC-40CA-A686-C884D087B48B}"/>
              </a:ext>
            </a:extLst>
          </p:cNvPr>
          <p:cNvSpPr txBox="1"/>
          <p:nvPr/>
        </p:nvSpPr>
        <p:spPr>
          <a:xfrm rot="0">
            <a:off x="1024718" y="4962935"/>
            <a:ext cx="3726218" cy="578967"/>
          </a:xfrm>
          <a:prstGeom prst="rect">
            <a:avLst/>
          </a:prstGeom>
          <a:noFill/>
          <a:ln>
            <a:noFill/>
          </a:ln>
        </p:spPr>
        <p:txBody>
          <a:bodyPr anchor="t" bIns="45700" lIns="91425" rIns="91425" rtlCol="0" spcFirstLastPara="true" tIns="45700" vert="horz" wrap="square">
            <a:spAutoFit/>
          </a:bodyPr>
          <a:lstStyle/>
          <a:p>
            <a:pPr algn="l" indent="0" lvl="0" marL="0" marR="0" rtl="false">
              <a:lnSpc>
                <a:spcPct val="200000"/>
              </a:lnSpc>
              <a:spcBef>
                <a:spcPts val="0"/>
              </a:spcBef>
              <a:spcAft>
                <a:spcPts val="0"/>
              </a:spcAft>
              <a:buNone/>
            </a:pPr>
            <a:r>
              <a:rPr b="1" dirty="0" lang="en-US" sz="1600">
                <a:solidFill>
                  <a:schemeClr val="lt1"/>
                </a:solidFill>
                <a:latin typeface="Open Sans"/>
              </a:rPr>
              <a:t>Museum </a:t>
            </a:r>
            <a:r>
              <a:rPr b="1" dirty="0" lang="en-US" sz="1600">
                <a:solidFill>
                  <a:schemeClr val="lt1"/>
                </a:solidFill>
                <a:latin typeface="Open Sans"/>
              </a:rPr>
              <a:t>at </a:t>
            </a:r>
            <a:r>
              <a:rPr b="1" dirty="0" err="1" lang="en-US" sz="1600">
                <a:solidFill>
                  <a:schemeClr val="lt1"/>
                </a:solidFill>
                <a:latin typeface="Open Sans"/>
              </a:rPr>
              <a:t>Halicarnassus</a:t>
            </a:r>
            <a:endParaRPr b="1" dirty="0" err="1" lang="en-US" sz="1600">
              <a:solidFill>
                <a:schemeClr val="lt1"/>
              </a:solidFill>
              <a:latin typeface="Open Sans"/>
            </a:endParaRPr>
          </a:p>
        </p:txBody>
      </p:sp>
      <p:sp>
        <p:nvSpPr>
          <p:cNvPr id="46" name="">
            <a:extLst>
              <a:ext uri="{8AECAE0D-AB26-4734-8EA6-CE0A3BD5B399}">
                <a16:creationId xmlns:a16="http://schemas.microsoft.com/office/drawing/2010/main" id="{E493D0A2-92AF-4D76-96CB-40724E8E1DF5}"/>
              </a:ext>
            </a:extLst>
          </p:cNvPr>
          <p:cNvSpPr txBox="1"/>
          <p:nvPr/>
        </p:nvSpPr>
        <p:spPr>
          <a:xfrm rot="0">
            <a:off x="9976925" y="6102970"/>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chemeClr val="bg1"/>
                </a:solidFill>
                <a:latin typeface="Aldrich"/>
              </a:rPr>
              <a:t>NEXT</a:t>
            </a:r>
            <a:endParaRPr b="1" dirty="0" lang="en-US" sz="1200">
              <a:solidFill>
                <a:schemeClr val="bg1"/>
              </a:solidFill>
              <a:latin typeface="Aldrich"/>
            </a:endParaRPr>
          </a:p>
        </p:txBody>
      </p:sp>
    </p:spTree>
    <p:extLst>
      <p:ext uri="{6DC85E26-1592-4173-AC90-299DF06F85B4}">
        <p14:creationId xmlns:p14="http://schemas.microsoft.com/office/powerpoint/2010/main" val="1698248963231"/>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bg>
      <p:bgPr>
        <a:solidFill>
          <a:srgbClr val="441d61"/>
        </a:solidFill>
        <a:effectLst/>
      </p:bgPr>
    </p:bg>
    <p:spTree>
      <p:nvGrpSpPr>
        <p:cNvPr id="1" name=""/>
        <p:cNvGrpSpPr/>
        <p:nvPr/>
      </p:nvGrpSpPr>
      <p:grpSpPr>
        <a:xfrm>
          <a:off x="0" y="0"/>
          <a:ext cx="0" cy="0"/>
          <a:chOff x="0" y="0"/>
          <a:chExt cx="0" cy="0"/>
        </a:xfrm>
      </p:grpSpPr>
      <p:cxnSp>
        <p:nvCxnSpPr>
          <p:cNvPr id="2" name="Google Shape;286;p34">
            <a:extLst>
              <a:ext uri="{E06C357E-259D-4369-8F62-9D0CAB6C893D}">
                <a16:creationId xmlns:a16="http://schemas.microsoft.com/office/drawing/2010/main" id="{3F9A9DEA-5A4E-49D8-9D4A-C956980EBAD9}"/>
              </a:ext>
            </a:extLst>
          </p:cNvPr>
          <p:cNvCxnSpPr/>
          <p:nvPr/>
        </p:nvCxnSpPr>
        <p:spPr>
          <a:xfrm rot="0">
            <a:off x="2548754" y="1924645"/>
            <a:ext cx="3029527" cy="0"/>
          </a:xfrm>
          <a:prstGeom prst="line">
            <a:avLst/>
          </a:prstGeom>
          <a:noFill/>
          <a:ln cap="flat" w="9525">
            <a:solidFill>
              <a:srgbClr val="441d61"/>
            </a:solidFill>
            <a:prstDash val="solid"/>
            <a:miter lim="800000"/>
          </a:ln>
        </p:spPr>
      </p:cxnSp>
      <p:cxnSp>
        <p:nvCxnSpPr>
          <p:cNvPr id="3" name="Google Shape;287;p34">
            <a:extLst>
              <a:ext uri="{7A9377AF-C2EC-443F-A6E6-01C16AF1F7B6}">
                <a16:creationId xmlns:a16="http://schemas.microsoft.com/office/drawing/2010/main" id="{D0544301-1A1B-4317-A979-BB552D526048}"/>
              </a:ext>
            </a:extLst>
          </p:cNvPr>
          <p:cNvCxnSpPr/>
          <p:nvPr/>
        </p:nvCxnSpPr>
        <p:spPr>
          <a:xfrm rot="0">
            <a:off x="1931456" y="2077045"/>
            <a:ext cx="3029527" cy="0"/>
          </a:xfrm>
          <a:prstGeom prst="line">
            <a:avLst/>
          </a:prstGeom>
          <a:noFill/>
          <a:ln cap="flat" w="9525">
            <a:solidFill>
              <a:srgbClr val="441d61"/>
            </a:solidFill>
            <a:prstDash val="solid"/>
            <a:miter lim="800000"/>
          </a:ln>
        </p:spPr>
      </p:cxnSp>
      <p:sp>
        <p:nvSpPr>
          <p:cNvPr id="4" name="Google Shape;288;p34">
            <a:extLst>
              <a:ext uri="{7893B789-4173-4B46-81B3-7CE0C02A7673}">
                <a16:creationId xmlns:a16="http://schemas.microsoft.com/office/drawing/2010/main" id="{2DA13848-D82D-4864-808A-EEFEDFD120D3}"/>
              </a:ext>
            </a:extLst>
          </p:cNvPr>
          <p:cNvSpPr/>
          <p:nvPr/>
        </p:nvSpPr>
        <p:spPr>
          <a:xfrm rot="10800000">
            <a:off x="2952516" y="-2"/>
            <a:ext cx="6286968" cy="672830"/>
          </a:xfrm>
          <a:custGeom>
            <a:avLst/>
            <a:gdLst/>
            <a:ahLst/>
            <a:cxnLst/>
            <a:rect b="b" l="0" r="r" t="0"/>
            <a:pathLst>
              <a:path h="787687" w="6286968">
                <a:moveTo>
                  <a:pt x="4452520" y="620713"/>
                </a:moveTo>
                <a:lnTo>
                  <a:pt x="1834448" y="620713"/>
                </a:lnTo>
                <a:lnTo>
                  <a:pt x="2160757" y="0"/>
                </a:lnTo>
                <a:lnTo>
                  <a:pt x="4126211" y="0"/>
                </a:lnTo>
                <a:close/>
                <a:moveTo>
                  <a:pt x="6286968" y="787687"/>
                </a:moveTo>
                <a:lnTo>
                  <a:pt x="0" y="787687"/>
                </a:lnTo>
                <a:lnTo>
                  <a:pt x="0" y="620716"/>
                </a:lnTo>
                <a:lnTo>
                  <a:pt x="6286968" y="620716"/>
                </a:lnTo>
                <a:close/>
              </a:path>
            </a:pathLst>
          </a:custGeom>
          <a:gradFill rotWithShape="1">
            <a:gsLst>
              <a:gs pos="0">
                <a:srgbClr val="441d61"/>
              </a:gs>
              <a:gs pos="27000">
                <a:srgbClr val="209388"/>
              </a:gs>
              <a:gs pos="48000">
                <a:srgbClr val="00ffab"/>
              </a:gs>
              <a:gs pos="75000">
                <a:srgbClr val="11c899"/>
              </a:gs>
              <a:gs pos="100000">
                <a:srgbClr val="441d61"/>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5" name="Google Shape;289;p34">
            <a:extLst>
              <a:ext uri="{4FFB6E7A-7DC3-417C-9346-587013E0DA12}">
                <a16:creationId xmlns:a16="http://schemas.microsoft.com/office/drawing/2010/main" id="{641DBC4C-4223-46CE-9241-209FA5B7757A}"/>
              </a:ext>
            </a:extLst>
          </p:cNvPr>
          <p:cNvSpPr txBox="1"/>
          <p:nvPr/>
        </p:nvSpPr>
        <p:spPr>
          <a:xfrm rot="0">
            <a:off x="3837851" y="176701"/>
            <a:ext cx="4516296" cy="369332"/>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err="1" lang="en-US" sz="1800">
                <a:solidFill>
                  <a:srgbClr val="441d61"/>
                </a:solidFill>
                <a:latin typeface="Aldrich"/>
              </a:rPr>
              <a:t>VR</a:t>
            </a:r>
            <a:r>
              <a:rPr b="1" dirty="0" lang="en-US" sz="1800">
                <a:solidFill>
                  <a:srgbClr val="441d61"/>
                </a:solidFill>
                <a:latin typeface="Aldrich"/>
              </a:rPr>
              <a:t> TOURISM</a:t>
            </a:r>
            <a:endParaRPr b="1" dirty="0" lang="en-US" sz="1800">
              <a:solidFill>
                <a:srgbClr val="441d61"/>
              </a:solidFill>
              <a:latin typeface="Aldrich"/>
            </a:endParaRPr>
          </a:p>
        </p:txBody>
      </p:sp>
      <p:sp>
        <p:nvSpPr>
          <p:cNvPr id="6" name="Google Shape;291;p34">
            <a:extLst>
              <a:ext uri="{FA935751-1AE8-4AFD-B999-F3FB6BABC4D0}">
                <a16:creationId xmlns:a16="http://schemas.microsoft.com/office/drawing/2010/main" id="{132C76F5-D329-4E2F-8705-EDE1DB64C71B}"/>
              </a:ext>
            </a:extLst>
          </p:cNvPr>
          <p:cNvSpPr/>
          <p:nvPr/>
        </p:nvSpPr>
        <p:spPr>
          <a:xfrm rot="0">
            <a:off x="-338666" y="200199"/>
            <a:ext cx="1271824" cy="477955"/>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7" name="Google Shape;292;p34">
            <a:extLst>
              <a:ext uri="{C0916D0C-763D-4FA9-926F-7BF90A11032A}">
                <a16:creationId xmlns:a16="http://schemas.microsoft.com/office/drawing/2010/main" id="{0FB8A7D8-7AC6-4360-92AF-55125283B79C}"/>
              </a:ext>
            </a:extLst>
          </p:cNvPr>
          <p:cNvSpPr/>
          <p:nvPr/>
        </p:nvSpPr>
        <p:spPr>
          <a:xfrm rot="0">
            <a:off x="266009" y="313622"/>
            <a:ext cx="301846" cy="261610"/>
          </a:xfrm>
          <a:custGeom>
            <a:avLst/>
            <a:gdLst/>
            <a:ahLst/>
            <a:cxnLst/>
            <a:rect b="b" l="0" r="r" t="0"/>
            <a:pathLst>
              <a:path h="4335068" w="5001818">
                <a:moveTo>
                  <a:pt x="5001222" y="3834409"/>
                </a:moveTo>
                <a:cubicBezTo>
                  <a:pt x="5001222" y="3878224"/>
                  <a:pt x="4984078" y="3921087"/>
                  <a:pt x="4952645" y="3952519"/>
                </a:cubicBezTo>
                <a:cubicBezTo>
                  <a:pt x="4921212" y="3983952"/>
                  <a:pt x="4879303" y="4001097"/>
                  <a:pt x="4834534" y="4001097"/>
                </a:cubicBezTo>
                <a:lnTo>
                  <a:pt x="3334347" y="4001097"/>
                </a:lnTo>
                <a:lnTo>
                  <a:pt x="3334347" y="4167784"/>
                </a:lnTo>
                <a:cubicBezTo>
                  <a:pt x="3334347" y="4227792"/>
                  <a:pt x="3302914" y="4282084"/>
                  <a:pt x="3250527" y="4312566"/>
                </a:cubicBezTo>
                <a:cubicBezTo>
                  <a:pt x="3198139" y="4343045"/>
                  <a:pt x="3135274" y="4342092"/>
                  <a:pt x="3083839" y="4312566"/>
                </a:cubicBezTo>
                <a:cubicBezTo>
                  <a:pt x="3032404" y="4283037"/>
                  <a:pt x="3000019" y="4227792"/>
                  <a:pt x="3000019" y="4167784"/>
                </a:cubicBezTo>
                <a:lnTo>
                  <a:pt x="3000019" y="3501034"/>
                </a:lnTo>
                <a:cubicBezTo>
                  <a:pt x="3000019" y="3441027"/>
                  <a:pt x="3031452" y="3386734"/>
                  <a:pt x="3083839" y="3356254"/>
                </a:cubicBezTo>
                <a:cubicBezTo>
                  <a:pt x="3136227" y="3325774"/>
                  <a:pt x="3199092" y="3326727"/>
                  <a:pt x="3250527" y="3356254"/>
                </a:cubicBezTo>
                <a:cubicBezTo>
                  <a:pt x="3301962" y="3385782"/>
                  <a:pt x="3334347" y="3441027"/>
                  <a:pt x="3334347" y="3501034"/>
                </a:cubicBezTo>
                <a:lnTo>
                  <a:pt x="3334347" y="3667722"/>
                </a:lnTo>
                <a:lnTo>
                  <a:pt x="4834534" y="3667722"/>
                </a:lnTo>
                <a:cubicBezTo>
                  <a:pt x="4878349" y="3667722"/>
                  <a:pt x="4921212" y="3684867"/>
                  <a:pt x="4952645" y="3716299"/>
                </a:cubicBezTo>
                <a:cubicBezTo>
                  <a:pt x="4984078" y="3747732"/>
                  <a:pt x="5001222" y="3790594"/>
                  <a:pt x="5001222" y="3834409"/>
                </a:cubicBezTo>
                <a:close/>
                <a:moveTo>
                  <a:pt x="2500909" y="3667722"/>
                </a:moveTo>
                <a:lnTo>
                  <a:pt x="167284" y="3667722"/>
                </a:lnTo>
                <a:cubicBezTo>
                  <a:pt x="107277" y="3667722"/>
                  <a:pt x="52984" y="3699154"/>
                  <a:pt x="22504" y="3751542"/>
                </a:cubicBezTo>
                <a:cubicBezTo>
                  <a:pt x="-7976" y="3803929"/>
                  <a:pt x="-7023" y="3866794"/>
                  <a:pt x="22504" y="3918229"/>
                </a:cubicBezTo>
                <a:cubicBezTo>
                  <a:pt x="52032" y="3969664"/>
                  <a:pt x="107277" y="4002049"/>
                  <a:pt x="167284" y="4002049"/>
                </a:cubicBezTo>
                <a:lnTo>
                  <a:pt x="2500909" y="4002049"/>
                </a:lnTo>
                <a:cubicBezTo>
                  <a:pt x="2560917" y="4002049"/>
                  <a:pt x="2615209" y="3970617"/>
                  <a:pt x="2645689" y="3918229"/>
                </a:cubicBezTo>
                <a:cubicBezTo>
                  <a:pt x="2676169" y="3865842"/>
                  <a:pt x="2675217" y="3802977"/>
                  <a:pt x="2645689" y="3751542"/>
                </a:cubicBezTo>
                <a:cubicBezTo>
                  <a:pt x="2616162" y="3700107"/>
                  <a:pt x="2560917" y="3667722"/>
                  <a:pt x="2500909" y="3667722"/>
                </a:cubicBezTo>
                <a:close/>
                <a:moveTo>
                  <a:pt x="167284" y="667347"/>
                </a:moveTo>
                <a:lnTo>
                  <a:pt x="3334347" y="667347"/>
                </a:lnTo>
                <a:cubicBezTo>
                  <a:pt x="3394354" y="667347"/>
                  <a:pt x="3448647" y="635914"/>
                  <a:pt x="3479127" y="583527"/>
                </a:cubicBezTo>
                <a:cubicBezTo>
                  <a:pt x="3509607" y="531139"/>
                  <a:pt x="3508654" y="468274"/>
                  <a:pt x="3479127" y="416839"/>
                </a:cubicBezTo>
                <a:cubicBezTo>
                  <a:pt x="3449599" y="365404"/>
                  <a:pt x="3394354" y="333972"/>
                  <a:pt x="3334347" y="333972"/>
                </a:cubicBezTo>
                <a:lnTo>
                  <a:pt x="167284" y="333972"/>
                </a:lnTo>
                <a:cubicBezTo>
                  <a:pt x="107277" y="333972"/>
                  <a:pt x="52984" y="365404"/>
                  <a:pt x="22504" y="417792"/>
                </a:cubicBezTo>
                <a:cubicBezTo>
                  <a:pt x="-7976" y="470179"/>
                  <a:pt x="-7023" y="533044"/>
                  <a:pt x="22504" y="584479"/>
                </a:cubicBezTo>
                <a:cubicBezTo>
                  <a:pt x="52032" y="635914"/>
                  <a:pt x="107277" y="667347"/>
                  <a:pt x="167284" y="667347"/>
                </a:cubicBezTo>
                <a:close/>
                <a:moveTo>
                  <a:pt x="167284" y="2334222"/>
                </a:moveTo>
                <a:lnTo>
                  <a:pt x="1167409" y="2334222"/>
                </a:lnTo>
                <a:cubicBezTo>
                  <a:pt x="1227417" y="2334222"/>
                  <a:pt x="1281709" y="2302789"/>
                  <a:pt x="1312189" y="2250402"/>
                </a:cubicBezTo>
                <a:cubicBezTo>
                  <a:pt x="1342669" y="2198014"/>
                  <a:pt x="1341717" y="2135149"/>
                  <a:pt x="1312189" y="2083714"/>
                </a:cubicBezTo>
                <a:cubicBezTo>
                  <a:pt x="1282662" y="2032279"/>
                  <a:pt x="1227417" y="1999894"/>
                  <a:pt x="1167409" y="1999894"/>
                </a:cubicBezTo>
                <a:lnTo>
                  <a:pt x="167284" y="1999894"/>
                </a:lnTo>
                <a:cubicBezTo>
                  <a:pt x="107277" y="1999894"/>
                  <a:pt x="52984" y="2031327"/>
                  <a:pt x="22504" y="2083714"/>
                </a:cubicBezTo>
                <a:cubicBezTo>
                  <a:pt x="-7976" y="2136102"/>
                  <a:pt x="-7023" y="2198967"/>
                  <a:pt x="22504" y="2250402"/>
                </a:cubicBezTo>
                <a:cubicBezTo>
                  <a:pt x="52032" y="2301837"/>
                  <a:pt x="107277" y="2334222"/>
                  <a:pt x="167284" y="2334222"/>
                </a:cubicBezTo>
                <a:close/>
                <a:moveTo>
                  <a:pt x="4834534" y="2000847"/>
                </a:moveTo>
                <a:lnTo>
                  <a:pt x="2000847" y="2000847"/>
                </a:lnTo>
                <a:lnTo>
                  <a:pt x="2000847" y="1834159"/>
                </a:lnTo>
                <a:cubicBezTo>
                  <a:pt x="2000847" y="1774152"/>
                  <a:pt x="1969414" y="1719859"/>
                  <a:pt x="1917027" y="1689379"/>
                </a:cubicBezTo>
                <a:cubicBezTo>
                  <a:pt x="1864639" y="1658899"/>
                  <a:pt x="1801774" y="1659852"/>
                  <a:pt x="1750339" y="1689379"/>
                </a:cubicBezTo>
                <a:cubicBezTo>
                  <a:pt x="1698904" y="1718907"/>
                  <a:pt x="1666519" y="1774152"/>
                  <a:pt x="1666519" y="1834159"/>
                </a:cubicBezTo>
                <a:lnTo>
                  <a:pt x="1666519" y="2500909"/>
                </a:lnTo>
                <a:cubicBezTo>
                  <a:pt x="1666519" y="2560917"/>
                  <a:pt x="1697952" y="2615209"/>
                  <a:pt x="1750339" y="2645689"/>
                </a:cubicBezTo>
                <a:cubicBezTo>
                  <a:pt x="1802727" y="2676169"/>
                  <a:pt x="1865592" y="2675217"/>
                  <a:pt x="1917027" y="2645689"/>
                </a:cubicBezTo>
                <a:cubicBezTo>
                  <a:pt x="1968462" y="2616162"/>
                  <a:pt x="2000847" y="2560917"/>
                  <a:pt x="2000847" y="2500909"/>
                </a:cubicBezTo>
                <a:lnTo>
                  <a:pt x="2000847" y="2334222"/>
                </a:lnTo>
                <a:lnTo>
                  <a:pt x="4834534" y="2334222"/>
                </a:lnTo>
                <a:cubicBezTo>
                  <a:pt x="4894542" y="2334222"/>
                  <a:pt x="4948834" y="2302789"/>
                  <a:pt x="4979315" y="2250402"/>
                </a:cubicBezTo>
                <a:cubicBezTo>
                  <a:pt x="5009795" y="2198014"/>
                  <a:pt x="5008842" y="2135149"/>
                  <a:pt x="4979315" y="2083714"/>
                </a:cubicBezTo>
                <a:cubicBezTo>
                  <a:pt x="4949787" y="2032279"/>
                  <a:pt x="4894542" y="2000847"/>
                  <a:pt x="4834534" y="2000847"/>
                </a:cubicBezTo>
                <a:close/>
                <a:moveTo>
                  <a:pt x="4001097" y="1000722"/>
                </a:moveTo>
                <a:cubicBezTo>
                  <a:pt x="4044912" y="1000722"/>
                  <a:pt x="4087774" y="983577"/>
                  <a:pt x="4119207" y="952144"/>
                </a:cubicBezTo>
                <a:cubicBezTo>
                  <a:pt x="4150639" y="920712"/>
                  <a:pt x="4167784" y="878802"/>
                  <a:pt x="4167784" y="834034"/>
                </a:cubicBezTo>
                <a:lnTo>
                  <a:pt x="4167784" y="667347"/>
                </a:lnTo>
                <a:lnTo>
                  <a:pt x="4834534" y="667347"/>
                </a:lnTo>
                <a:cubicBezTo>
                  <a:pt x="4894542" y="667347"/>
                  <a:pt x="4948834" y="635914"/>
                  <a:pt x="4979315" y="583527"/>
                </a:cubicBezTo>
                <a:cubicBezTo>
                  <a:pt x="5009795" y="531139"/>
                  <a:pt x="5008842" y="468274"/>
                  <a:pt x="4979315" y="416839"/>
                </a:cubicBezTo>
                <a:cubicBezTo>
                  <a:pt x="4949787" y="365404"/>
                  <a:pt x="4894542" y="333019"/>
                  <a:pt x="4834534" y="333019"/>
                </a:cubicBezTo>
                <a:lnTo>
                  <a:pt x="4167784" y="333019"/>
                </a:lnTo>
                <a:lnTo>
                  <a:pt x="4167784" y="167284"/>
                </a:lnTo>
                <a:cubicBezTo>
                  <a:pt x="4167784" y="107277"/>
                  <a:pt x="4136352" y="52984"/>
                  <a:pt x="4083964" y="22504"/>
                </a:cubicBezTo>
                <a:cubicBezTo>
                  <a:pt x="4031577" y="-7976"/>
                  <a:pt x="3968712" y="-7023"/>
                  <a:pt x="3917277" y="22504"/>
                </a:cubicBezTo>
                <a:cubicBezTo>
                  <a:pt x="3865842" y="52032"/>
                  <a:pt x="3833457" y="107277"/>
                  <a:pt x="3833457" y="167284"/>
                </a:cubicBezTo>
                <a:lnTo>
                  <a:pt x="3833457" y="834034"/>
                </a:lnTo>
                <a:cubicBezTo>
                  <a:pt x="3833457" y="877849"/>
                  <a:pt x="3850602" y="920712"/>
                  <a:pt x="3882034" y="952144"/>
                </a:cubicBezTo>
                <a:cubicBezTo>
                  <a:pt x="3913467" y="983577"/>
                  <a:pt x="3957282" y="1000722"/>
                  <a:pt x="4001097" y="1000722"/>
                </a:cubicBezTo>
                <a:close/>
              </a:path>
            </a:pathLst>
          </a:custGeom>
          <a:solidFill>
            <a:srgbClr val="441d61"/>
          </a:solidFill>
          <a:ln>
            <a:noFill/>
          </a:ln>
        </p:spPr>
        <p:txBody>
          <a:bodyPr anchor="ctr" bIns="45700" lIns="91425" rIns="91425" rtlCol="0" spcFirstLastPara="true" tIns="45700" vert="horz" wrap="square">
            <a:noAutofit/>
          </a:bodyPr>
          <a:lstStyle/>
          <a:p>
            <a:pPr algn="l" indent="0" lvl="0" marL="0" marR="0" rtl="false">
              <a:spcBef>
                <a:spcPts val="0"/>
              </a:spcBef>
              <a:spcAft>
                <a:spcPts val="0"/>
              </a:spcAft>
              <a:buNone/>
            </a:pPr>
            <a:r>
              <a:rPr dirty="0" lang="en-US" sz="1800">
                <a:solidFill>
                  <a:schemeClr val="dk1"/>
                </a:solidFill>
                <a:latin typeface="Calibri"/>
              </a:rPr>
              <a:t/>
            </a:r>
            <a:endParaRPr dirty="0" lang="en-US" sz="1800">
              <a:solidFill>
                <a:schemeClr val="dk1"/>
              </a:solidFill>
              <a:latin typeface="Calibri"/>
            </a:endParaRPr>
          </a:p>
        </p:txBody>
      </p:sp>
      <p:sp>
        <p:nvSpPr>
          <p:cNvPr id="8" name="Google Shape;297;p34">
            <a:extLst>
              <a:ext uri="{C397B8F1-491B-4C31-B67A-91E5DAFE6A8F}">
                <a16:creationId xmlns:a16="http://schemas.microsoft.com/office/drawing/2010/main" id="{42A65310-0794-48D6-B80D-FDAEFB8F319F}"/>
              </a:ext>
            </a:extLst>
          </p:cNvPr>
          <p:cNvSpPr txBox="1"/>
          <p:nvPr/>
        </p:nvSpPr>
        <p:spPr>
          <a:xfrm rot="0">
            <a:off x="399758" y="1549126"/>
            <a:ext cx="4129730" cy="1554080"/>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i="1" lang="en-US" sz="4800">
                <a:solidFill>
                  <a:schemeClr val="lt1"/>
                </a:solidFill>
                <a:latin typeface="Aldrich"/>
              </a:rPr>
              <a:t>PROJECT</a:t>
            </a:r>
            <a:r>
              <a:rPr b="1" dirty="0" i="1" lang="en-US" sz="4800">
                <a:solidFill>
                  <a:schemeClr val="lt1"/>
                </a:solidFill>
                <a:latin typeface="Aldrich"/>
              </a:rPr>
              <a:t> GALLERY</a:t>
            </a:r>
            <a:endParaRPr b="1" dirty="0" i="1" lang="en-US" sz="4800">
              <a:solidFill>
                <a:schemeClr val="lt1"/>
              </a:solidFill>
              <a:latin typeface="Aldrich"/>
            </a:endParaRPr>
          </a:p>
        </p:txBody>
      </p:sp>
      <p:sp>
        <p:nvSpPr>
          <p:cNvPr id="9" name="Google Shape;301;p34">
            <a:extLst>
              <a:ext uri="{7B46C616-C35E-4A6B-A3A9-D957D6FC4E76}">
                <a16:creationId xmlns:a16="http://schemas.microsoft.com/office/drawing/2010/main" id="{4284A85A-2125-4DF8-98DD-F5443D84920C}"/>
              </a:ext>
            </a:extLst>
          </p:cNvPr>
          <p:cNvSpPr/>
          <p:nvPr/>
        </p:nvSpPr>
        <p:spPr>
          <a:xfrm flipH="true" rot="0">
            <a:off x="960309" y="3348184"/>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0" name="Google Shape;302;p34">
            <a:extLst>
              <a:ext uri="{B8C616AD-CB85-4689-9A42-9FCB6D3AFAE6}">
                <a16:creationId xmlns:a16="http://schemas.microsoft.com/office/drawing/2010/main" id="{44CE22BC-5523-4AB8-8EA1-916940243AD0}"/>
              </a:ext>
            </a:extLst>
          </p:cNvPr>
          <p:cNvSpPr txBox="1"/>
          <p:nvPr/>
        </p:nvSpPr>
        <p:spPr>
          <a:xfrm rot="0">
            <a:off x="1099625" y="3429641"/>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chemeClr val="bg1"/>
                </a:solidFill>
                <a:latin typeface="Aldrich"/>
              </a:rPr>
              <a:t>NEXT</a:t>
            </a:r>
            <a:endParaRPr b="1" dirty="0" lang="en-US" sz="1200">
              <a:solidFill>
                <a:schemeClr val="bg1"/>
              </a:solidFill>
              <a:latin typeface="Aldrich"/>
            </a:endParaRPr>
          </a:p>
        </p:txBody>
      </p:sp>
      <p:pic>
        <p:nvPicPr>
          <p:cNvPr id="11" name="Google Shape;303;p34">
            <a:extLst>
              <a:ext uri="{E7E8BB5D-A48A-4767-8C45-4015F7459B02}">
                <a16:creationId xmlns:a16="http://schemas.microsoft.com/office/drawing/2010/main" id="{DBF97E14-0415-4F32-BFD2-76DB6B6C6AA3}"/>
              </a:ext>
            </a:extLst>
          </p:cNvPr>
          <p:cNvPicPr>
            <a:picLocks noGrp="true"/>
          </p:cNvPicPr>
          <p:nvPr>
            <p:ph type="pic"/>
          </p:nvPr>
        </p:nvPicPr>
        <p:blipFill>
          <a:blip r:embed="rId2"/>
          <a:srcRect b="-790" l="13910" r="38810" t="790"/>
          <a:stretch>
            <a:fillRect/>
          </a:stretch>
        </p:blipFill>
        <p:spPr>
          <a:xfrm rot="0">
            <a:off x="6248400" y="1015935"/>
            <a:ext cx="2258148" cy="3223753"/>
          </a:xfrm>
          <a:prstGeom prst="rect">
            <a:avLst/>
          </a:prstGeom>
          <a:noFill/>
          <a:ln>
            <a:noFill/>
          </a:ln>
        </p:spPr>
      </p:pic>
      <p:pic>
        <p:nvPicPr>
          <p:cNvPr id="12" name="Google Shape;304;p34">
            <a:extLst>
              <a:ext uri="{DFAD87C0-AAEB-4120-8694-10F1E0B388FE}">
                <a16:creationId xmlns:a16="http://schemas.microsoft.com/office/drawing/2010/main" id="{84D380DC-1818-440A-8DCF-A30B5DC2AE9B}"/>
              </a:ext>
            </a:extLst>
          </p:cNvPr>
          <p:cNvPicPr>
            <a:picLocks noGrp="true"/>
          </p:cNvPicPr>
          <p:nvPr>
            <p:ph idx="1" type="pic"/>
          </p:nvPr>
        </p:nvPicPr>
        <p:blipFill>
          <a:blip r:embed="rId3"/>
          <a:srcRect b="370" l="6360" r="35300" t="5710"/>
          <a:stretch>
            <a:fillRect/>
          </a:stretch>
        </p:blipFill>
        <p:spPr>
          <a:xfrm rot="0">
            <a:off x="8763000" y="1015936"/>
            <a:ext cx="2935200" cy="3223753"/>
          </a:xfrm>
          <a:prstGeom prst="rect">
            <a:avLst/>
          </a:prstGeom>
          <a:noFill/>
          <a:ln>
            <a:noFill/>
          </a:ln>
        </p:spPr>
      </p:pic>
      <p:pic>
        <p:nvPicPr>
          <p:cNvPr id="13" name="Google Shape;305;p34">
            <a:extLst>
              <a:ext uri="{28338D1F-C44A-4E53-84E8-964C66CDF586}">
                <a16:creationId xmlns:a16="http://schemas.microsoft.com/office/drawing/2010/main" id="{3A792DDD-C35B-40C0-9741-94C57689E239}"/>
              </a:ext>
            </a:extLst>
          </p:cNvPr>
          <p:cNvPicPr>
            <a:picLocks noGrp="true"/>
          </p:cNvPicPr>
          <p:nvPr>
            <p:ph idx="2" type="pic"/>
          </p:nvPr>
        </p:nvPicPr>
        <p:blipFill>
          <a:blip r:embed="rId4"/>
          <a:srcRect b="21720" l="-230" r="230" t="9690"/>
          <a:stretch>
            <a:fillRect/>
          </a:stretch>
        </p:blipFill>
        <p:spPr>
          <a:xfrm rot="0">
            <a:off x="6286500" y="4541836"/>
            <a:ext cx="5411700" cy="2163764"/>
          </a:xfrm>
          <a:prstGeom prst="rect">
            <a:avLst/>
          </a:prstGeom>
          <a:noFill/>
          <a:ln>
            <a:noFill/>
          </a:ln>
        </p:spPr>
      </p:pic>
      <p:pic>
        <p:nvPicPr>
          <p:cNvPr id="14" name="">
            <a:extLst>
              <a:ext uri="{C7AE8F9C-6447-4454-A8E5-C32617F786A4}">
                <a16:creationId xmlns:a16="http://schemas.microsoft.com/office/drawing/2010/main" id="{5E95E69F-272A-42C4-A5D2-4F05C3A92372}"/>
              </a:ext>
            </a:extLst>
          </p:cNvPr>
          <p:cNvPicPr>
            <a:picLocks noGrp="true"/>
          </p:cNvPicPr>
          <p:nvPr/>
        </p:nvPicPr>
        <p:blipFill>
          <a:blip r:embed="rId5"/>
          <a:srcRect b="0" l="470" r="470" t="0"/>
          <a:stretch>
            <a:fillRect/>
          </a:stretch>
        </p:blipFill>
        <p:spPr>
          <a:xfrm rot="0">
            <a:off x="3774738" y="1028700"/>
            <a:ext cx="2258148" cy="3223753"/>
          </a:xfrm>
          <a:prstGeom prst="rect">
            <a:avLst/>
          </a:prstGeom>
          <a:noFill/>
          <a:ln>
            <a:noFill/>
          </a:ln>
        </p:spPr>
      </p:pic>
      <p:pic>
        <p:nvPicPr>
          <p:cNvPr id="15" name="">
            <a:extLst>
              <a:ext uri="{617935C7-73AD-4923-9EF3-00CCD6EFF0FB}">
                <a16:creationId xmlns:a16="http://schemas.microsoft.com/office/drawing/2010/main" id="{47F8225F-1FBA-4FF8-ACD6-47E0BBF242F1}"/>
              </a:ext>
            </a:extLst>
          </p:cNvPr>
          <p:cNvPicPr>
            <a:picLocks noGrp="true"/>
          </p:cNvPicPr>
          <p:nvPr/>
        </p:nvPicPr>
        <p:blipFill>
          <a:blip r:embed="rId6"/>
          <a:srcRect b="22360" l="-230" r="230" t="6560"/>
          <a:stretch>
            <a:fillRect/>
          </a:stretch>
        </p:blipFill>
        <p:spPr>
          <a:xfrm rot="0">
            <a:off x="567851" y="4533900"/>
            <a:ext cx="5411700" cy="2163764"/>
          </a:xfrm>
          <a:prstGeom prst="rect">
            <a:avLst/>
          </a:prstGeom>
          <a:noFill/>
          <a:ln>
            <a:noFill/>
          </a:ln>
        </p:spPr>
      </p:pic>
    </p:spTree>
    <p:extLst>
      <p:ext uri="{4415B974-536B-4DC9-A7F9-0BE436CE8F44}">
        <p14:creationId xmlns:p14="http://schemas.microsoft.com/office/powerpoint/2010/main" val="169824896328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2">
    <p:spTree>
      <p:nvGrpSpPr>
        <p:cNvPr id="1" name=""/>
        <p:cNvGrpSpPr/>
        <p:nvPr/>
      </p:nvGrpSpPr>
      <p:grpSpPr>
        <a:xfrm>
          <a:off x="0" y="0"/>
          <a:ext cx="0" cy="0"/>
          <a:chOff x="0" y="0"/>
          <a:chExt cx="0" cy="0"/>
        </a:xfrm>
      </p:grpSpPr>
      <p:pic>
        <p:nvPicPr>
          <p:cNvPr id="2" name="Google Shape;1228;p58">
            <a:extLst>
              <a:ext uri="{A15684B2-1A30-4724-AB48-370815DCA179}">
                <a16:creationId xmlns:a16="http://schemas.microsoft.com/office/drawing/2010/main" id="{7E7B941B-536A-4846-B4B0-33FCC64E8AA7}"/>
              </a:ext>
            </a:extLst>
          </p:cNvPr>
          <p:cNvPicPr>
            <a:picLocks noGrp="true"/>
          </p:cNvPicPr>
          <p:nvPr>
            <p:ph type="pic"/>
          </p:nvPr>
        </p:nvPicPr>
        <p:blipFill>
          <a:blip r:embed="rId2"/>
          <a:srcRect b="21874" t="21875"/>
          <a:stretch>
            <a:fillRect/>
          </a:stretch>
        </p:blipFill>
        <p:spPr>
          <a:xfrm rot="0">
            <a:off x="0" y="0"/>
            <a:ext cx="12192000" cy="6857998"/>
          </a:xfrm>
          <a:prstGeom prst="rect">
            <a:avLst/>
          </a:prstGeom>
          <a:noFill/>
          <a:ln>
            <a:noFill/>
          </a:ln>
        </p:spPr>
      </p:pic>
      <p:sp>
        <p:nvSpPr>
          <p:cNvPr id="3" name="Google Shape;1229;p58">
            <a:extLst>
              <a:ext uri="{C0234DBB-5FB0-4090-A768-85DBEE3B9FC8}">
                <a16:creationId xmlns:a16="http://schemas.microsoft.com/office/drawing/2010/main" id="{491AB162-B198-4E53-8DA2-7A4AF12E772C}"/>
              </a:ext>
            </a:extLst>
          </p:cNvPr>
          <p:cNvSpPr/>
          <p:nvPr/>
        </p:nvSpPr>
        <p:spPr>
          <a:xfrm rot="0">
            <a:off x="0" y="0"/>
            <a:ext cx="12192000" cy="6858000"/>
          </a:xfrm>
          <a:prstGeom prst="rect">
            <a:avLst/>
          </a:prstGeom>
          <a:solidFill>
            <a:srgbClr val="441d61">
              <a:alpha val="80000"/>
            </a:srgbClr>
          </a:soli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4" name="Google Shape;1230;p58">
            <a:extLst>
              <a:ext uri="{3EDB634E-074F-4201-983E-7D21F1ADD64C}">
                <a16:creationId xmlns:a16="http://schemas.microsoft.com/office/drawing/2010/main" id="{F43AE9C2-BB37-4794-AD72-46737A2D1FB7}"/>
              </a:ext>
            </a:extLst>
          </p:cNvPr>
          <p:cNvSpPr/>
          <p:nvPr/>
        </p:nvSpPr>
        <p:spPr>
          <a:xfrm rot="0">
            <a:off x="-338666" y="200199"/>
            <a:ext cx="1271824" cy="477955"/>
          </a:xfrm>
          <a:prstGeom prst="parallelogram">
            <a:avLst>
              <a:gd fmla="val 51069" name="adj"/>
            </a:avLst>
          </a:prstGeom>
          <a:gradFill rotWithShape="1">
            <a:gsLst>
              <a:gs pos="0">
                <a:srgbClr val="441d61"/>
              </a:gs>
              <a:gs pos="100000">
                <a:srgbClr val="00ffab"/>
              </a:gs>
            </a:gsLst>
            <a:lin ang="0" scaled="0"/>
          </a:gradFill>
          <a:ln>
            <a:noFill/>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5" name="Google Shape;1231;p58">
            <a:extLst>
              <a:ext uri="{9D6759A2-156F-4867-B9AE-88BDCA44C972}">
                <a16:creationId xmlns:a16="http://schemas.microsoft.com/office/drawing/2010/main" id="{99099138-D9A8-4692-8CE6-E9D4C5B568A6}"/>
              </a:ext>
            </a:extLst>
          </p:cNvPr>
          <p:cNvSpPr/>
          <p:nvPr/>
        </p:nvSpPr>
        <p:spPr>
          <a:xfrm rot="0">
            <a:off x="266009" y="313622"/>
            <a:ext cx="301846" cy="261610"/>
          </a:xfrm>
          <a:custGeom>
            <a:avLst/>
            <a:gdLst/>
            <a:ahLst/>
            <a:cxnLst/>
            <a:rect b="b" l="0" r="r" t="0"/>
            <a:pathLst>
              <a:path h="4335068" w="5001818">
                <a:moveTo>
                  <a:pt x="5001222" y="3834409"/>
                </a:moveTo>
                <a:cubicBezTo>
                  <a:pt x="5001222" y="3878224"/>
                  <a:pt x="4984078" y="3921087"/>
                  <a:pt x="4952645" y="3952519"/>
                </a:cubicBezTo>
                <a:cubicBezTo>
                  <a:pt x="4921212" y="3983952"/>
                  <a:pt x="4879303" y="4001097"/>
                  <a:pt x="4834534" y="4001097"/>
                </a:cubicBezTo>
                <a:lnTo>
                  <a:pt x="3334347" y="4001097"/>
                </a:lnTo>
                <a:lnTo>
                  <a:pt x="3334347" y="4167784"/>
                </a:lnTo>
                <a:cubicBezTo>
                  <a:pt x="3334347" y="4227792"/>
                  <a:pt x="3302914" y="4282084"/>
                  <a:pt x="3250527" y="4312566"/>
                </a:cubicBezTo>
                <a:cubicBezTo>
                  <a:pt x="3198139" y="4343045"/>
                  <a:pt x="3135274" y="4342092"/>
                  <a:pt x="3083839" y="4312566"/>
                </a:cubicBezTo>
                <a:cubicBezTo>
                  <a:pt x="3032404" y="4283037"/>
                  <a:pt x="3000019" y="4227792"/>
                  <a:pt x="3000019" y="4167784"/>
                </a:cubicBezTo>
                <a:lnTo>
                  <a:pt x="3000019" y="3501034"/>
                </a:lnTo>
                <a:cubicBezTo>
                  <a:pt x="3000019" y="3441027"/>
                  <a:pt x="3031452" y="3386734"/>
                  <a:pt x="3083839" y="3356254"/>
                </a:cubicBezTo>
                <a:cubicBezTo>
                  <a:pt x="3136227" y="3325774"/>
                  <a:pt x="3199092" y="3326727"/>
                  <a:pt x="3250527" y="3356254"/>
                </a:cubicBezTo>
                <a:cubicBezTo>
                  <a:pt x="3301962" y="3385782"/>
                  <a:pt x="3334347" y="3441027"/>
                  <a:pt x="3334347" y="3501034"/>
                </a:cubicBezTo>
                <a:lnTo>
                  <a:pt x="3334347" y="3667722"/>
                </a:lnTo>
                <a:lnTo>
                  <a:pt x="4834534" y="3667722"/>
                </a:lnTo>
                <a:cubicBezTo>
                  <a:pt x="4878349" y="3667722"/>
                  <a:pt x="4921212" y="3684867"/>
                  <a:pt x="4952645" y="3716299"/>
                </a:cubicBezTo>
                <a:cubicBezTo>
                  <a:pt x="4984078" y="3747732"/>
                  <a:pt x="5001222" y="3790594"/>
                  <a:pt x="5001222" y="3834409"/>
                </a:cubicBezTo>
                <a:close/>
                <a:moveTo>
                  <a:pt x="2500909" y="3667722"/>
                </a:moveTo>
                <a:lnTo>
                  <a:pt x="167284" y="3667722"/>
                </a:lnTo>
                <a:cubicBezTo>
                  <a:pt x="107277" y="3667722"/>
                  <a:pt x="52984" y="3699154"/>
                  <a:pt x="22504" y="3751542"/>
                </a:cubicBezTo>
                <a:cubicBezTo>
                  <a:pt x="-7976" y="3803929"/>
                  <a:pt x="-7023" y="3866794"/>
                  <a:pt x="22504" y="3918229"/>
                </a:cubicBezTo>
                <a:cubicBezTo>
                  <a:pt x="52032" y="3969664"/>
                  <a:pt x="107277" y="4002049"/>
                  <a:pt x="167284" y="4002049"/>
                </a:cubicBezTo>
                <a:lnTo>
                  <a:pt x="2500909" y="4002049"/>
                </a:lnTo>
                <a:cubicBezTo>
                  <a:pt x="2560917" y="4002049"/>
                  <a:pt x="2615209" y="3970617"/>
                  <a:pt x="2645689" y="3918229"/>
                </a:cubicBezTo>
                <a:cubicBezTo>
                  <a:pt x="2676169" y="3865842"/>
                  <a:pt x="2675217" y="3802977"/>
                  <a:pt x="2645689" y="3751542"/>
                </a:cubicBezTo>
                <a:cubicBezTo>
                  <a:pt x="2616162" y="3700107"/>
                  <a:pt x="2560917" y="3667722"/>
                  <a:pt x="2500909" y="3667722"/>
                </a:cubicBezTo>
                <a:close/>
                <a:moveTo>
                  <a:pt x="167284" y="667347"/>
                </a:moveTo>
                <a:lnTo>
                  <a:pt x="3334347" y="667347"/>
                </a:lnTo>
                <a:cubicBezTo>
                  <a:pt x="3394354" y="667347"/>
                  <a:pt x="3448647" y="635914"/>
                  <a:pt x="3479127" y="583527"/>
                </a:cubicBezTo>
                <a:cubicBezTo>
                  <a:pt x="3509607" y="531139"/>
                  <a:pt x="3508654" y="468274"/>
                  <a:pt x="3479127" y="416839"/>
                </a:cubicBezTo>
                <a:cubicBezTo>
                  <a:pt x="3449599" y="365404"/>
                  <a:pt x="3394354" y="333972"/>
                  <a:pt x="3334347" y="333972"/>
                </a:cubicBezTo>
                <a:lnTo>
                  <a:pt x="167284" y="333972"/>
                </a:lnTo>
                <a:cubicBezTo>
                  <a:pt x="107277" y="333972"/>
                  <a:pt x="52984" y="365404"/>
                  <a:pt x="22504" y="417792"/>
                </a:cubicBezTo>
                <a:cubicBezTo>
                  <a:pt x="-7976" y="470179"/>
                  <a:pt x="-7023" y="533044"/>
                  <a:pt x="22504" y="584479"/>
                </a:cubicBezTo>
                <a:cubicBezTo>
                  <a:pt x="52032" y="635914"/>
                  <a:pt x="107277" y="667347"/>
                  <a:pt x="167284" y="667347"/>
                </a:cubicBezTo>
                <a:close/>
                <a:moveTo>
                  <a:pt x="167284" y="2334222"/>
                </a:moveTo>
                <a:lnTo>
                  <a:pt x="1167409" y="2334222"/>
                </a:lnTo>
                <a:cubicBezTo>
                  <a:pt x="1227417" y="2334222"/>
                  <a:pt x="1281709" y="2302789"/>
                  <a:pt x="1312189" y="2250402"/>
                </a:cubicBezTo>
                <a:cubicBezTo>
                  <a:pt x="1342669" y="2198014"/>
                  <a:pt x="1341717" y="2135149"/>
                  <a:pt x="1312189" y="2083714"/>
                </a:cubicBezTo>
                <a:cubicBezTo>
                  <a:pt x="1282662" y="2032279"/>
                  <a:pt x="1227417" y="1999894"/>
                  <a:pt x="1167409" y="1999894"/>
                </a:cubicBezTo>
                <a:lnTo>
                  <a:pt x="167284" y="1999894"/>
                </a:lnTo>
                <a:cubicBezTo>
                  <a:pt x="107277" y="1999894"/>
                  <a:pt x="52984" y="2031327"/>
                  <a:pt x="22504" y="2083714"/>
                </a:cubicBezTo>
                <a:cubicBezTo>
                  <a:pt x="-7976" y="2136102"/>
                  <a:pt x="-7023" y="2198967"/>
                  <a:pt x="22504" y="2250402"/>
                </a:cubicBezTo>
                <a:cubicBezTo>
                  <a:pt x="52032" y="2301837"/>
                  <a:pt x="107277" y="2334222"/>
                  <a:pt x="167284" y="2334222"/>
                </a:cubicBezTo>
                <a:close/>
                <a:moveTo>
                  <a:pt x="4834534" y="2000847"/>
                </a:moveTo>
                <a:lnTo>
                  <a:pt x="2000847" y="2000847"/>
                </a:lnTo>
                <a:lnTo>
                  <a:pt x="2000847" y="1834159"/>
                </a:lnTo>
                <a:cubicBezTo>
                  <a:pt x="2000847" y="1774152"/>
                  <a:pt x="1969414" y="1719859"/>
                  <a:pt x="1917027" y="1689379"/>
                </a:cubicBezTo>
                <a:cubicBezTo>
                  <a:pt x="1864639" y="1658899"/>
                  <a:pt x="1801774" y="1659852"/>
                  <a:pt x="1750339" y="1689379"/>
                </a:cubicBezTo>
                <a:cubicBezTo>
                  <a:pt x="1698904" y="1718907"/>
                  <a:pt x="1666519" y="1774152"/>
                  <a:pt x="1666519" y="1834159"/>
                </a:cubicBezTo>
                <a:lnTo>
                  <a:pt x="1666519" y="2500909"/>
                </a:lnTo>
                <a:cubicBezTo>
                  <a:pt x="1666519" y="2560917"/>
                  <a:pt x="1697952" y="2615209"/>
                  <a:pt x="1750339" y="2645689"/>
                </a:cubicBezTo>
                <a:cubicBezTo>
                  <a:pt x="1802727" y="2676169"/>
                  <a:pt x="1865592" y="2675217"/>
                  <a:pt x="1917027" y="2645689"/>
                </a:cubicBezTo>
                <a:cubicBezTo>
                  <a:pt x="1968462" y="2616162"/>
                  <a:pt x="2000847" y="2560917"/>
                  <a:pt x="2000847" y="2500909"/>
                </a:cubicBezTo>
                <a:lnTo>
                  <a:pt x="2000847" y="2334222"/>
                </a:lnTo>
                <a:lnTo>
                  <a:pt x="4834534" y="2334222"/>
                </a:lnTo>
                <a:cubicBezTo>
                  <a:pt x="4894542" y="2334222"/>
                  <a:pt x="4948834" y="2302789"/>
                  <a:pt x="4979315" y="2250402"/>
                </a:cubicBezTo>
                <a:cubicBezTo>
                  <a:pt x="5009795" y="2198014"/>
                  <a:pt x="5008842" y="2135149"/>
                  <a:pt x="4979315" y="2083714"/>
                </a:cubicBezTo>
                <a:cubicBezTo>
                  <a:pt x="4949787" y="2032279"/>
                  <a:pt x="4894542" y="2000847"/>
                  <a:pt x="4834534" y="2000847"/>
                </a:cubicBezTo>
                <a:close/>
                <a:moveTo>
                  <a:pt x="4001097" y="1000722"/>
                </a:moveTo>
                <a:cubicBezTo>
                  <a:pt x="4044912" y="1000722"/>
                  <a:pt x="4087774" y="983577"/>
                  <a:pt x="4119207" y="952144"/>
                </a:cubicBezTo>
                <a:cubicBezTo>
                  <a:pt x="4150639" y="920712"/>
                  <a:pt x="4167784" y="878802"/>
                  <a:pt x="4167784" y="834034"/>
                </a:cubicBezTo>
                <a:lnTo>
                  <a:pt x="4167784" y="667347"/>
                </a:lnTo>
                <a:lnTo>
                  <a:pt x="4834534" y="667347"/>
                </a:lnTo>
                <a:cubicBezTo>
                  <a:pt x="4894542" y="667347"/>
                  <a:pt x="4948834" y="635914"/>
                  <a:pt x="4979315" y="583527"/>
                </a:cubicBezTo>
                <a:cubicBezTo>
                  <a:pt x="5009795" y="531139"/>
                  <a:pt x="5008842" y="468274"/>
                  <a:pt x="4979315" y="416839"/>
                </a:cubicBezTo>
                <a:cubicBezTo>
                  <a:pt x="4949787" y="365404"/>
                  <a:pt x="4894542" y="333019"/>
                  <a:pt x="4834534" y="333019"/>
                </a:cubicBezTo>
                <a:lnTo>
                  <a:pt x="4167784" y="333019"/>
                </a:lnTo>
                <a:lnTo>
                  <a:pt x="4167784" y="167284"/>
                </a:lnTo>
                <a:cubicBezTo>
                  <a:pt x="4167784" y="107277"/>
                  <a:pt x="4136352" y="52984"/>
                  <a:pt x="4083964" y="22504"/>
                </a:cubicBezTo>
                <a:cubicBezTo>
                  <a:pt x="4031577" y="-7976"/>
                  <a:pt x="3968712" y="-7023"/>
                  <a:pt x="3917277" y="22504"/>
                </a:cubicBezTo>
                <a:cubicBezTo>
                  <a:pt x="3865842" y="52032"/>
                  <a:pt x="3833457" y="107277"/>
                  <a:pt x="3833457" y="167284"/>
                </a:cubicBezTo>
                <a:lnTo>
                  <a:pt x="3833457" y="834034"/>
                </a:lnTo>
                <a:cubicBezTo>
                  <a:pt x="3833457" y="877849"/>
                  <a:pt x="3850602" y="920712"/>
                  <a:pt x="3882034" y="952144"/>
                </a:cubicBezTo>
                <a:cubicBezTo>
                  <a:pt x="3913467" y="983577"/>
                  <a:pt x="3957282" y="1000722"/>
                  <a:pt x="4001097" y="1000722"/>
                </a:cubicBezTo>
                <a:close/>
              </a:path>
            </a:pathLst>
          </a:custGeom>
          <a:solidFill>
            <a:srgbClr val="441d61"/>
          </a:solidFill>
          <a:ln>
            <a:noFill/>
          </a:ln>
        </p:spPr>
        <p:txBody>
          <a:bodyPr anchor="ctr" bIns="45700" lIns="91425" rIns="91425" rtlCol="0" spcFirstLastPara="true" tIns="45700" vert="horz" wrap="square">
            <a:noAutofit/>
          </a:bodyPr>
          <a:lstStyle/>
          <a:p>
            <a:pPr algn="l" indent="0" lvl="0" marL="0" marR="0" rtl="false">
              <a:spcBef>
                <a:spcPts val="0"/>
              </a:spcBef>
              <a:spcAft>
                <a:spcPts val="0"/>
              </a:spcAft>
              <a:buNone/>
            </a:pPr>
            <a:r>
              <a:rPr dirty="0" lang="en-US" sz="1800">
                <a:solidFill>
                  <a:schemeClr val="dk1"/>
                </a:solidFill>
                <a:latin typeface="Calibri"/>
              </a:rPr>
              <a:t/>
            </a:r>
            <a:endParaRPr dirty="0" lang="en-US" sz="1800">
              <a:solidFill>
                <a:schemeClr val="dk1"/>
              </a:solidFill>
              <a:latin typeface="Calibri"/>
            </a:endParaRPr>
          </a:p>
        </p:txBody>
      </p:sp>
      <p:sp>
        <p:nvSpPr>
          <p:cNvPr id="6" name="Google Shape;1232;p58">
            <a:extLst>
              <a:ext uri="{D719E4BB-CA54-44AE-9CED-FA3B6394D1F3}">
                <a16:creationId xmlns:a16="http://schemas.microsoft.com/office/drawing/2010/main" id="{8390C21B-EC90-4B50-B3EA-376BF395325A}"/>
              </a:ext>
            </a:extLst>
          </p:cNvPr>
          <p:cNvSpPr txBox="1"/>
          <p:nvPr/>
        </p:nvSpPr>
        <p:spPr>
          <a:xfrm rot="0">
            <a:off x="10959041" y="418222"/>
            <a:ext cx="693207" cy="276999"/>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lang="en-US" sz="1200">
                <a:solidFill>
                  <a:schemeClr val="lt1"/>
                </a:solidFill>
                <a:latin typeface="Aldrich"/>
              </a:rPr>
              <a:t/>
            </a:r>
            <a:endParaRPr b="1" dirty="0" lang="en-US" sz="1200">
              <a:solidFill>
                <a:schemeClr val="lt1"/>
              </a:solidFill>
              <a:latin typeface="Aldrich"/>
            </a:endParaRPr>
          </a:p>
        </p:txBody>
      </p:sp>
      <p:sp>
        <p:nvSpPr>
          <p:cNvPr id="7" name="Google Shape;1234;p58">
            <a:extLst>
              <a:ext uri="{EA0D8727-2591-4FF3-AAD6-E8841A0237C0}">
                <a16:creationId xmlns:a16="http://schemas.microsoft.com/office/drawing/2010/main" id="{3EC2DDE5-1832-4AE2-B255-E1B0C799B88C}"/>
              </a:ext>
            </a:extLst>
          </p:cNvPr>
          <p:cNvSpPr txBox="1"/>
          <p:nvPr/>
        </p:nvSpPr>
        <p:spPr>
          <a:xfrm rot="0">
            <a:off x="9120366" y="418222"/>
            <a:ext cx="1512723" cy="276999"/>
          </a:xfrm>
          <a:prstGeom prst="rect">
            <a:avLst/>
          </a:prstGeom>
          <a:noFill/>
          <a:ln>
            <a:noFill/>
          </a:ln>
        </p:spPr>
        <p:txBody>
          <a:bodyPr anchor="t" bIns="45700" lIns="91425" rIns="91425" rtlCol="0" spcFirstLastPara="true" tIns="45700" vert="horz" wrap="square">
            <a:spAutoFit/>
          </a:bodyPr>
          <a:lstStyle/>
          <a:p>
            <a:pPr algn="l" indent="0" lvl="0" marL="0" marR="0" rtl="false">
              <a:spcBef>
                <a:spcPts val="0"/>
              </a:spcBef>
              <a:spcAft>
                <a:spcPts val="0"/>
              </a:spcAft>
              <a:buNone/>
            </a:pPr>
            <a:r>
              <a:rPr b="1" dirty="0" lang="en-US" sz="1200">
                <a:solidFill>
                  <a:schemeClr val="lt1"/>
                </a:solidFill>
                <a:latin typeface="Aldrich"/>
              </a:rPr>
              <a:t/>
            </a:r>
            <a:endParaRPr b="1" dirty="0" lang="en-US" sz="1200">
              <a:solidFill>
                <a:schemeClr val="lt1"/>
              </a:solidFill>
              <a:latin typeface="Aldrich"/>
            </a:endParaRPr>
          </a:p>
        </p:txBody>
      </p:sp>
      <p:sp>
        <p:nvSpPr>
          <p:cNvPr id="8" name="Google Shape;1236;p58">
            <a:extLst>
              <a:ext uri="{E8E3AECF-3FDA-47B4-9920-3B387CCA53C1}">
                <a16:creationId xmlns:a16="http://schemas.microsoft.com/office/drawing/2010/main" id="{673AB0E0-9FBA-40C5-A407-BF807E4B95E2}"/>
              </a:ext>
            </a:extLst>
          </p:cNvPr>
          <p:cNvSpPr txBox="1"/>
          <p:nvPr/>
        </p:nvSpPr>
        <p:spPr>
          <a:xfrm rot="0">
            <a:off x="-1092203" y="1644939"/>
            <a:ext cx="11262208" cy="3016758"/>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i="1" lang="en-US" sz="9600">
                <a:solidFill>
                  <a:schemeClr val="lt1"/>
                </a:solidFill>
                <a:latin typeface="Aldrich"/>
              </a:rPr>
              <a:t>THANK</a:t>
            </a:r>
            <a:r>
              <a:rPr b="1" dirty="0" i="1" lang="en-US" sz="9600">
                <a:solidFill>
                  <a:schemeClr val="lt1"/>
                </a:solidFill>
                <a:latin typeface="Aldrich"/>
              </a:rPr>
              <a:t> </a:t>
            </a:r>
            <a:r>
              <a:rPr b="1" dirty="0" i="1" lang="en-US" sz="9600">
                <a:solidFill>
                  <a:schemeClr val="lt1"/>
                </a:solidFill>
                <a:latin typeface="Aldrich"/>
              </a:rPr>
              <a:t>            </a:t>
            </a:r>
          </a:p>
          <a:p>
            <a:pPr algn="ctr" indent="0" lvl="0" marL="0" marR="0" rtl="false">
              <a:spcBef>
                <a:spcPts val="0"/>
              </a:spcBef>
              <a:spcAft>
                <a:spcPts val="0"/>
              </a:spcAft>
              <a:buNone/>
            </a:pPr>
            <a:r>
              <a:rPr b="1" dirty="0" i="1" lang="en-US" sz="9600">
                <a:solidFill>
                  <a:schemeClr val="lt1"/>
                </a:solidFill>
                <a:latin typeface="Aldrich"/>
              </a:rPr>
              <a:t>                   </a:t>
            </a:r>
            <a:r>
              <a:rPr b="1" dirty="0" i="1" lang="en-US" sz="9600">
                <a:solidFill>
                  <a:schemeClr val="lt1"/>
                </a:solidFill>
                <a:latin typeface="Aldrich"/>
              </a:rPr>
              <a:t>YOU</a:t>
            </a:r>
            <a:endParaRPr b="1" dirty="0" i="1" lang="en-US" sz="9600">
              <a:solidFill>
                <a:schemeClr val="lt1"/>
              </a:solidFill>
              <a:latin typeface="Aldrich"/>
            </a:endParaRPr>
          </a:p>
        </p:txBody>
      </p:sp>
      <p:sp>
        <p:nvSpPr>
          <p:cNvPr id="9" name="Google Shape;1237;p58">
            <a:extLst>
              <a:ext uri="{0AE4D936-1652-4AC1-B089-04250C7764AF}">
                <a16:creationId xmlns:a16="http://schemas.microsoft.com/office/drawing/2010/main" id="{A2F7D4AB-EB3D-4D12-8B98-2B3AA96F18CD}"/>
              </a:ext>
            </a:extLst>
          </p:cNvPr>
          <p:cNvSpPr/>
          <p:nvPr/>
        </p:nvSpPr>
        <p:spPr>
          <a:xfrm flipH="true" rot="0">
            <a:off x="5200322" y="5033953"/>
            <a:ext cx="1791357" cy="439916"/>
          </a:xfrm>
          <a:prstGeom prst="snip2DiagRect">
            <a:avLst>
              <a:gd fmla="val 0" name="adj1"/>
              <a:gd fmla="val 36885" name="adj2"/>
            </a:avLst>
          </a:prstGeom>
          <a:gradFill rotWithShape="1">
            <a:gsLst>
              <a:gs pos="0">
                <a:srgbClr val="441d61"/>
              </a:gs>
              <a:gs pos="100000">
                <a:srgbClr val="00ffab"/>
              </a:gs>
            </a:gsLst>
            <a:lin ang="6600000" scaled="0"/>
          </a:gradFill>
          <a:ln cap="flat" w="12700">
            <a:solidFill>
              <a:srgbClr val="00ffab"/>
            </a:solidFill>
            <a:prstDash val="solid"/>
            <a:miter lim="800000"/>
          </a:ln>
        </p:spPr>
        <p:txBody>
          <a:bodyPr anchor="ctr" bIns="45700" lIns="91425" rIns="91425" rtlCol="0" spcFirstLastPara="true" tIns="45700" vert="horz" wrap="square">
            <a:noAutofit/>
          </a:bodyPr>
          <a:lstStyle/>
          <a:p>
            <a:pPr algn="ctr" indent="0" lvl="0" marL="0" marR="0" rtl="false">
              <a:spcBef>
                <a:spcPts val="0"/>
              </a:spcBef>
              <a:spcAft>
                <a:spcPts val="0"/>
              </a:spcAft>
              <a:buNone/>
            </a:pPr>
            <a:r>
              <a:rPr dirty="0" lang="en-US" sz="1800">
                <a:solidFill>
                  <a:schemeClr val="lt1"/>
                </a:solidFill>
                <a:latin typeface="Calibri"/>
              </a:rPr>
              <a:t/>
            </a:r>
            <a:endParaRPr dirty="0" lang="en-US" sz="1800">
              <a:solidFill>
                <a:schemeClr val="lt1"/>
              </a:solidFill>
              <a:latin typeface="Calibri"/>
            </a:endParaRPr>
          </a:p>
        </p:txBody>
      </p:sp>
      <p:sp>
        <p:nvSpPr>
          <p:cNvPr id="10" name="Google Shape;1238;p58">
            <a:extLst>
              <a:ext uri="{D144B0FB-6D96-4575-8D6C-953287EF8F5C}">
                <a16:creationId xmlns:a16="http://schemas.microsoft.com/office/drawing/2010/main" id="{B1115270-4D04-458D-B6E0-530C0F858257}"/>
              </a:ext>
            </a:extLst>
          </p:cNvPr>
          <p:cNvSpPr txBox="1"/>
          <p:nvPr/>
        </p:nvSpPr>
        <p:spPr>
          <a:xfrm rot="0">
            <a:off x="5339638" y="5115411"/>
            <a:ext cx="1512723"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chemeClr val="bg1"/>
                </a:solidFill>
                <a:latin typeface="Aldrich"/>
              </a:rPr>
              <a:t>GAME OVER</a:t>
            </a:r>
            <a:endParaRPr b="1" dirty="0" lang="en-US" sz="1200">
              <a:solidFill>
                <a:schemeClr val="bg1"/>
              </a:solidFill>
              <a:latin typeface="Aldrich"/>
            </a:endParaRPr>
          </a:p>
        </p:txBody>
      </p:sp>
      <p:sp>
        <p:nvSpPr>
          <p:cNvPr id="11" name="Google Shape;1239;p58">
            <a:extLst>
              <a:ext uri="{68047A05-FB4E-442F-BFCE-51D9CFF1273F}">
                <a16:creationId xmlns:a16="http://schemas.microsoft.com/office/drawing/2010/main" id="{F0EA452E-4923-411D-A345-E968FC6CD122}"/>
              </a:ext>
            </a:extLst>
          </p:cNvPr>
          <p:cNvSpPr txBox="1"/>
          <p:nvPr/>
        </p:nvSpPr>
        <p:spPr>
          <a:xfrm rot="0">
            <a:off x="3654016" y="1547046"/>
            <a:ext cx="4883969" cy="276999"/>
          </a:xfrm>
          <a:prstGeom prst="rect">
            <a:avLst/>
          </a:prstGeom>
          <a:noFill/>
          <a:ln>
            <a:noFill/>
          </a:ln>
        </p:spPr>
        <p:txBody>
          <a:bodyPr anchor="t" bIns="45700" lIns="91425" rIns="91425" rtlCol="0" spcFirstLastPara="true" tIns="45700" vert="horz" wrap="square">
            <a:spAutoFit/>
          </a:bodyPr>
          <a:lstStyle/>
          <a:p>
            <a:pPr algn="ctr" indent="0" lvl="0" marL="0" marR="0" rtl="false">
              <a:spcBef>
                <a:spcPts val="0"/>
              </a:spcBef>
              <a:spcAft>
                <a:spcPts val="0"/>
              </a:spcAft>
              <a:buNone/>
            </a:pPr>
            <a:r>
              <a:rPr b="1" dirty="0" lang="en-US" sz="1200">
                <a:solidFill>
                  <a:srgbClr val="00ffab"/>
                </a:solidFill>
                <a:latin typeface="Aldrich"/>
              </a:rPr>
              <a:t/>
            </a:r>
            <a:endParaRPr b="1" dirty="0" lang="en-US" sz="1200">
              <a:solidFill>
                <a:srgbClr val="00ffab"/>
              </a:solidFill>
              <a:latin typeface="Aldrich"/>
            </a:endParaRPr>
          </a:p>
        </p:txBody>
      </p:sp>
      <p:cxnSp>
        <p:nvCxnSpPr>
          <p:cNvPr id="12" name="Google Shape;1240;p58">
            <a:extLst>
              <a:ext uri="{6250DD65-8558-40FA-874D-759B09D4B330}">
                <a16:creationId xmlns:a16="http://schemas.microsoft.com/office/drawing/2010/main" id="{4A6755E8-EE01-44AB-887F-F2BCA85AC149}"/>
              </a:ext>
            </a:extLst>
          </p:cNvPr>
          <p:cNvCxnSpPr/>
          <p:nvPr/>
        </p:nvCxnSpPr>
        <p:spPr>
          <a:xfrm rot="0">
            <a:off x="10336918" y="1186876"/>
            <a:ext cx="1971024" cy="3289877"/>
          </a:xfrm>
          <a:prstGeom prst="line">
            <a:avLst/>
          </a:prstGeom>
          <a:noFill/>
          <a:ln cap="flat" w="9525">
            <a:solidFill>
              <a:srgbClr val="00ffab"/>
            </a:solidFill>
            <a:prstDash val="solid"/>
            <a:miter lim="800000"/>
          </a:ln>
        </p:spPr>
      </p:cxnSp>
      <p:cxnSp>
        <p:nvCxnSpPr>
          <p:cNvPr id="13" name="Google Shape;1241;p58">
            <a:extLst>
              <a:ext uri="{45463898-BA06-4961-8D63-48BC9ACC56AA}">
                <a16:creationId xmlns:a16="http://schemas.microsoft.com/office/drawing/2010/main" id="{84447895-56AF-4B87-ACEA-DBA081D82193}"/>
              </a:ext>
            </a:extLst>
          </p:cNvPr>
          <p:cNvCxnSpPr/>
          <p:nvPr/>
        </p:nvCxnSpPr>
        <p:spPr>
          <a:xfrm rot="0">
            <a:off x="2927764" y="1191221"/>
            <a:ext cx="7409153" cy="0"/>
          </a:xfrm>
          <a:prstGeom prst="line">
            <a:avLst/>
          </a:prstGeom>
          <a:noFill/>
          <a:ln cap="flat" w="9525">
            <a:solidFill>
              <a:srgbClr val="441d61"/>
            </a:solidFill>
            <a:prstDash val="solid"/>
            <a:miter lim="800000"/>
          </a:ln>
        </p:spPr>
      </p:cxnSp>
      <p:cxnSp>
        <p:nvCxnSpPr>
          <p:cNvPr id="14" name="Google Shape;1242;p58">
            <a:extLst>
              <a:ext uri="{CC1507BE-B4EB-4E07-9B90-186EFF12524F}">
                <a16:creationId xmlns:a16="http://schemas.microsoft.com/office/drawing/2010/main" id="{BEF48D48-0329-4EC2-A46F-47661768FEE9}"/>
              </a:ext>
            </a:extLst>
          </p:cNvPr>
          <p:cNvCxnSpPr/>
          <p:nvPr/>
        </p:nvCxnSpPr>
        <p:spPr>
          <a:xfrm rot="0">
            <a:off x="630786" y="-1096559"/>
            <a:ext cx="1971024" cy="3289877"/>
          </a:xfrm>
          <a:prstGeom prst="line">
            <a:avLst/>
          </a:prstGeom>
          <a:noFill/>
          <a:ln cap="flat" w="9525">
            <a:solidFill>
              <a:srgbClr val="00ffab"/>
            </a:solidFill>
            <a:prstDash val="solid"/>
            <a:miter lim="800000"/>
          </a:ln>
        </p:spPr>
      </p:cxnSp>
      <p:cxnSp>
        <p:nvCxnSpPr>
          <p:cNvPr id="15" name="Google Shape;1243;p58">
            <a:extLst>
              <a:ext uri="{ECFBEBAB-2CAD-486D-A607-A7BB3F741AD1}">
                <a16:creationId xmlns:a16="http://schemas.microsoft.com/office/drawing/2010/main" id="{5F14B3DF-869D-4F8A-8FB6-2901158CF00A}"/>
              </a:ext>
            </a:extLst>
          </p:cNvPr>
          <p:cNvCxnSpPr/>
          <p:nvPr/>
        </p:nvCxnSpPr>
        <p:spPr>
          <a:xfrm rot="0">
            <a:off x="-4807343" y="2192407"/>
            <a:ext cx="7409153" cy="0"/>
          </a:xfrm>
          <a:prstGeom prst="line">
            <a:avLst/>
          </a:prstGeom>
          <a:noFill/>
          <a:ln cap="flat" w="9525">
            <a:solidFill>
              <a:srgbClr val="00ffab"/>
            </a:solidFill>
            <a:prstDash val="solid"/>
            <a:miter lim="800000"/>
          </a:ln>
        </p:spPr>
      </p:cxnSp>
      <p:cxnSp>
        <p:nvCxnSpPr>
          <p:cNvPr id="16" name="Google Shape;1244;p58">
            <a:extLst>
              <a:ext uri="{44DF086A-FEB0-4962-9BA7-1CA27BC323E5}">
                <a16:creationId xmlns:a16="http://schemas.microsoft.com/office/drawing/2010/main" id="{69AC1680-AE13-4B9C-9700-DECA84B800C3}"/>
              </a:ext>
            </a:extLst>
          </p:cNvPr>
          <p:cNvCxnSpPr/>
          <p:nvPr/>
        </p:nvCxnSpPr>
        <p:spPr>
          <a:xfrm rot="0">
            <a:off x="-1244600" y="5020271"/>
            <a:ext cx="4898616" cy="0"/>
          </a:xfrm>
          <a:prstGeom prst="line">
            <a:avLst/>
          </a:prstGeom>
          <a:noFill/>
          <a:ln cap="flat" w="9525">
            <a:solidFill>
              <a:srgbClr val="441d61"/>
            </a:solidFill>
            <a:prstDash val="solid"/>
            <a:miter lim="800000"/>
          </a:ln>
        </p:spPr>
      </p:cxnSp>
      <p:cxnSp>
        <p:nvCxnSpPr>
          <p:cNvPr id="17" name="Google Shape;1245;p58">
            <a:extLst>
              <a:ext uri="{A298FFBB-35A8-40C0-B032-ADAFDDEEED2D}">
                <a16:creationId xmlns:a16="http://schemas.microsoft.com/office/drawing/2010/main" id="{9B4D33E4-CE9B-40A0-A841-0276B54E6F4F}"/>
              </a:ext>
            </a:extLst>
          </p:cNvPr>
          <p:cNvCxnSpPr/>
          <p:nvPr/>
        </p:nvCxnSpPr>
        <p:spPr>
          <a:xfrm rot="0">
            <a:off x="-1244600" y="5240047"/>
            <a:ext cx="5702300" cy="0"/>
          </a:xfrm>
          <a:prstGeom prst="line">
            <a:avLst/>
          </a:prstGeom>
          <a:noFill/>
          <a:ln cap="flat" w="9525">
            <a:solidFill>
              <a:srgbClr val="441d61"/>
            </a:solidFill>
            <a:prstDash val="solid"/>
            <a:miter lim="800000"/>
          </a:ln>
        </p:spPr>
      </p:cxnSp>
      <p:cxnSp>
        <p:nvCxnSpPr>
          <p:cNvPr id="18" name="Google Shape;1246;p58">
            <a:extLst>
              <a:ext uri="{826F5099-FB7E-44D8-85D2-CFF482D0C756}">
                <a16:creationId xmlns:a16="http://schemas.microsoft.com/office/drawing/2010/main" id="{E0B7FBB5-2EE1-4C1D-A0BE-26C9C7B5E749}"/>
              </a:ext>
            </a:extLst>
          </p:cNvPr>
          <p:cNvCxnSpPr/>
          <p:nvPr/>
        </p:nvCxnSpPr>
        <p:spPr>
          <a:xfrm rot="0">
            <a:off x="10007999" y="4082169"/>
            <a:ext cx="1268149" cy="2155119"/>
          </a:xfrm>
          <a:prstGeom prst="line">
            <a:avLst/>
          </a:prstGeom>
          <a:noFill/>
          <a:ln cap="flat" w="9525">
            <a:solidFill>
              <a:srgbClr val="00ffab"/>
            </a:solidFill>
            <a:prstDash val="solid"/>
            <a:miter lim="800000"/>
          </a:ln>
        </p:spPr>
      </p:cxnSp>
      <p:cxnSp>
        <p:nvCxnSpPr>
          <p:cNvPr id="19" name="Google Shape;1247;p58">
            <a:extLst>
              <a:ext uri="{CB234F2F-5D9D-4F13-9B1E-A278A2CA1E55}">
                <a16:creationId xmlns:a16="http://schemas.microsoft.com/office/drawing/2010/main" id="{B51FF9A9-74D6-412E-AD50-A0B398828FB2}"/>
              </a:ext>
            </a:extLst>
          </p:cNvPr>
          <p:cNvCxnSpPr/>
          <p:nvPr/>
        </p:nvCxnSpPr>
        <p:spPr>
          <a:xfrm rot="0">
            <a:off x="4569869" y="6237288"/>
            <a:ext cx="6706278" cy="0"/>
          </a:xfrm>
          <a:prstGeom prst="line">
            <a:avLst/>
          </a:prstGeom>
          <a:noFill/>
          <a:ln cap="flat" w="9525">
            <a:solidFill>
              <a:srgbClr val="00ffab"/>
            </a:solidFill>
            <a:prstDash val="solid"/>
            <a:miter lim="800000"/>
          </a:ln>
        </p:spPr>
      </p:cxnSp>
    </p:spTree>
    <p:extLst>
      <p:ext uri="{BF01954B-29C3-4431-A808-43944A8C5909}">
        <p14:creationId xmlns:p14="http://schemas.microsoft.com/office/powerpoint/2010/main" val="1698248963291"/>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2023-04-11T05:49:50Z</dcterms:created>
  <dcterms:modified xsi:type="dcterms:W3CDTF">2023-10-25T14:06:54Z</dcterms:modified>
</cp:coreProperties>
</file>