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9" r:id="rId4"/>
    <p:sldId id="280" r:id="rId5"/>
    <p:sldId id="268" r:id="rId6"/>
    <p:sldId id="269" r:id="rId7"/>
    <p:sldId id="271" r:id="rId8"/>
    <p:sldId id="276" r:id="rId9"/>
    <p:sldId id="272" r:id="rId10"/>
    <p:sldId id="273" r:id="rId11"/>
    <p:sldId id="274" r:id="rId12"/>
    <p:sldId id="27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18" autoAdjust="0"/>
    <p:restoredTop sz="94660"/>
  </p:normalViewPr>
  <p:slideViewPr>
    <p:cSldViewPr snapToGrid="0">
      <p:cViewPr>
        <p:scale>
          <a:sx n="75" d="100"/>
          <a:sy n="75" d="100"/>
        </p:scale>
        <p:origin x="1219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88;p13">
            <a:extLst>
              <a:ext uri="{FF2B5EF4-FFF2-40B4-BE49-F238E27FC236}">
                <a16:creationId xmlns:a16="http://schemas.microsoft.com/office/drawing/2014/main" id="{E53267A8-A075-764A-6618-1F19EC3DA3E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CEI -17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21" name="Google Shape;89;p13">
            <a:extLst>
              <a:ext uri="{FF2B5EF4-FFF2-40B4-BE49-F238E27FC236}">
                <a16:creationId xmlns:a16="http://schemas.microsoft.com/office/drawing/2014/main" id="{84E19318-3997-694F-36AB-05A1F3C193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4970725"/>
              </p:ext>
            </p:extLst>
          </p:nvPr>
        </p:nvGraphicFramePr>
        <p:xfrm>
          <a:off x="553347" y="2721840"/>
          <a:ext cx="5418675" cy="27432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20211CEI0024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20211CEI0142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20211CEI0151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Google Shape;90;p13">
            <a:extLst>
              <a:ext uri="{FF2B5EF4-FFF2-40B4-BE49-F238E27FC236}">
                <a16:creationId xmlns:a16="http://schemas.microsoft.com/office/drawing/2014/main" id="{C43570E1-89B4-4A56-A37A-947FD0CBEA61}"/>
              </a:ext>
            </a:extLst>
          </p:cNvPr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GB" sz="1700" b="1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Debasmita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Mishra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23" name="Google Shape;91;p13">
            <a:extLst>
              <a:ext uri="{FF2B5EF4-FFF2-40B4-BE49-F238E27FC236}">
                <a16:creationId xmlns:a16="http://schemas.microsoft.com/office/drawing/2014/main" id="{4F9371CB-2206-C20C-8C23-900477DD6FF6}"/>
              </a:ext>
            </a:extLst>
          </p:cNvPr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COMPUTER ENGINEERING SPL.(AI&amp;ML)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DR.GOPAL KRISHNA SHYAM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DR.SUDHA P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1E3B320-B62E-681D-2F7D-0BE73D25AAE5}"/>
              </a:ext>
            </a:extLst>
          </p:cNvPr>
          <p:cNvSpPr txBox="1">
            <a:spLocks/>
          </p:cNvSpPr>
          <p:nvPr/>
        </p:nvSpPr>
        <p:spPr>
          <a:xfrm>
            <a:off x="790469" y="121752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PIP4004: UNIVERSITY PROJECT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Review-2 Presentation 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PRICE COMPARISION OF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GeM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PRODUCTS WITH OTHER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E-MARKETPLACES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64AA944-636B-3E88-8564-9FE08AA0B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003177"/>
              </p:ext>
            </p:extLst>
          </p:nvPr>
        </p:nvGraphicFramePr>
        <p:xfrm>
          <a:off x="650646" y="2587653"/>
          <a:ext cx="5397623" cy="1486807"/>
        </p:xfrm>
        <a:graphic>
          <a:graphicData uri="http://schemas.openxmlformats.org/drawingml/2006/table">
            <a:tbl>
              <a:tblPr firstRow="1" bandRow="1"/>
              <a:tblGrid>
                <a:gridCol w="2050277">
                  <a:extLst>
                    <a:ext uri="{9D8B030D-6E8A-4147-A177-3AD203B41FA5}">
                      <a16:colId xmlns:a16="http://schemas.microsoft.com/office/drawing/2014/main" val="2015293000"/>
                    </a:ext>
                  </a:extLst>
                </a:gridCol>
                <a:gridCol w="3347346">
                  <a:extLst>
                    <a:ext uri="{9D8B030D-6E8A-4147-A177-3AD203B41FA5}">
                      <a16:colId xmlns:a16="http://schemas.microsoft.com/office/drawing/2014/main" val="1249311534"/>
                    </a:ext>
                  </a:extLst>
                </a:gridCol>
              </a:tblGrid>
              <a:tr h="38952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13782"/>
                  </a:ext>
                </a:extLst>
              </a:tr>
              <a:tr h="34643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MANVITHA REDDY  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464371"/>
                  </a:ext>
                </a:extLst>
              </a:tr>
              <a:tr h="25108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SHAIK MAHABOOB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274105"/>
                  </a:ext>
                </a:extLst>
              </a:tr>
              <a:tr h="25108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ABHINAY REDDY J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025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Code and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if not classes or net is None: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return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HttpResponse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("&lt;h2&gt;Error: Empty Classes or net == None&lt;/h2&gt;")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flag, coordinates =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DetectVehicle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img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 net, classes)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if flag: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x, y, w, h = coordinates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if x &gt; 0 and y &gt; 0 and w &gt; 0 and h &gt; 0: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   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img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img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y:y+h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 x:x+w]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resized = cv2.resize(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img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 (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img.shape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[1] * 3,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img.shape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[0] * 3), interpolation=cv2.INTER_AREA)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output_string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recognize_char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(resized,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first_letter_model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first_letter_labels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second_letter_model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    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second_letter_labels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digit_model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digit_labels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 model, labels)</a:t>
            </a:r>
          </a:p>
          <a:p>
            <a:pPr marL="0" indent="0"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785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Code and Explanation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if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output_string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== "ERROR_CHAR_LEN":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return render(request, "web/ShowVehicleImg.html", {})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if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Resident.objects.filter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Resident_Vehicle_Number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output_string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).exists():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resident =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Resident.objects.get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Resident_Vehicle_Number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output_string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return render(request, 'web/welcome_resident.html', {'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resident_name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':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resident.Resident_Name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})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else: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form =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VisitorForm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return render(request, 'web/VisitorForm.html', {'form': form, 'string':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output_string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})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return render(request, 'web/non_vehicle.html', {})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712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Code and Explanation</a:t>
            </a:r>
            <a:endParaRPr lang="en-IN" sz="24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2800" y="1287682"/>
            <a:ext cx="106680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Step 3: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Filtering Mechanism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CompareWise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uses sorting algorithms (Merge Sort/Quick Sort) to rank products by price and rating.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Filtering is done using range-based search, and product data is fetched via APIs or web scraping if applicable</a:t>
            </a:r>
          </a:p>
        </p:txBody>
      </p:sp>
    </p:spTree>
    <p:extLst>
      <p:ext uri="{BB962C8B-B14F-4D97-AF65-F5344CB8AC3E}">
        <p14:creationId xmlns:p14="http://schemas.microsoft.com/office/powerpoint/2010/main" val="1370707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endParaRPr lang="en-GB" sz="4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en-GB" sz="6000" dirty="0"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Algorithm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2800" y="1131332"/>
            <a:ext cx="10897953" cy="5877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Web Scraping Algorithm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Technique: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Web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Scraping using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BeautifulSoup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/ Scrapy / Selenium.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Purpose: Extract product details (name, price, rating) from multiple websites.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Alternative: If APIs are available, we use API-based data fetching.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 Processing &amp; Matching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String Similarity Algorithms 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Levenshtein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Distance, Jaccard Similarity)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Purpose: Match product names from different websites to avoid duplicates.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Normalization: Convert prices into a common currency format.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803B8-BA7D-4306-5315-63B03524E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81ED-16ED-B82E-8BA0-A4B3DB208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Algorithm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9D5A3D9-A0E2-05EA-FB9B-106D31FB82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904528"/>
            <a:ext cx="10994887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Price Comparison Algorithm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Objective: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Rank products based on price, rating, and user preferences.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Sorting Mechanism: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Sort prices in ascending order (Lowest Price First).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Allow filtering by Brand, Seller, Rating, etc.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Dynamic Price Alerts: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 a time-series approach to track price fluctuations and notify users of price drops.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953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24184-DA66-9917-C6F2-8F59404D8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3756B-C004-52BE-38A6-00BD7B00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Algorithm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41E5086-DED1-D75E-5812-288CF7F3C8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0047" y="921551"/>
            <a:ext cx="10994887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User Interaction &amp; Search Optimization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Search Engine Optimization (SEO):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Use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ElasticSearch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or TF-IDF to rank search results efficiently.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Auto-suggestions &amp; Filtering: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Implement auto-suggestions based on trending searches.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Recommendation Engine (Optional):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 collaborative filtering to recommend similar products.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Example: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If User A and User B both searched for "iPhone 15", suggest related accessories.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46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8AA8D-4904-5746-B9D3-EE6534E3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Code and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469C-6B7A-581C-5E9F-878294EC2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52501"/>
            <a:ext cx="10668000" cy="495299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# Web Module Imports&lt;!DOCTYPE html&gt;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&lt;html lang="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en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&lt;head&gt;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&lt;meta charset="UTF-8"&gt;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&lt;meta name="viewport" content="width=device-width, initial-scale=1.0"&gt;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&lt;title&gt;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CompareWise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- Home&lt;/title&gt;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&lt;!-- Bootstrap CSS --&gt;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&lt;link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rel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="stylesheet"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href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="https://maxcdn.bootstrapcdn.com/bootstrap/4.5.2/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css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/bootstrap.min.css"&gt;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&lt;link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href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="https://fonts.googleapis.com/css2?family=Poppins:wght@300;400;600&amp;display=swap"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rel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="stylesheet"&gt;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79150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455D-69B7-D5C7-E7A5-A10CA3A48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Code and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CD0F2-C02F-B013-F60C-E5F698628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# Image Processing Imports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&lt;!-- Custom CSS --&gt;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&lt;link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rel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="stylesheet"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href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="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css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/style.css"&gt;</a:t>
            </a:r>
          </a:p>
          <a:p>
            <a:pPr marL="0" indent="0" algn="just">
              <a:buNone/>
            </a:pP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&lt;style&gt;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/* Global Styles */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body {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  font-family: 'Poppins', sans-serif;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  background: linear-gradient(135deg, #1e3c72, #2a5298);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color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: #fff;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  height: 100vh;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  display: flex;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  flex-direction: column;</a:t>
            </a:r>
          </a:p>
        </p:txBody>
      </p:sp>
    </p:spTree>
    <p:extLst>
      <p:ext uri="{BB962C8B-B14F-4D97-AF65-F5344CB8AC3E}">
        <p14:creationId xmlns:p14="http://schemas.microsoft.com/office/powerpoint/2010/main" val="2202032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Code and Explanation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2800" y="1095404"/>
            <a:ext cx="10340304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Step 1:</a:t>
            </a:r>
            <a:r>
              <a:rPr kumimoji="0" lang="en-US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Imports and Global Variables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These imports cover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Django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modules for web handling, form handling, database models, and email functionality.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Image processing libraries (cv2,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numpy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keras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 are used to load and process images, run machine learning models, and perform character recognition.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# Global Variables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classes=[]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first_letter_model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= None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first_letter_labels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= None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second_letter_model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= None</a:t>
            </a:r>
          </a:p>
        </p:txBody>
      </p:sp>
    </p:spTree>
    <p:extLst>
      <p:ext uri="{BB962C8B-B14F-4D97-AF65-F5344CB8AC3E}">
        <p14:creationId xmlns:p14="http://schemas.microsoft.com/office/powerpoint/2010/main" val="1207286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Code and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second_letter_labels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= None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digit_model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= None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digit_labels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= None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model = None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labels = None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net = None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video_path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= ''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BASE_DIR = 'web/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InputVideos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‘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Step 2: Global Variables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These global variables store loaded models, classes, and paths used across various functions in the code.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654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648" y="300396"/>
            <a:ext cx="10668000" cy="487362"/>
          </a:xfrm>
        </p:spPr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Code and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258911"/>
            <a:ext cx="10668000" cy="4952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handle_video_option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(request):</a:t>
            </a:r>
          </a:p>
          <a:p>
            <a:pPr marL="0" indent="0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global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video_path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if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request.method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== 'POST':</a:t>
            </a:r>
          </a:p>
          <a:p>
            <a:pPr marL="0" indent="0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value =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request.POST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['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VideoTitle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']</a:t>
            </a:r>
          </a:p>
          <a:p>
            <a:pPr marL="0" indent="0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if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Videos.objects.filter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(title=value).exists():</a:t>
            </a:r>
          </a:p>
          <a:p>
            <a:pPr marL="0" indent="0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    video =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Videos.objects.get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(title=value)</a:t>
            </a:r>
          </a:p>
          <a:p>
            <a:pPr marL="0" indent="0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   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VideoName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str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video.video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).split('/')[-1]</a:t>
            </a:r>
          </a:p>
          <a:p>
            <a:pPr marL="0" indent="0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   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video_path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= BASE_DIR + '/' +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VideoName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    if not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os.path.exists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video_path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):</a:t>
            </a:r>
          </a:p>
          <a:p>
            <a:pPr marL="0" indent="0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return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HttpResponse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("Video Path does not exist :(")</a:t>
            </a:r>
          </a:p>
          <a:p>
            <a:pPr marL="0" indent="0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    return render(request, 'web/Dashboard.html', {'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option_selected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':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video.title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})</a:t>
            </a:r>
          </a:p>
          <a:p>
            <a:pPr marL="0" indent="0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return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HttpResponse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("Video corresponding to input title does not exist :(")</a:t>
            </a:r>
          </a:p>
          <a:p>
            <a:pPr marL="0" indent="0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return render(request, 'web/play_videos.html', {})</a:t>
            </a:r>
          </a:p>
          <a:p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440944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3897</TotalTime>
  <Words>1194</Words>
  <Application>Microsoft Office PowerPoint</Application>
  <PresentationFormat>Widescreen</PresentationFormat>
  <Paragraphs>145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Bookman Old Style</vt:lpstr>
      <vt:lpstr>Cambria</vt:lpstr>
      <vt:lpstr>Times New Roman</vt:lpstr>
      <vt:lpstr>Verdana</vt:lpstr>
      <vt:lpstr>Wingdings</vt:lpstr>
      <vt:lpstr>Bioinformatics</vt:lpstr>
      <vt:lpstr>PowerPoint Presentation</vt:lpstr>
      <vt:lpstr>Algorithm</vt:lpstr>
      <vt:lpstr>Algorithm</vt:lpstr>
      <vt:lpstr>Algorithm</vt:lpstr>
      <vt:lpstr>Code and Explanation</vt:lpstr>
      <vt:lpstr>Code and Explanation</vt:lpstr>
      <vt:lpstr>Code and Explanation</vt:lpstr>
      <vt:lpstr>Code and Explanation</vt:lpstr>
      <vt:lpstr>Code and Explanation</vt:lpstr>
      <vt:lpstr>Code and Explanation</vt:lpstr>
      <vt:lpstr>Code and Explanation</vt:lpstr>
      <vt:lpstr>Code and Explanation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SHAIK MAHABOOB</cp:lastModifiedBy>
  <cp:revision>43</cp:revision>
  <dcterms:created xsi:type="dcterms:W3CDTF">2023-03-16T03:26:27Z</dcterms:created>
  <dcterms:modified xsi:type="dcterms:W3CDTF">2025-03-18T04:44:35Z</dcterms:modified>
</cp:coreProperties>
</file>