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9" r:id="rId4"/>
    <p:sldId id="280" r:id="rId5"/>
    <p:sldId id="268" r:id="rId6"/>
    <p:sldId id="269" r:id="rId7"/>
    <p:sldId id="281" r:id="rId8"/>
    <p:sldId id="282" r:id="rId9"/>
    <p:sldId id="28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73" autoAdjust="0"/>
  </p:normalViewPr>
  <p:slideViewPr>
    <p:cSldViewPr snapToGrid="0">
      <p:cViewPr varScale="1">
        <p:scale>
          <a:sx n="74" d="100"/>
          <a:sy n="74" d="100"/>
        </p:scale>
        <p:origin x="139" y="58"/>
      </p:cViewPr>
      <p:guideLst/>
    </p:cSldViewPr>
  </p:slideViewPr>
  <p:outlineViewPr>
    <p:cViewPr>
      <p:scale>
        <a:sx n="33" d="100"/>
        <a:sy n="33" d="100"/>
      </p:scale>
      <p:origin x="0" y="-129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71D75-DD24-48A7-9474-7B5AF51D4F92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20A65-7A54-4638-994A-45BF063C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1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20A65-7A54-4638-994A-45BF063C509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53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8;p13">
            <a:extLst>
              <a:ext uri="{FF2B5EF4-FFF2-40B4-BE49-F238E27FC236}">
                <a16:creationId xmlns:a16="http://schemas.microsoft.com/office/drawing/2014/main" id="{E53267A8-A075-764A-6618-1F19EC3DA3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CEI -17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1" name="Google Shape;89;p13">
            <a:extLst>
              <a:ext uri="{FF2B5EF4-FFF2-40B4-BE49-F238E27FC236}">
                <a16:creationId xmlns:a16="http://schemas.microsoft.com/office/drawing/2014/main" id="{84E19318-3997-694F-36AB-05A1F3C193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970725"/>
              </p:ext>
            </p:extLst>
          </p:nvPr>
        </p:nvGraphicFramePr>
        <p:xfrm>
          <a:off x="553347" y="2721840"/>
          <a:ext cx="5418675" cy="2743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20211CEI0024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20211CEI0142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20211CEI0151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Google Shape;90;p13">
            <a:extLst>
              <a:ext uri="{FF2B5EF4-FFF2-40B4-BE49-F238E27FC236}">
                <a16:creationId xmlns:a16="http://schemas.microsoft.com/office/drawing/2014/main" id="{C43570E1-89B4-4A56-A37A-947FD0CBEA61}"/>
              </a:ext>
            </a:extLst>
          </p:cNvPr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Debasmita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Mishra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23" name="Google Shape;91;p13">
            <a:extLst>
              <a:ext uri="{FF2B5EF4-FFF2-40B4-BE49-F238E27FC236}">
                <a16:creationId xmlns:a16="http://schemas.microsoft.com/office/drawing/2014/main" id="{4F9371CB-2206-C20C-8C23-900477DD6FF6}"/>
              </a:ext>
            </a:extLst>
          </p:cNvPr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COMPUTER ENGINEERING SPL.(AI&amp;ML)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DR.GOPAL KRISHNA SHYAM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DR.SUDHA P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1E3B320-B62E-681D-2F7D-0BE73D25AAE5}"/>
              </a:ext>
            </a:extLst>
          </p:cNvPr>
          <p:cNvSpPr txBox="1">
            <a:spLocks/>
          </p:cNvSpPr>
          <p:nvPr/>
        </p:nvSpPr>
        <p:spPr>
          <a:xfrm>
            <a:off x="790469" y="121752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PIP4004: UNIVERSITY PROJECT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Review-2 Presentation 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PRICE COMPARISION OF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GeM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PRODUCTS WITH OTHER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E-MARKETPLACES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64AA944-636B-3E88-8564-9FE08AA0B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03177"/>
              </p:ext>
            </p:extLst>
          </p:nvPr>
        </p:nvGraphicFramePr>
        <p:xfrm>
          <a:off x="650646" y="2587653"/>
          <a:ext cx="5397623" cy="1486807"/>
        </p:xfrm>
        <a:graphic>
          <a:graphicData uri="http://schemas.openxmlformats.org/drawingml/2006/table">
            <a:tbl>
              <a:tblPr firstRow="1" bandRow="1"/>
              <a:tblGrid>
                <a:gridCol w="2050277">
                  <a:extLst>
                    <a:ext uri="{9D8B030D-6E8A-4147-A177-3AD203B41FA5}">
                      <a16:colId xmlns:a16="http://schemas.microsoft.com/office/drawing/2014/main" val="2015293000"/>
                    </a:ext>
                  </a:extLst>
                </a:gridCol>
                <a:gridCol w="3347346">
                  <a:extLst>
                    <a:ext uri="{9D8B030D-6E8A-4147-A177-3AD203B41FA5}">
                      <a16:colId xmlns:a16="http://schemas.microsoft.com/office/drawing/2014/main" val="1249311534"/>
                    </a:ext>
                  </a:extLst>
                </a:gridCol>
              </a:tblGrid>
              <a:tr h="38952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13782"/>
                  </a:ext>
                </a:extLst>
              </a:tr>
              <a:tr h="3464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MANVITHA REDDY 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464371"/>
                  </a:ext>
                </a:extLst>
              </a:tr>
              <a:tr h="25108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SHAIK MAHABOOB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74105"/>
                  </a:ext>
                </a:extLst>
              </a:tr>
              <a:tr h="25108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ABHINAY REDDY J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2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en-G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GB" sz="6000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131332"/>
            <a:ext cx="10897953" cy="587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Web Scraping Algorithm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Technique: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Web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Scraping using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BeautifulSoup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/ Scrapy / Selenium.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Purpose: Extract product details (name, price, rating) from multiple websites.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Alternative: If APIs are available, we use API-based data fetching.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Processing &amp; Matching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String Similarity Algorithms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Levenshtein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Distance, Jaccard Similarity)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Purpose: Match product names from different websites to avoid duplicates.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Normalization: Convert prices into a common currency format.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803B8-BA7D-4306-5315-63B03524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81ED-16ED-B82E-8BA0-A4B3DB20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9D5A3D9-A0E2-05EA-FB9B-106D31FB82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904528"/>
            <a:ext cx="10994887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Price Comparison Algorithm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Objective: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Rank products based on price, rating, and user preferences.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Sorting Mechanism: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Sort prices in ascending order (Lowest Price First).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Allow filtering by Brand, Seller, Rating, etc.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Dynamic Price Alerts: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a time-series approach to track price fluctuations and notify users of price drops.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5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24184-DA66-9917-C6F2-8F59404D8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756B-C004-52BE-38A6-00BD7B00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1E5086-DED1-D75E-5812-288CF7F3C8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047" y="921551"/>
            <a:ext cx="10994887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 Interaction &amp; Search Optimization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Search Engine Optimization (SEO):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Use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ElasticSearch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or TF-IDF to rank search results efficiently.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Auto-suggestions &amp; Filtering: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Implement auto-suggestions based on trending searches.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Recommendation Engine (Optional):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collaborative filtering to recommend similar products.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If User A and User B both searched for "iPhone 15", suggest related accessories.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46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AA8D-4904-5746-B9D3-EE6534E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469C-6B7A-581C-5E9F-878294EC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52501"/>
            <a:ext cx="10668000" cy="495299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&lt;html lang="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en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&lt;head&gt;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&lt;meta charset="UTF-8"&gt;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&lt;meta name="viewport" content="width=device-width, initial-scale=1.0"&gt;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&lt;title&gt;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CompareWise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- Home&lt;/title&gt;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&lt;!-- Bootstrap CSS --&gt;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&lt;link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="stylesheet"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href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="https://maxcdn.bootstrapcdn.com/bootstrap/4.5.2/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css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/bootstrap.min.css"&gt;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&lt;!-- Google Fonts --&gt;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&lt;link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href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="https://fonts.googleapis.com/css2?family=Poppins:wght@300;400;600&amp;display=swap"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="stylesheet"&gt;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&lt;!-- Custom CSS --&gt;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&lt;link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="stylesheet"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href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="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css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/style.css"&gt;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7915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455D-69B7-D5C7-E7A5-A10CA3A4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D0F2-C02F-B013-F60C-E5F69862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&lt;style&gt;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/* Global Styles */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body {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font-family: 'Poppins', sans-serif;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background: linear-gradient(135deg, #1e3c72, #2a5298);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color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 #fff;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height: 100vh;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display: flex;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flex-direction: column;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.navbar {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background: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rgba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(255, 255, 255, 0.2);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backdrop-filter: blur(10px);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border-radius: 10px;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0203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53319-FF46-8D19-BEC7-0E096F727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310C-C800-1A7E-BBE3-8C8EEDFF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A9DC5-E7C2-927A-FA0A-677F8BF1A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.search-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btn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margin-top: 10px;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padding: 12px 30px;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border-radius: 50px;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border: none;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background: #ffcc00;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color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 #222;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font-size: 1.1rem;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font-weight: bold;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cursor: pointer;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transition: 0.3s;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.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search-btn:hover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background: #e6b800;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4109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0880B-2DC3-BD51-8162-A71AD3115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FF7C-50B0-F875-B407-BA5BC072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AB5C3-3562-413F-06E4-80D6A65D1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document.addEventListener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('DOMContentLoaded', function () {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searchBtn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document.getElementById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('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searchBtn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if (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searchBtn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searchBtn.addEventListener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('click', function () {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query =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document.getElementById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('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searchInput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').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value.trim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if (query) {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window.location.href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= `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comparison.html?query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=${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encodeURIComponent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(query)}`;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} else {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alert('Please enter a product name to search.');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}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});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426775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DE665-9F2A-8E5A-2D22-034FCD69E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F028-732D-D88F-B350-318E0B0E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2C48-94B7-9565-FC10-335B5883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// Utility to get URL parameter</a:t>
            </a:r>
          </a:p>
          <a:p>
            <a:pPr marL="0" indent="0">
              <a:buNone/>
            </a:pPr>
            <a:r>
              <a:rPr lang="en-IN" sz="1800" dirty="0"/>
              <a:t>function </a:t>
            </a:r>
            <a:r>
              <a:rPr lang="en-IN" sz="1800" dirty="0" err="1"/>
              <a:t>getQueryParam</a:t>
            </a:r>
            <a:r>
              <a:rPr lang="en-IN" sz="1800" dirty="0"/>
              <a:t>(param) {</a:t>
            </a:r>
          </a:p>
          <a:p>
            <a:pPr marL="0" indent="0">
              <a:buNone/>
            </a:pPr>
            <a:r>
              <a:rPr lang="en-IN" sz="1800" dirty="0"/>
              <a:t>    </a:t>
            </a:r>
            <a:r>
              <a:rPr lang="en-IN" sz="1800" dirty="0" err="1"/>
              <a:t>const</a:t>
            </a:r>
            <a:r>
              <a:rPr lang="en-IN" sz="1800" dirty="0"/>
              <a:t> </a:t>
            </a:r>
            <a:r>
              <a:rPr lang="en-IN" sz="1800" dirty="0" err="1"/>
              <a:t>urlParams</a:t>
            </a:r>
            <a:r>
              <a:rPr lang="en-IN" sz="1800" dirty="0"/>
              <a:t> = new </a:t>
            </a:r>
            <a:r>
              <a:rPr lang="en-IN" sz="1800" dirty="0" err="1"/>
              <a:t>URLSearchParams</a:t>
            </a:r>
            <a:r>
              <a:rPr lang="en-IN" sz="1800" dirty="0"/>
              <a:t>(</a:t>
            </a:r>
            <a:r>
              <a:rPr lang="en-IN" sz="1800" dirty="0" err="1"/>
              <a:t>window.location.search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    return </a:t>
            </a:r>
            <a:r>
              <a:rPr lang="en-IN" sz="1800" dirty="0" err="1"/>
              <a:t>urlParams.get</a:t>
            </a:r>
            <a:r>
              <a:rPr lang="en-IN" sz="1800" dirty="0"/>
              <a:t>(param);</a:t>
            </a:r>
          </a:p>
          <a:p>
            <a:pPr marL="0" indent="0">
              <a:buNone/>
            </a:pPr>
            <a:r>
              <a:rPr lang="en-IN" sz="1800" dirty="0"/>
              <a:t>  }</a:t>
            </a:r>
          </a:p>
          <a:p>
            <a:pPr marL="0" indent="0">
              <a:buNone/>
            </a:pPr>
            <a:r>
              <a:rPr lang="en-IN" sz="1800" dirty="0"/>
              <a:t>  </a:t>
            </a:r>
          </a:p>
          <a:p>
            <a:pPr marL="0" indent="0">
              <a:buNone/>
            </a:pPr>
            <a:r>
              <a:rPr lang="en-IN" sz="1800" dirty="0"/>
              <a:t>  // Function to fetch products from </a:t>
            </a:r>
            <a:r>
              <a:rPr lang="en-IN" sz="1800" dirty="0" err="1"/>
              <a:t>FakeStore</a:t>
            </a:r>
            <a:r>
              <a:rPr lang="en-IN" sz="1800" dirty="0"/>
              <a:t> API</a:t>
            </a:r>
          </a:p>
          <a:p>
            <a:pPr marL="0" indent="0">
              <a:buNone/>
            </a:pPr>
            <a:r>
              <a:rPr lang="en-IN" sz="1800" dirty="0"/>
              <a:t>  async function </a:t>
            </a:r>
            <a:r>
              <a:rPr lang="en-IN" sz="1800" dirty="0" err="1"/>
              <a:t>fetchProducts</a:t>
            </a:r>
            <a:r>
              <a:rPr lang="en-IN" sz="1800" dirty="0"/>
              <a:t>() {</a:t>
            </a:r>
          </a:p>
          <a:p>
            <a:pPr marL="0" indent="0">
              <a:buNone/>
            </a:pPr>
            <a:r>
              <a:rPr lang="en-IN" sz="1800" dirty="0"/>
              <a:t>    try {</a:t>
            </a:r>
          </a:p>
          <a:p>
            <a:pPr marL="0" indent="0">
              <a:buNone/>
            </a:pPr>
            <a:r>
              <a:rPr lang="en-IN" sz="1800" dirty="0"/>
              <a:t>      </a:t>
            </a:r>
            <a:r>
              <a:rPr lang="en-IN" sz="1800" dirty="0" err="1"/>
              <a:t>const</a:t>
            </a:r>
            <a:r>
              <a:rPr lang="en-IN" sz="1800" dirty="0"/>
              <a:t> response = await fetch('https://fakestoreapi.com/products');</a:t>
            </a:r>
          </a:p>
          <a:p>
            <a:pPr marL="0" indent="0">
              <a:buNone/>
            </a:pPr>
            <a:r>
              <a:rPr lang="en-IN" sz="1800" dirty="0"/>
              <a:t>      </a:t>
            </a:r>
            <a:r>
              <a:rPr lang="en-IN" sz="1800" dirty="0" err="1"/>
              <a:t>const</a:t>
            </a:r>
            <a:r>
              <a:rPr lang="en-IN" sz="1800" dirty="0"/>
              <a:t> products = await </a:t>
            </a:r>
            <a:r>
              <a:rPr lang="en-IN" sz="1800" dirty="0" err="1"/>
              <a:t>response.json</a:t>
            </a:r>
            <a:r>
              <a:rPr lang="en-IN" sz="1800" dirty="0"/>
              <a:t>();</a:t>
            </a:r>
          </a:p>
          <a:p>
            <a:pPr marL="0" indent="0">
              <a:buNone/>
            </a:pPr>
            <a:r>
              <a:rPr lang="en-IN" sz="1800" dirty="0"/>
              <a:t>      return products;</a:t>
            </a:r>
          </a:p>
          <a:p>
            <a:pPr marL="0" indent="0">
              <a:buNone/>
            </a:pPr>
            <a:r>
              <a:rPr lang="en-IN" sz="1800" dirty="0"/>
              <a:t>    } catch (error) {</a:t>
            </a:r>
          </a:p>
          <a:p>
            <a:pPr marL="0" indent="0">
              <a:buNone/>
            </a:pPr>
            <a:r>
              <a:rPr lang="en-IN" sz="1800" dirty="0"/>
              <a:t>      </a:t>
            </a:r>
            <a:r>
              <a:rPr lang="en-IN" sz="1800" dirty="0" err="1"/>
              <a:t>console.error</a:t>
            </a:r>
            <a:r>
              <a:rPr lang="en-IN" sz="1800" dirty="0"/>
              <a:t>('Error fetching products:', error);</a:t>
            </a:r>
          </a:p>
          <a:p>
            <a:pPr marL="0" indent="0">
              <a:buNone/>
            </a:pPr>
            <a:r>
              <a:rPr lang="en-IN" sz="1800" dirty="0"/>
              <a:t>      return [];</a:t>
            </a:r>
          </a:p>
          <a:p>
            <a:pPr marL="0" indent="0">
              <a:buNone/>
            </a:pPr>
            <a:r>
              <a:rPr lang="en-IN" sz="1800" dirty="0"/>
              <a:t>    }</a:t>
            </a:r>
          </a:p>
          <a:p>
            <a:pPr marL="0" indent="0">
              <a:buNone/>
            </a:pPr>
            <a:r>
              <a:rPr lang="en-IN" sz="1800" dirty="0"/>
              <a:t>  }</a:t>
            </a:r>
          </a:p>
          <a:p>
            <a:pPr marL="0" indent="0">
              <a:buNone/>
            </a:pPr>
            <a:r>
              <a:rPr lang="en-IN" sz="1800" dirty="0"/>
              <a:t> 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94820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3340</TotalTime>
  <Words>841</Words>
  <Application>Microsoft Office PowerPoint</Application>
  <PresentationFormat>Widescreen</PresentationFormat>
  <Paragraphs>132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PowerPoint Presentation</vt:lpstr>
      <vt:lpstr>Algorithm</vt:lpstr>
      <vt:lpstr>Algorithm</vt:lpstr>
      <vt:lpstr>Algorithm</vt:lpstr>
      <vt:lpstr>Code and Explanation</vt:lpstr>
      <vt:lpstr>Code and Explanation</vt:lpstr>
      <vt:lpstr>Code and Explanation</vt:lpstr>
      <vt:lpstr>Code and Explanation</vt:lpstr>
      <vt:lpstr>Code and Explanation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SHAIK MAHABOOB</cp:lastModifiedBy>
  <cp:revision>45</cp:revision>
  <dcterms:created xsi:type="dcterms:W3CDTF">2023-03-16T03:26:27Z</dcterms:created>
  <dcterms:modified xsi:type="dcterms:W3CDTF">2025-04-22T06:05:28Z</dcterms:modified>
</cp:coreProperties>
</file>