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68" r:id="rId5"/>
    <p:sldId id="269" r:id="rId6"/>
    <p:sldId id="271" r:id="rId7"/>
    <p:sldId id="276" r:id="rId8"/>
    <p:sldId id="272" r:id="rId9"/>
    <p:sldId id="275" r:id="rId10"/>
    <p:sldId id="273" r:id="rId11"/>
    <p:sldId id="274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xmlns="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IN" dirty="0" smtClean="0"/>
              <a:t>Mobile Camera Application to Monitor Residential Society Vehicle Activity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278" y="2018874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>
                <a:latin typeface="+mj-lt"/>
              </a:rPr>
              <a:t>Batch Number: </a:t>
            </a:r>
            <a:r>
              <a:rPr lang="en-GB" sz="1800" dirty="0" smtClean="0">
                <a:latin typeface="+mj-lt"/>
              </a:rPr>
              <a:t>CEI-17</a:t>
            </a:r>
            <a:endParaRPr lang="en-GB" sz="1800" dirty="0" smtClean="0">
              <a:latin typeface="+mj-lt"/>
            </a:endParaRPr>
          </a:p>
          <a:p>
            <a:pPr algn="l"/>
            <a:endParaRPr lang="en-GB" sz="18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23515"/>
              </p:ext>
            </p:extLst>
          </p:nvPr>
        </p:nvGraphicFramePr>
        <p:xfrm>
          <a:off x="749868" y="2447531"/>
          <a:ext cx="541866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xmlns="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xmlns="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         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PIP2001</a:t>
            </a:r>
            <a:r>
              <a:rPr lang="en-GB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lang="en-GB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2418" y="2487122"/>
            <a:ext cx="6096000" cy="22365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4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Debasmita</a:t>
            </a:r>
            <a:r>
              <a:rPr lang="en-US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Mishra</a:t>
            </a:r>
            <a:endParaRPr lang="en-US" b="1" dirty="0" smtClean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289" y="4688755"/>
            <a:ext cx="11122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7365D"/>
              </a:buClr>
              <a:buSzPct val="100000"/>
            </a:pP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CEI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Gopal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Krishna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Shyam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Program 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Coordinators: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Sudha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 K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 Dr. Abdul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Khadar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/ Mr.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4" y="2853072"/>
            <a:ext cx="5281965" cy="19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not classes or net is None: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("&lt;h2&gt;Error: Empty Classes or net == None&lt;/h2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&gt;")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flag, coordinates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DetectVehicle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net, classes)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if flag: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x, y, w, h = coordinates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if x &gt; 0 and y &gt; 0 and w &gt; 0 and h &gt; 0: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y:y+h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x:x+w]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resized = cv2.resize(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img.shape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[1] * 3,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img.shape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[0] * 3), interpolation=cv2.INTER_AREA)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recognize_char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(resized,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model, labels)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== "ERROR_CHAR_LEN":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"web/ShowVehicleImg.html", {})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Resident.objects.filter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Resident_Vehicle_Number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).exists():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resident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Resident.objects.get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Resident_Vehicle_Number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'web/welcome_resident.html', {'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resident.Resident_Name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else: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form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VisitorForm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'web/VisitorForm.html', {'form': form, 'string':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output_string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return render(request, 'web/non_vehicle.html', {})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1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133794"/>
            <a:ext cx="106680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4: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Automated Number Plate Recognition (ANPR)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Detects vehicles in a video, extracts the license plate, resizes it, and uses character recognition models to interpret the license plate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 the vehicle’s number matches a resident, a welcome message is shown. If not, a visitor form is displayed. </a:t>
            </a:r>
          </a:p>
        </p:txBody>
      </p:sp>
    </p:spTree>
    <p:extLst>
      <p:ext uri="{BB962C8B-B14F-4D97-AF65-F5344CB8AC3E}">
        <p14:creationId xmlns:p14="http://schemas.microsoft.com/office/powerpoint/2010/main" val="137070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GB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08422"/>
            <a:ext cx="108979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Algorithms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YOLOv3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YOLOv3 model, used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DetectVehicle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performs object detection by localizing and classifying objects (in this case, vehicles).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generates bounding boxes and class probabilities, which are filtered to detect vehicles accurately.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75594" y="978660"/>
            <a:ext cx="1099488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Algorithms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Convolutional Neural Network (CNN)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Used in character recognition models (loaded with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model_from_json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for recognizing alphanumeric characters on license plates.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Each model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first_letter_model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second_letter_model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digit_model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specializes in detecting specific characters, which are then combined to decode the full license plate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8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# Web Module Imports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mysite.settings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EMAIL_HOST_USER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datetime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django.views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generic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django.utils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timezone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django.shortcuts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render, redirect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django.urls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reverse_lazy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django.core.mail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EmailMessage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django.http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HttpResponseRedirect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django.core.mail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BadHeaderError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get_connection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.models import User, Visitor, Resident, Videos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.forms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ResidentForm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RemoveForm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UpdateForm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VideoForm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EmailForm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VisitorForm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# Image Processing Imports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os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import cv2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import base64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as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np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web.End2EndANPR import *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keras.models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model_from_json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sklearn.preprocessing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LabelEncoder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keras.preprocessing.image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load_img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img_to_array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from keras.applications.mobilenet_v2 import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preprocess_input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95404"/>
            <a:ext cx="1034030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1: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Imports and Global </a:t>
            </a: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Variables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These imports cover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modules for web handling, form handling, database models, and email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Image processing libraries (cv2,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are used to load and process images, run machine learning models, and perform character recognition.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# Global Variables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classes=[]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first_letter_labels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None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second_letter_labels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digit_model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digit_labels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model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labels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net = None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= ''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BASE_DIR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'web/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InputVideos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Step 2: Global Variables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global variables store loaded models, classes, and paths used across various functions in the code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48" y="300396"/>
            <a:ext cx="10668000" cy="487362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8911"/>
            <a:ext cx="10668000" cy="495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handle_video_option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global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request.method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== 'POST':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value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request.POST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VideoTitle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']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if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Videos.objects.filter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(title=value).exists():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video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Videos.objects.get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(title=value)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VideoName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video.video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).split('/')[-1]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 BASE_DIR + '/' +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VideoName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if not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os.path.exists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return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("Video Path does not exist :(")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return render(request, 'web/Dashboard.html', {'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option_selected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':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video.title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})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("Video corresponding to input title does not exist :(")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return render(request, 'web/play_videos.html', {})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48" y="300396"/>
            <a:ext cx="10668000" cy="487362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2648" y="978150"/>
            <a:ext cx="10803944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Step 3: Video Handling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function allows the user to select a video by title. If the video exists, its path is stored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Renders the selected video or an error message.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complete_anpr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(request):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global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if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len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== 0 or not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os.path.exists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return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HttpResponse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("&lt;h2&gt;Error: Please select a valid input video.&lt;/h2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&gt;")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image_list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MovementDetection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video_path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if not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image_list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return render(request, 'web/no_movement.html', {})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img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image_list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[-1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3307</TotalTime>
  <Words>875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Cambria</vt:lpstr>
      <vt:lpstr>Verdana</vt:lpstr>
      <vt:lpstr>Wingdings</vt:lpstr>
      <vt:lpstr>Bioinformatics</vt:lpstr>
      <vt:lpstr>Mobile Camera Application to Monitor Residential Society Vehicle Activity</vt:lpstr>
      <vt:lpstr>Algorithm</vt:lpstr>
      <vt:lpstr>Algorithm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Code and Explanation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user</cp:lastModifiedBy>
  <cp:revision>42</cp:revision>
  <dcterms:created xsi:type="dcterms:W3CDTF">2023-03-16T03:26:27Z</dcterms:created>
  <dcterms:modified xsi:type="dcterms:W3CDTF">2024-11-22T05:42:54Z</dcterms:modified>
</cp:coreProperties>
</file>