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7" r:id="rId3"/>
    <p:sldId id="277" r:id="rId4"/>
    <p:sldId id="268" r:id="rId5"/>
    <p:sldId id="279" r:id="rId6"/>
    <p:sldId id="269" r:id="rId7"/>
    <p:sldId id="271" r:id="rId8"/>
    <p:sldId id="276" r:id="rId9"/>
    <p:sldId id="272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=""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IN" dirty="0" smtClean="0"/>
              <a:t>Mobile Camera Application to Monitor Residential Society Vehicle Activity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278" y="2018874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>
                <a:latin typeface="+mj-lt"/>
              </a:rPr>
              <a:t>Batch Number: CEI-17</a:t>
            </a:r>
          </a:p>
          <a:p>
            <a:pPr algn="l"/>
            <a:endParaRPr lang="en-GB" sz="18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9868" y="2447531"/>
          <a:ext cx="541866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=""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=""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         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PIP2001</a:t>
            </a:r>
            <a:r>
              <a:rPr lang="en-GB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lang="en-GB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2418" y="2487122"/>
            <a:ext cx="6096000" cy="22365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4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Debasmita</a:t>
            </a:r>
            <a:r>
              <a:rPr lang="en-US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Mishra</a:t>
            </a:r>
            <a:endParaRPr lang="en-US" b="1" dirty="0" smtClean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289" y="4688755"/>
            <a:ext cx="11122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7365D"/>
              </a:buClr>
              <a:buSzPct val="100000"/>
            </a:pP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CEI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Gopal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Krishna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Shyam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Program 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Coordinators: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Sudha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 K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 Dr. Abdul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Khadar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/ Mr.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4" y="2853072"/>
            <a:ext cx="5281965" cy="19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48" y="300396"/>
            <a:ext cx="10668000" cy="487362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2648" y="1778368"/>
            <a:ext cx="1080394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9: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Supporting Functions</a:t>
            </a:r>
            <a:endParaRPr kumimoji="0" lang="en-US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Checks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the user is logged in by verifying if a session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User_Name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exists.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YOLOv3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For vehicle detection.</a:t>
            </a: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CNNs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For character recognition on license plates.</a:t>
            </a:r>
          </a:p>
          <a:p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Views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Used for web page rendering, form handling, and session management.</a:t>
            </a: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File Handling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For logging visitor details and sending as an attachment via email.</a:t>
            </a:r>
          </a:p>
        </p:txBody>
      </p:sp>
    </p:spTree>
    <p:extLst>
      <p:ext uri="{BB962C8B-B14F-4D97-AF65-F5344CB8AC3E}">
        <p14:creationId xmlns:p14="http://schemas.microsoft.com/office/powerpoint/2010/main" val="22521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GB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08422"/>
            <a:ext cx="108979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Algorithms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YOLOv3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YOLOv3 model, used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DetectVehicle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performs object detection by localizing and classifying objects (in this case, vehicles).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generates bounding boxes and class probabilities, which are filtered to detect vehicles accurately.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75594" y="978660"/>
            <a:ext cx="1099488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Algorithms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Convolutional Neural Network (CNN)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Used in character recognition models (loaded with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model_from_json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for recognizing alphanumeric characters on license plates.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model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first_letter_model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second_letter_model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digit_model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specializes in detecting specific characters, which are then combined to decode the full license plate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94" y="988454"/>
            <a:ext cx="10668000" cy="568280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  <a:p>
            <a:pPr marL="0" indent="0" algn="just">
              <a:buNone/>
            </a:pP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load_once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global classes,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first_letter_model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first_letter_labels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second_letter_model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second_letter_labels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digit_model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digit_labels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model, labels, net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with open("web/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ML_Models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coco.names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", "r") as f: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classes = [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line.strip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 for line in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f.readlines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()]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net = cv2.dnn.readNet("web/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ML_Models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/yolov3.weights", "web/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ML_Models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/yolov3.cfg")</a:t>
            </a:r>
          </a:p>
          <a:p>
            <a:pPr marL="0" indent="0" algn="just">
              <a:buNone/>
            </a:pPr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 5:Model Loading Functions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Loads YOLOv3 and character recognition models for detecting vehicles and reading license plates.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Loads label encoders to interpret model predictions. </a:t>
            </a:r>
          </a:p>
          <a:p>
            <a:pPr marL="0" indent="0" algn="just">
              <a:buNone/>
            </a:pPr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94" y="988454"/>
            <a:ext cx="10668000" cy="568280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  <a:p>
            <a:pPr marL="0" indent="0" algn="just">
              <a:buNone/>
            </a:pP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login(request):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request.method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== 'POST':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User.objects.filter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User_Name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request.POST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['username'],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User_Pass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request.POST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['password']).exists():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user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User.objects.get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User_Name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request.POST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['username'],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User_Pass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request.POST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['password'])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request.session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User_Name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']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user.User_Name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load_once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'web/Dashboard.html', {'user': user})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return render(request, 'web/login.html', {'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msg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': 'Invalid username or password'})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return render(request, 'web/login.html')</a:t>
            </a:r>
          </a:p>
          <a:p>
            <a:pPr marL="0" indent="0" algn="just">
              <a:buNone/>
            </a:pPr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14428"/>
            <a:ext cx="10765307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 6:Authentication and Session Management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Verifies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user credentials and loads models on successful login, starting a session with the username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add_resident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(request):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request.method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== 'POST':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form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ResidentForm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request.POST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form.is_valid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form.save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redirect('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manage_resident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else: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form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ResidentForm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return render(request, 'web/add_resident.html', {'form': form})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839726"/>
            <a:ext cx="10643673" cy="601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7: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Visitor and Resident Management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add_resident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Allows adding new residents to the database.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update_resident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Allows updating a resident’s information.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remove_resident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Allows removing a resident from the database.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generate_log_file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(request):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visitor_post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Visitor.objects.all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if not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visitor_post.exists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("&lt;h2&gt;No visitors&lt;/h2&gt;")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send_mail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(request):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request.method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== 'POST':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form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EmailForm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request.POST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form.is_valid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email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EmailMessage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form.cleaned_data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['subject'],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form.cleaned_data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message_body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'], EMAIL_HOST_USER, [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form.cleaned_data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to_mail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']])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email.attach_file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('web/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logfiles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/log_file.txt')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email.send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HttpResponseRedirect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MailTransferSucess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else: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form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EmailForm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return render(request, 'web/SendEmail.html', {'form': form})</a:t>
            </a:r>
          </a:p>
        </p:txBody>
      </p:sp>
    </p:spTree>
    <p:extLst>
      <p:ext uri="{BB962C8B-B14F-4D97-AF65-F5344CB8AC3E}">
        <p14:creationId xmlns:p14="http://schemas.microsoft.com/office/powerpoint/2010/main" val="3420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48" y="300396"/>
            <a:ext cx="10668000" cy="487362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8911"/>
            <a:ext cx="10668000" cy="49529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 8: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File, Log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Handling, and mail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Sending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</a:p>
          <a:p>
            <a:pPr marL="0" indent="0">
              <a:buNone/>
            </a:pP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Generates a log file listing all visitors, which can be used for reporting and record-keeping.</a:t>
            </a:r>
          </a:p>
          <a:p>
            <a:pPr marL="0" indent="0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Composes and sends an email with the visitor log file attached.</a:t>
            </a: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check_session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request.session.has_key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User_Name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pPr marL="0" indent="0"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3314</TotalTime>
  <Words>687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Cambria</vt:lpstr>
      <vt:lpstr>Verdana</vt:lpstr>
      <vt:lpstr>Wingdings</vt:lpstr>
      <vt:lpstr>Bioinformatics</vt:lpstr>
      <vt:lpstr>Mobile Camera Application to Monitor Residential Society Vehicle Activity</vt:lpstr>
      <vt:lpstr>Algorithm</vt:lpstr>
      <vt:lpstr>Algorithm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user</cp:lastModifiedBy>
  <cp:revision>43</cp:revision>
  <dcterms:created xsi:type="dcterms:W3CDTF">2023-03-16T03:26:27Z</dcterms:created>
  <dcterms:modified xsi:type="dcterms:W3CDTF">2024-11-22T05:43:48Z</dcterms:modified>
</cp:coreProperties>
</file>