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Londrina Solid" charset="1" panose="00000500000000000000"/>
      <p:regular r:id="rId14"/>
    </p:embeddedFont>
    <p:embeddedFont>
      <p:font typeface="Lexend Deca" charset="1" panose="00000000000000000000"/>
      <p:regular r:id="rId15"/>
    </p:embeddedFont>
    <p:embeddedFont>
      <p:font typeface="Now Bold" charset="1" panose="00000800000000000000"/>
      <p:regular r:id="rId16"/>
    </p:embeddedFont>
    <p:embeddedFont>
      <p:font typeface="Now" charset="1" panose="00000500000000000000"/>
      <p:regular r:id="rId17"/>
    </p:embeddedFont>
    <p:embeddedFont>
      <p:font typeface="Canva Student Font" charset="1" panose="00000000000000000000"/>
      <p:regular r:id="rId18"/>
    </p:embeddedFont>
    <p:embeddedFont>
      <p:font typeface="Caladea" charset="1" panose="02040503050406030204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4.png" Type="http://schemas.openxmlformats.org/officeDocument/2006/relationships/image"/><Relationship Id="rId7" Target="../media/image15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4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5.pn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18.png" Type="http://schemas.openxmlformats.org/officeDocument/2006/relationships/image"/><Relationship Id="rId5" Target="../media/image19.svg" Type="http://schemas.openxmlformats.org/officeDocument/2006/relationships/image"/><Relationship Id="rId6" Target="../media/image20.png" Type="http://schemas.openxmlformats.org/officeDocument/2006/relationships/image"/><Relationship Id="rId7" Target="../media/image21.svg" Type="http://schemas.openxmlformats.org/officeDocument/2006/relationships/image"/><Relationship Id="rId8" Target="../media/image22.png" Type="http://schemas.openxmlformats.org/officeDocument/2006/relationships/image"/><Relationship Id="rId9" Target="../media/image2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https://www.onlinegdb.com/K94dYxe7J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30.png" Type="http://schemas.openxmlformats.org/officeDocument/2006/relationships/image"/><Relationship Id="rId13" Target="../media/image31.svg" Type="http://schemas.openxmlformats.org/officeDocument/2006/relationships/image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8375491" y="4730893"/>
            <a:ext cx="9912509" cy="5899486"/>
          </a:xfrm>
          <a:custGeom>
            <a:avLst/>
            <a:gdLst/>
            <a:ahLst/>
            <a:cxnLst/>
            <a:rect r="r" b="b" t="t" l="l"/>
            <a:pathLst>
              <a:path h="5899486" w="9912509">
                <a:moveTo>
                  <a:pt x="0" y="0"/>
                </a:moveTo>
                <a:lnTo>
                  <a:pt x="9912509" y="0"/>
                </a:lnTo>
                <a:lnTo>
                  <a:pt x="9912509" y="5899486"/>
                </a:lnTo>
                <a:lnTo>
                  <a:pt x="0" y="58994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965074">
            <a:off x="-2799804" y="-2145915"/>
            <a:ext cx="8269494" cy="8194317"/>
          </a:xfrm>
          <a:custGeom>
            <a:avLst/>
            <a:gdLst/>
            <a:ahLst/>
            <a:cxnLst/>
            <a:rect r="r" b="b" t="t" l="l"/>
            <a:pathLst>
              <a:path h="8194317" w="8269494">
                <a:moveTo>
                  <a:pt x="0" y="0"/>
                </a:moveTo>
                <a:lnTo>
                  <a:pt x="8269494" y="0"/>
                </a:lnTo>
                <a:lnTo>
                  <a:pt x="8269494" y="8194317"/>
                </a:lnTo>
                <a:lnTo>
                  <a:pt x="0" y="81943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34943" y="3789436"/>
            <a:ext cx="3465864" cy="4649330"/>
          </a:xfrm>
          <a:custGeom>
            <a:avLst/>
            <a:gdLst/>
            <a:ahLst/>
            <a:cxnLst/>
            <a:rect r="r" b="b" t="t" l="l"/>
            <a:pathLst>
              <a:path h="4649330" w="3465864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3208">
            <a:off x="-401304" y="7033570"/>
            <a:ext cx="2144234" cy="2807926"/>
          </a:xfrm>
          <a:custGeom>
            <a:avLst/>
            <a:gdLst/>
            <a:ahLst/>
            <a:cxnLst/>
            <a:rect r="r" b="b" t="t" l="l"/>
            <a:pathLst>
              <a:path h="2807926" w="2144234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7764" y="463688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005392" y="0"/>
            <a:ext cx="2277215" cy="2380390"/>
          </a:xfrm>
          <a:custGeom>
            <a:avLst/>
            <a:gdLst/>
            <a:ahLst/>
            <a:cxnLst/>
            <a:rect r="r" b="b" t="t" l="l"/>
            <a:pathLst>
              <a:path h="2380390" w="2277215">
                <a:moveTo>
                  <a:pt x="0" y="0"/>
                </a:moveTo>
                <a:lnTo>
                  <a:pt x="2277216" y="0"/>
                </a:lnTo>
                <a:lnTo>
                  <a:pt x="2277216" y="2380390"/>
                </a:lnTo>
                <a:lnTo>
                  <a:pt x="0" y="2380390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8" id="8"/>
          <p:cNvGrpSpPr/>
          <p:nvPr/>
        </p:nvGrpSpPr>
        <p:grpSpPr>
          <a:xfrm rot="0">
            <a:off x="-935111" y="-537141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7CA88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481858" y="4200022"/>
            <a:ext cx="11324285" cy="5420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379"/>
              </a:lnSpc>
            </a:pPr>
            <a:r>
              <a:rPr lang="en-US" sz="1067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Calculator with History</a:t>
            </a:r>
          </a:p>
          <a:p>
            <a:pPr algn="ctr">
              <a:lnSpc>
                <a:spcPts val="12379"/>
              </a:lnSpc>
            </a:pPr>
            <a:r>
              <a:rPr lang="en-US" sz="1067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Basic operations.</a:t>
            </a:r>
          </a:p>
          <a:p>
            <a:pPr algn="ctr">
              <a:lnSpc>
                <a:spcPts val="5536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2275553" y="2558484"/>
            <a:ext cx="13736893" cy="123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58"/>
              </a:lnSpc>
            </a:pPr>
            <a:r>
              <a:rPr lang="en-US" sz="4188">
                <a:solidFill>
                  <a:srgbClr val="673F38"/>
                </a:solidFill>
                <a:latin typeface="Lexend Deca"/>
                <a:ea typeface="Lexend Deca"/>
                <a:cs typeface="Lexend Deca"/>
                <a:sym typeface="Lexend Deca"/>
              </a:rPr>
              <a:t>N.B.K.R. INSTITUTE OF SCIENCE AND TECHNOLOGY</a:t>
            </a:r>
          </a:p>
          <a:p>
            <a:pPr algn="ctr">
              <a:lnSpc>
                <a:spcPts val="4858"/>
              </a:lnSpc>
            </a:pPr>
            <a:r>
              <a:rPr lang="en-US" sz="4188">
                <a:solidFill>
                  <a:srgbClr val="673F38"/>
                </a:solidFill>
                <a:latin typeface="Lexend Deca"/>
                <a:ea typeface="Lexend Deca"/>
                <a:cs typeface="Lexend Deca"/>
                <a:sym typeface="Lexend Deca"/>
              </a:rPr>
              <a:t>VIDYANAGAR, TIRUPATI Dt, ANDHRA PRADESH.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82523" y="1626707"/>
            <a:ext cx="17202362" cy="7631593"/>
          </a:xfrm>
          <a:custGeom>
            <a:avLst/>
            <a:gdLst/>
            <a:ahLst/>
            <a:cxnLst/>
            <a:rect r="r" b="b" t="t" l="l"/>
            <a:pathLst>
              <a:path h="7631593" w="17202362">
                <a:moveTo>
                  <a:pt x="0" y="0"/>
                </a:moveTo>
                <a:lnTo>
                  <a:pt x="17202362" y="0"/>
                </a:lnTo>
                <a:lnTo>
                  <a:pt x="17202362" y="7631593"/>
                </a:lnTo>
                <a:lnTo>
                  <a:pt x="0" y="76315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40800" y="3384166"/>
            <a:ext cx="12059458" cy="573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 u="sng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TEAM MEMBERS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SHAIK IMRAN[24KB1A05HQ]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SHAIK LATHEEF[24KB1A05HT]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MASTHAN BASHA[24KB1A05HU]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SHAIK CHAANDU[24KB1A05HF]</a:t>
            </a: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00258" y="471149"/>
            <a:ext cx="2803009" cy="3760134"/>
          </a:xfrm>
          <a:custGeom>
            <a:avLst/>
            <a:gdLst/>
            <a:ahLst/>
            <a:cxnLst/>
            <a:rect r="r" b="b" t="t" l="l"/>
            <a:pathLst>
              <a:path h="3760134" w="2803009">
                <a:moveTo>
                  <a:pt x="0" y="0"/>
                </a:moveTo>
                <a:lnTo>
                  <a:pt x="2803009" y="0"/>
                </a:lnTo>
                <a:lnTo>
                  <a:pt x="2803009" y="3760133"/>
                </a:lnTo>
                <a:lnTo>
                  <a:pt x="0" y="376013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70778" y="78002"/>
            <a:ext cx="11399503" cy="154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Presentation by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40800" y="6545646"/>
            <a:ext cx="12059458" cy="319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 u="sng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To;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FACULTY: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SAI CHARAN SIR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BYTEXL MENTOR: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ASHOK SELVAN SIR</a:t>
            </a:r>
          </a:p>
          <a:p>
            <a:pPr algn="ctr">
              <a:lnSpc>
                <a:spcPts val="504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2740800" y="1471683"/>
            <a:ext cx="12059458" cy="3198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040"/>
              </a:lnSpc>
            </a:pP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TEAM NUMBER: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15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BRANCH: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COMPUTER SCIENCE ENGINEERING</a:t>
            </a:r>
          </a:p>
          <a:p>
            <a:pPr algn="just" marL="777240" indent="-388620" lvl="1">
              <a:lnSpc>
                <a:spcPts val="5040"/>
              </a:lnSpc>
              <a:buFont typeface="Arial"/>
              <a:buChar char="•"/>
            </a:pPr>
            <a:r>
              <a:rPr lang="en-US" b="true" sz="3600">
                <a:solidFill>
                  <a:srgbClr val="68403A"/>
                </a:solidFill>
                <a:latin typeface="Now Bold"/>
                <a:ea typeface="Now Bold"/>
                <a:cs typeface="Now Bold"/>
                <a:sym typeface="Now Bold"/>
              </a:rPr>
              <a:t>SECTION: </a:t>
            </a:r>
            <a:r>
              <a:rPr lang="en-US" sz="3600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ASHOK SELVAN SIR</a:t>
            </a:r>
          </a:p>
          <a:p>
            <a:pPr algn="ctr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7241" y="1684574"/>
            <a:ext cx="15593517" cy="6917851"/>
          </a:xfrm>
          <a:custGeom>
            <a:avLst/>
            <a:gdLst/>
            <a:ahLst/>
            <a:cxnLst/>
            <a:rect r="r" b="b" t="t" l="l"/>
            <a:pathLst>
              <a:path h="6917851" w="15593517">
                <a:moveTo>
                  <a:pt x="0" y="0"/>
                </a:moveTo>
                <a:lnTo>
                  <a:pt x="15593518" y="0"/>
                </a:lnTo>
                <a:lnTo>
                  <a:pt x="15593518" y="6917852"/>
                </a:lnTo>
                <a:lnTo>
                  <a:pt x="0" y="6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2904" y="2732947"/>
            <a:ext cx="15002192" cy="4735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 basic calculator program written in C.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Supports addition, subtraction, multiplication, and division.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Saves each calculation into 'history.txt'.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Allows multiple calculations in one run.</a:t>
            </a:r>
          </a:p>
          <a:p>
            <a:pPr algn="ctr">
              <a:lnSpc>
                <a:spcPts val="6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923951" y="412310"/>
            <a:ext cx="2335349" cy="3132785"/>
          </a:xfrm>
          <a:custGeom>
            <a:avLst/>
            <a:gdLst/>
            <a:ahLst/>
            <a:cxnLst/>
            <a:rect r="r" b="b" t="t" l="l"/>
            <a:pathLst>
              <a:path h="3132785" w="2335349">
                <a:moveTo>
                  <a:pt x="0" y="0"/>
                </a:moveTo>
                <a:lnTo>
                  <a:pt x="2335349" y="0"/>
                </a:lnTo>
                <a:lnTo>
                  <a:pt x="2335349" y="3132785"/>
                </a:lnTo>
                <a:lnTo>
                  <a:pt x="0" y="31327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70778" y="78002"/>
            <a:ext cx="11399503" cy="1548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03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INTRODUCTION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91C5C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347241" y="1978702"/>
            <a:ext cx="15593517" cy="6917851"/>
          </a:xfrm>
          <a:custGeom>
            <a:avLst/>
            <a:gdLst/>
            <a:ahLst/>
            <a:cxnLst/>
            <a:rect r="r" b="b" t="t" l="l"/>
            <a:pathLst>
              <a:path h="6917851" w="15593517">
                <a:moveTo>
                  <a:pt x="0" y="0"/>
                </a:moveTo>
                <a:lnTo>
                  <a:pt x="15593518" y="0"/>
                </a:lnTo>
                <a:lnTo>
                  <a:pt x="15593518" y="6917852"/>
                </a:lnTo>
                <a:lnTo>
                  <a:pt x="0" y="6917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42904" y="3023306"/>
            <a:ext cx="15002192" cy="55292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Takes two numbers and an operator from the user.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Perf</a:t>
            </a: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orms selected operation using switch statement.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Handles division by zero error.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Saves results into 'history.txt'. </a:t>
            </a:r>
          </a:p>
          <a:p>
            <a:pPr algn="just" marL="966901" indent="-483451" lvl="1">
              <a:lnSpc>
                <a:spcPts val="6269"/>
              </a:lnSpc>
              <a:buFont typeface="Arial"/>
              <a:buChar char="•"/>
            </a:pP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Supp</a:t>
            </a:r>
            <a:r>
              <a:rPr lang="en-US" sz="4478">
                <a:solidFill>
                  <a:srgbClr val="68403A"/>
                </a:solidFill>
                <a:latin typeface="Now"/>
                <a:ea typeface="Now"/>
                <a:cs typeface="Now"/>
                <a:sym typeface="Now"/>
              </a:rPr>
              <a:t>orts multiple calculations (do-while loop).</a:t>
            </a:r>
          </a:p>
          <a:p>
            <a:pPr algn="ctr">
              <a:lnSpc>
                <a:spcPts val="626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535639" y="325483"/>
            <a:ext cx="2218913" cy="2976591"/>
          </a:xfrm>
          <a:custGeom>
            <a:avLst/>
            <a:gdLst/>
            <a:ahLst/>
            <a:cxnLst/>
            <a:rect r="r" b="b" t="t" l="l"/>
            <a:pathLst>
              <a:path h="2976591" w="2218913">
                <a:moveTo>
                  <a:pt x="0" y="0"/>
                </a:moveTo>
                <a:lnTo>
                  <a:pt x="2218914" y="0"/>
                </a:lnTo>
                <a:lnTo>
                  <a:pt x="2218914" y="2976591"/>
                </a:lnTo>
                <a:lnTo>
                  <a:pt x="0" y="297659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16928">
            <a:off x="-476793" y="8166840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289781" y="640440"/>
            <a:ext cx="13708438" cy="13382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25"/>
              </a:lnSpc>
            </a:pPr>
            <a:r>
              <a:rPr lang="en-US" sz="8987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Key Features of the Program</a:t>
            </a:r>
          </a:p>
          <a:p>
            <a:pPr algn="ctr">
              <a:lnSpc>
                <a:spcPts val="8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-1751480">
            <a:off x="719398" y="1943984"/>
            <a:ext cx="1779344" cy="2330093"/>
          </a:xfrm>
          <a:custGeom>
            <a:avLst/>
            <a:gdLst/>
            <a:ahLst/>
            <a:cxnLst/>
            <a:rect r="r" b="b" t="t" l="l"/>
            <a:pathLst>
              <a:path h="2330093" w="1779344">
                <a:moveTo>
                  <a:pt x="0" y="0"/>
                </a:moveTo>
                <a:lnTo>
                  <a:pt x="1779343" y="0"/>
                </a:lnTo>
                <a:lnTo>
                  <a:pt x="1779343" y="2330093"/>
                </a:lnTo>
                <a:lnTo>
                  <a:pt x="0" y="23300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5A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7598" y="658101"/>
            <a:ext cx="12632805" cy="8970798"/>
            <a:chOff x="0" y="0"/>
            <a:chExt cx="16843740" cy="11961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244284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6"/>
                  </a:lnTo>
                  <a:lnTo>
                    <a:pt x="0" y="7472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488569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756685" y="116055"/>
            <a:ext cx="6646411" cy="1439234"/>
            <a:chOff x="0" y="0"/>
            <a:chExt cx="8861881" cy="1918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91616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3"/>
                  </a:lnTo>
                  <a:lnTo>
                    <a:pt x="0" y="1627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4"/>
                  </a:lnTo>
                  <a:lnTo>
                    <a:pt x="0" y="1627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150181" y="3183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5" y="0"/>
                </a:lnTo>
                <a:lnTo>
                  <a:pt x="3071075" y="2529449"/>
                </a:lnTo>
                <a:lnTo>
                  <a:pt x="0" y="2529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20309">
            <a:off x="-506838" y="86905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2797" y="7439221"/>
            <a:ext cx="2042922" cy="2050377"/>
          </a:xfrm>
          <a:custGeom>
            <a:avLst/>
            <a:gdLst/>
            <a:ahLst/>
            <a:cxnLst/>
            <a:rect r="r" b="b" t="t" l="l"/>
            <a:pathLst>
              <a:path h="2050377" w="2042922">
                <a:moveTo>
                  <a:pt x="0" y="0"/>
                </a:moveTo>
                <a:lnTo>
                  <a:pt x="2042922" y="0"/>
                </a:lnTo>
                <a:lnTo>
                  <a:pt x="2042922" y="2050377"/>
                </a:lnTo>
                <a:lnTo>
                  <a:pt x="0" y="2050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59601" y="2107451"/>
            <a:ext cx="11640581" cy="6547827"/>
          </a:xfrm>
          <a:custGeom>
            <a:avLst/>
            <a:gdLst/>
            <a:ahLst/>
            <a:cxnLst/>
            <a:rect r="r" b="b" t="t" l="l"/>
            <a:pathLst>
              <a:path h="6547827" w="11640581">
                <a:moveTo>
                  <a:pt x="0" y="0"/>
                </a:moveTo>
                <a:lnTo>
                  <a:pt x="11640580" y="0"/>
                </a:lnTo>
                <a:lnTo>
                  <a:pt x="11640580" y="6547827"/>
                </a:lnTo>
                <a:lnTo>
                  <a:pt x="0" y="65478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95250" cap="sq">
            <a:solidFill>
              <a:srgbClr val="000000"/>
            </a:solidFill>
            <a:prstDash val="sysDot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956569" y="450990"/>
            <a:ext cx="6318723" cy="77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1"/>
              </a:lnSpc>
            </a:pPr>
            <a:r>
              <a:rPr lang="en-US" sz="5199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PIC OF SOURCE CODE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95A6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827598" y="658101"/>
            <a:ext cx="12632805" cy="8970798"/>
            <a:chOff x="0" y="0"/>
            <a:chExt cx="16843740" cy="119610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0" y="2244284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6"/>
                  </a:lnTo>
                  <a:lnTo>
                    <a:pt x="0" y="747249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4488569"/>
              <a:ext cx="16843740" cy="7472495"/>
            </a:xfrm>
            <a:custGeom>
              <a:avLst/>
              <a:gdLst/>
              <a:ahLst/>
              <a:cxnLst/>
              <a:rect r="r" b="b" t="t" l="l"/>
              <a:pathLst>
                <a:path h="7472495" w="16843740">
                  <a:moveTo>
                    <a:pt x="0" y="0"/>
                  </a:moveTo>
                  <a:lnTo>
                    <a:pt x="16843740" y="0"/>
                  </a:lnTo>
                  <a:lnTo>
                    <a:pt x="16843740" y="7472495"/>
                  </a:lnTo>
                  <a:lnTo>
                    <a:pt x="0" y="747249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5756685" y="116055"/>
            <a:ext cx="6646411" cy="1439234"/>
            <a:chOff x="0" y="0"/>
            <a:chExt cx="8861881" cy="191897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291616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3"/>
                  </a:lnTo>
                  <a:lnTo>
                    <a:pt x="0" y="162736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861881" cy="1627364"/>
            </a:xfrm>
            <a:custGeom>
              <a:avLst/>
              <a:gdLst/>
              <a:ahLst/>
              <a:cxnLst/>
              <a:rect r="r" b="b" t="t" l="l"/>
              <a:pathLst>
                <a:path h="1627364" w="8861881">
                  <a:moveTo>
                    <a:pt x="0" y="0"/>
                  </a:moveTo>
                  <a:lnTo>
                    <a:pt x="8861881" y="0"/>
                  </a:lnTo>
                  <a:lnTo>
                    <a:pt x="8861881" y="1627364"/>
                  </a:lnTo>
                  <a:lnTo>
                    <a:pt x="0" y="1627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9" id="9"/>
          <p:cNvSpPr/>
          <p:nvPr/>
        </p:nvSpPr>
        <p:spPr>
          <a:xfrm flipH="false" flipV="false" rot="0">
            <a:off x="16150181" y="3183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5" y="0"/>
                </a:lnTo>
                <a:lnTo>
                  <a:pt x="3071075" y="2529449"/>
                </a:lnTo>
                <a:lnTo>
                  <a:pt x="0" y="252944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-10720309">
            <a:off x="-506838" y="8690530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642797" y="7439221"/>
            <a:ext cx="2042922" cy="2050377"/>
          </a:xfrm>
          <a:custGeom>
            <a:avLst/>
            <a:gdLst/>
            <a:ahLst/>
            <a:cxnLst/>
            <a:rect r="r" b="b" t="t" l="l"/>
            <a:pathLst>
              <a:path h="2050377" w="2042922">
                <a:moveTo>
                  <a:pt x="0" y="0"/>
                </a:moveTo>
                <a:lnTo>
                  <a:pt x="2042922" y="0"/>
                </a:lnTo>
                <a:lnTo>
                  <a:pt x="2042922" y="2050377"/>
                </a:lnTo>
                <a:lnTo>
                  <a:pt x="0" y="205037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3259601" y="2107451"/>
            <a:ext cx="11640581" cy="6547827"/>
          </a:xfrm>
          <a:custGeom>
            <a:avLst/>
            <a:gdLst/>
            <a:ahLst/>
            <a:cxnLst/>
            <a:rect r="r" b="b" t="t" l="l"/>
            <a:pathLst>
              <a:path h="6547827" w="11640581">
                <a:moveTo>
                  <a:pt x="0" y="0"/>
                </a:moveTo>
                <a:lnTo>
                  <a:pt x="11640580" y="0"/>
                </a:lnTo>
                <a:lnTo>
                  <a:pt x="11640580" y="6547827"/>
                </a:lnTo>
                <a:lnTo>
                  <a:pt x="0" y="654782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  <a:ln w="95250" cap="sq">
            <a:solidFill>
              <a:srgbClr val="000000"/>
            </a:solidFill>
            <a:prstDash val="sysDot"/>
            <a:miter/>
          </a:ln>
        </p:spPr>
      </p:sp>
      <p:sp>
        <p:nvSpPr>
          <p:cNvPr name="TextBox 13" id="13"/>
          <p:cNvSpPr txBox="true"/>
          <p:nvPr/>
        </p:nvSpPr>
        <p:spPr>
          <a:xfrm rot="0">
            <a:off x="5956569" y="450990"/>
            <a:ext cx="6318723" cy="7788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31"/>
              </a:lnSpc>
            </a:pPr>
            <a:r>
              <a:rPr lang="en-US" sz="5199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PIC OF OUTPUT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84416" y="600461"/>
            <a:ext cx="8682984" cy="9219384"/>
          </a:xfrm>
          <a:custGeom>
            <a:avLst/>
            <a:gdLst/>
            <a:ahLst/>
            <a:cxnLst/>
            <a:rect r="r" b="b" t="t" l="l"/>
            <a:pathLst>
              <a:path h="9219384" w="8682984">
                <a:moveTo>
                  <a:pt x="0" y="0"/>
                </a:moveTo>
                <a:lnTo>
                  <a:pt x="8682984" y="0"/>
                </a:lnTo>
                <a:lnTo>
                  <a:pt x="8682984" y="9219384"/>
                </a:lnTo>
                <a:lnTo>
                  <a:pt x="0" y="92193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1095015" y="2404042"/>
            <a:ext cx="3908569" cy="8633386"/>
          </a:xfrm>
          <a:custGeom>
            <a:avLst/>
            <a:gdLst/>
            <a:ahLst/>
            <a:cxnLst/>
            <a:rect r="r" b="b" t="t" l="l"/>
            <a:pathLst>
              <a:path h="8633386" w="3908569">
                <a:moveTo>
                  <a:pt x="3908569" y="0"/>
                </a:moveTo>
                <a:lnTo>
                  <a:pt x="0" y="0"/>
                </a:lnTo>
                <a:lnTo>
                  <a:pt x="0" y="8633386"/>
                </a:lnTo>
                <a:lnTo>
                  <a:pt x="3908569" y="8633386"/>
                </a:lnTo>
                <a:lnTo>
                  <a:pt x="390856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822773" y="1143342"/>
            <a:ext cx="3353369" cy="664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 spc="99">
                <a:solidFill>
                  <a:srgbClr val="68403A"/>
                </a:solidFill>
                <a:latin typeface="Canva Student Font"/>
                <a:ea typeface="Canva Student Font"/>
                <a:cs typeface="Canva Student Font"/>
                <a:sym typeface="Canva Student Font"/>
              </a:rPr>
              <a:t>CODE LINK;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81371" y="2657706"/>
            <a:ext cx="6297717" cy="1340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76"/>
              </a:lnSpc>
            </a:pPr>
            <a:r>
              <a:rPr lang="en-US" sz="3840" spc="99" u="sng">
                <a:solidFill>
                  <a:srgbClr val="68403A"/>
                </a:solidFill>
                <a:latin typeface="Caladea"/>
                <a:ea typeface="Caladea"/>
                <a:cs typeface="Caladea"/>
                <a:sym typeface="Caladea"/>
                <a:hlinkClick r:id="rId6" tooltip="https://www.onlinegdb.com/K94dYxe7J"/>
              </a:rPr>
              <a:t>https://www.onlinegdb.com/K94dYxe7J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2EBE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31104" y="2681694"/>
            <a:ext cx="13541527" cy="6007514"/>
          </a:xfrm>
          <a:custGeom>
            <a:avLst/>
            <a:gdLst/>
            <a:ahLst/>
            <a:cxnLst/>
            <a:rect r="r" b="b" t="t" l="l"/>
            <a:pathLst>
              <a:path h="6007514" w="13541527">
                <a:moveTo>
                  <a:pt x="0" y="0"/>
                </a:moveTo>
                <a:lnTo>
                  <a:pt x="13541527" y="0"/>
                </a:lnTo>
                <a:lnTo>
                  <a:pt x="13541527" y="6007514"/>
                </a:lnTo>
                <a:lnTo>
                  <a:pt x="0" y="60075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4569514">
            <a:off x="-2974150" y="-2828839"/>
            <a:ext cx="8741960" cy="8662488"/>
          </a:xfrm>
          <a:custGeom>
            <a:avLst/>
            <a:gdLst/>
            <a:ahLst/>
            <a:cxnLst/>
            <a:rect r="r" b="b" t="t" l="l"/>
            <a:pathLst>
              <a:path h="8662488" w="8741960">
                <a:moveTo>
                  <a:pt x="0" y="0"/>
                </a:moveTo>
                <a:lnTo>
                  <a:pt x="8741960" y="0"/>
                </a:lnTo>
                <a:lnTo>
                  <a:pt x="8741960" y="8662488"/>
                </a:lnTo>
                <a:lnTo>
                  <a:pt x="0" y="86624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0814" y="1028700"/>
            <a:ext cx="3465864" cy="4649330"/>
          </a:xfrm>
          <a:custGeom>
            <a:avLst/>
            <a:gdLst/>
            <a:ahLst/>
            <a:cxnLst/>
            <a:rect r="r" b="b" t="t" l="l"/>
            <a:pathLst>
              <a:path h="4649330" w="3465864">
                <a:moveTo>
                  <a:pt x="0" y="0"/>
                </a:moveTo>
                <a:lnTo>
                  <a:pt x="3465864" y="0"/>
                </a:lnTo>
                <a:lnTo>
                  <a:pt x="3465864" y="4649330"/>
                </a:lnTo>
                <a:lnTo>
                  <a:pt x="0" y="464933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173208">
            <a:off x="-401304" y="7033570"/>
            <a:ext cx="2144234" cy="2807926"/>
          </a:xfrm>
          <a:custGeom>
            <a:avLst/>
            <a:gdLst/>
            <a:ahLst/>
            <a:cxnLst/>
            <a:rect r="r" b="b" t="t" l="l"/>
            <a:pathLst>
              <a:path h="2807926" w="2144234">
                <a:moveTo>
                  <a:pt x="0" y="0"/>
                </a:moveTo>
                <a:lnTo>
                  <a:pt x="2144235" y="0"/>
                </a:lnTo>
                <a:lnTo>
                  <a:pt x="2144235" y="2807925"/>
                </a:lnTo>
                <a:lnTo>
                  <a:pt x="0" y="280792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077764" y="463688"/>
            <a:ext cx="3071076" cy="2529450"/>
          </a:xfrm>
          <a:custGeom>
            <a:avLst/>
            <a:gdLst/>
            <a:ahLst/>
            <a:cxnLst/>
            <a:rect r="r" b="b" t="t" l="l"/>
            <a:pathLst>
              <a:path h="2529450" w="3071076">
                <a:moveTo>
                  <a:pt x="0" y="0"/>
                </a:moveTo>
                <a:lnTo>
                  <a:pt x="3071076" y="0"/>
                </a:lnTo>
                <a:lnTo>
                  <a:pt x="3071076" y="2529450"/>
                </a:lnTo>
                <a:lnTo>
                  <a:pt x="0" y="252945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136678" y="6074067"/>
            <a:ext cx="10961385" cy="1056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38"/>
              </a:lnSpc>
            </a:pPr>
            <a:r>
              <a:rPr lang="en-US" sz="7101">
                <a:solidFill>
                  <a:srgbClr val="673F38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PRESENTED BY TEAM 15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400889">
            <a:off x="14875231" y="7735927"/>
            <a:ext cx="2405067" cy="1906562"/>
          </a:xfrm>
          <a:custGeom>
            <a:avLst/>
            <a:gdLst/>
            <a:ahLst/>
            <a:cxnLst/>
            <a:rect r="r" b="b" t="t" l="l"/>
            <a:pathLst>
              <a:path h="1906562" w="2405067">
                <a:moveTo>
                  <a:pt x="0" y="0"/>
                </a:moveTo>
                <a:lnTo>
                  <a:pt x="2405067" y="0"/>
                </a:lnTo>
                <a:lnTo>
                  <a:pt x="2405067" y="1906562"/>
                </a:lnTo>
                <a:lnTo>
                  <a:pt x="0" y="1906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563334" y="3819114"/>
            <a:ext cx="8457406" cy="1906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827"/>
              </a:lnSpc>
            </a:pPr>
            <a:r>
              <a:rPr lang="en-US" sz="12782">
                <a:solidFill>
                  <a:srgbClr val="D75665"/>
                </a:solidFill>
                <a:latin typeface="Londrina Solid"/>
                <a:ea typeface="Londrina Solid"/>
                <a:cs typeface="Londrina Solid"/>
                <a:sym typeface="Londrina Solid"/>
              </a:rPr>
              <a:t>THANK YOU!</a:t>
            </a:r>
          </a:p>
        </p:txBody>
      </p:sp>
    </p:spTree>
  </p:cSld>
  <p:clrMapOvr>
    <a:masterClrMapping/>
  </p:clrMapOvr>
  <p:transition spd="slow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DAGl77jbHjA</dc:identifier>
  <dcterms:modified xsi:type="dcterms:W3CDTF">2011-08-01T06:04:30Z</dcterms:modified>
  <cp:revision>1</cp:revision>
  <dc:title>Using a Calculator Quiz Presentation in Pink, Blue and Yellow Hand Drawn Style</dc:title>
</cp:coreProperties>
</file>