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</p:sldIdLst>
  <p:sldSz cx="73152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CEC"/>
    <a:srgbClr val="6A6969"/>
    <a:srgbClr val="68BBF0"/>
    <a:srgbClr val="FFFFFF"/>
    <a:srgbClr val="94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692" autoAdjust="0"/>
  </p:normalViewPr>
  <p:slideViewPr>
    <p:cSldViewPr snapToGrid="0">
      <p:cViewPr>
        <p:scale>
          <a:sx n="125" d="100"/>
          <a:sy n="12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46AD-1F54-4C02-884E-3DD9D701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5486400" cy="350181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D045B-3406-4E37-955D-9C2661FD6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2553-5D81-4530-B4BA-F6836FE1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FB26-CD60-4982-8D07-887A37F4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ED506-6115-4862-8648-791AAA9B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3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B415-B9CB-41BB-910A-C0A989E6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247D4-EB8B-4F64-A0BE-51023E33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A827-9FD3-480D-B7E7-DE7457C5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ACD5-1204-489F-BB47-F5E82EB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0033-404A-4F85-9622-10734D0D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5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13DBB-927D-4B65-8CAB-11E919D1E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70D80-B256-4471-9B13-AA6343D22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1F74-03DD-48CB-B883-E74CF9BB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74D4-18B8-4674-9DEE-9835AE7C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4E4A-D1B6-4134-A3F4-5DFD820F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0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614E-A88F-4B05-A094-A1B0F530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96B0-41FF-407B-A3F3-2F189246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0AEF-4184-4368-A006-DAFE45AC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70FA-EC6D-4307-B54E-B72811F0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7B4C-F6AF-4475-A8FE-A4CFBE72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72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C243-40A0-4488-9862-51A2FF3A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" y="2507617"/>
            <a:ext cx="6309360" cy="418401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B6CD9-8EB7-4FA3-8C94-B1267688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110" y="6731213"/>
            <a:ext cx="6309360" cy="220027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B850-E999-4315-92E4-2F948D68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A0A9-9CEC-449E-BFBA-A14BD38C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1C8F-EA69-46A6-BB87-A40092D4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6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96C1-0458-4459-A9D7-752D0B07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01BB-9DFC-4EAA-BBAA-4B26A93E1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EE393-B422-43C4-8AE4-02AC05C3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3A01A-A117-4426-9B78-A1581D9F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CEE0-D1F7-4C60-B967-1E3218F3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32E1-0A47-4589-B587-18771FF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5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B44-BF69-40BF-AEA3-B1646D98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535517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27895-594F-4CF4-B5EB-BE320E37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3" y="2465706"/>
            <a:ext cx="3094672" cy="120840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0314F-63D9-41CB-9772-DC745B4E8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73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80531-F7AA-42AE-ABC8-71B7522BE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66E1D-FEE7-474B-8BFE-6824F82C5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6DCC1-650C-4070-8C4E-FF39410F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1BBF-17C0-40AF-8E47-51CFF7171838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A7370-FE2C-41E9-A288-CF5D39A7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8AD54-B69F-4F28-8490-DCD011F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BD4F-F2DD-44FE-A722-0019F6D50E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3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9BF-DF90-43B1-95D6-54596764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84BC-950C-4901-8088-279C0ACC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A78F6-93E3-467D-8231-BD3E7786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35E7F-8423-4995-B9F1-6CE59CD1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8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C06D0-3D36-4DC9-B48C-CF7247EB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52477-D41A-4288-A4FF-1A032E0A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6C351-3CEC-424A-B2ED-E36EDEE5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72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36DB-F3BA-45DA-8A3F-2AA96EBD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E238-65BD-49CE-8A3C-D5C8F112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1448224"/>
            <a:ext cx="3703320" cy="71479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9FA2-0D2D-4B53-8441-C2F6D4EE3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075B2-9EF4-415E-86B3-E42167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0688B-8558-4239-80D9-EC7FF5C1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9F538-570A-4DC9-B08C-4FE7B482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56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59F6-E89D-4B89-AA80-57077667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F08DC-3DDE-4DF0-92A6-6A8324C67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448224"/>
            <a:ext cx="3703320" cy="7147983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7D8F3-83D6-4620-81C3-DBDF4D37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B6320-541F-4CD5-A1DA-D072721B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CB3-F640-4D07-B41F-F8DE968A490E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32FF9-E71B-4117-997D-D7A570E4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D7FFA-E212-4CCA-B831-900C5878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670-428B-4A71-86BD-9D07B9F2BA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52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11CA3-D03B-4975-B2BD-737482F8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35517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49972-5318-4B95-ABA2-EE575AC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EE14-FEFE-42C1-9F3E-A196CDDD6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9322647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1BBF-17C0-40AF-8E47-51CFF7171838}" type="datetimeFigureOut">
              <a:rPr lang="en-GB" smtClean="0"/>
              <a:t>07/10/2024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9F20-E885-4A3B-8BFE-E37C5A518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9322647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261B-5A71-4A6E-BBEE-DF4D4855C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9322647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BD4F-F2DD-44FE-A722-0019F6D50E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9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D6F7B8E-DD6A-4BCE-8C87-4FFD6DD755B9}"/>
              </a:ext>
            </a:extLst>
          </p:cNvPr>
          <p:cNvSpPr/>
          <p:nvPr/>
        </p:nvSpPr>
        <p:spPr>
          <a:xfrm>
            <a:off x="6516" y="0"/>
            <a:ext cx="7315199" cy="1005840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D1FC27-FAC1-499C-8024-334AFBB29DAC}"/>
              </a:ext>
            </a:extLst>
          </p:cNvPr>
          <p:cNvSpPr/>
          <p:nvPr/>
        </p:nvSpPr>
        <p:spPr>
          <a:xfrm>
            <a:off x="281368" y="7046596"/>
            <a:ext cx="4961831" cy="139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 Pulla Reddy Engineering College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3CF11-02BF-42FC-9851-C2791E2FEBF1}"/>
              </a:ext>
            </a:extLst>
          </p:cNvPr>
          <p:cNvSpPr/>
          <p:nvPr/>
        </p:nvSpPr>
        <p:spPr>
          <a:xfrm>
            <a:off x="284481" y="2069501"/>
            <a:ext cx="4937760" cy="2872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CC8AE-9ED8-492C-944B-89859440D766}"/>
              </a:ext>
            </a:extLst>
          </p:cNvPr>
          <p:cNvSpPr/>
          <p:nvPr/>
        </p:nvSpPr>
        <p:spPr>
          <a:xfrm>
            <a:off x="270972" y="307002"/>
            <a:ext cx="6807372" cy="10001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C59ED-3696-4EF1-8657-C59F16D389A1}"/>
              </a:ext>
            </a:extLst>
          </p:cNvPr>
          <p:cNvSpPr/>
          <p:nvPr/>
        </p:nvSpPr>
        <p:spPr>
          <a:xfrm>
            <a:off x="270972" y="1497628"/>
            <a:ext cx="6807372" cy="485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E2AA8-0307-4654-ADA9-773C568E5BD4}"/>
              </a:ext>
            </a:extLst>
          </p:cNvPr>
          <p:cNvSpPr/>
          <p:nvPr/>
        </p:nvSpPr>
        <p:spPr>
          <a:xfrm>
            <a:off x="270972" y="1297603"/>
            <a:ext cx="6807372" cy="200025"/>
          </a:xfrm>
          <a:prstGeom prst="rect">
            <a:avLst/>
          </a:prstGeom>
          <a:solidFill>
            <a:srgbClr val="94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1B60F-AF94-4955-9541-A33CA0C343FC}"/>
              </a:ext>
            </a:extLst>
          </p:cNvPr>
          <p:cNvSpPr txBox="1"/>
          <p:nvPr/>
        </p:nvSpPr>
        <p:spPr>
          <a:xfrm>
            <a:off x="438149" y="38003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SHAIK MANDI MAHAMMAD KAIF</a:t>
            </a:r>
            <a:endParaRPr lang="en-GB" sz="1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9958F-4DB5-4816-8F3F-9CE78103D6FE}"/>
              </a:ext>
            </a:extLst>
          </p:cNvPr>
          <p:cNvSpPr txBox="1"/>
          <p:nvPr/>
        </p:nvSpPr>
        <p:spPr>
          <a:xfrm>
            <a:off x="844407" y="125862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Fresher</a:t>
            </a:r>
            <a:endParaRPr lang="en-GB" sz="1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B8564-B0E8-4F83-B764-2BA04B6E40E0}"/>
              </a:ext>
            </a:extLst>
          </p:cNvPr>
          <p:cNvSpPr txBox="1"/>
          <p:nvPr/>
        </p:nvSpPr>
        <p:spPr>
          <a:xfrm>
            <a:off x="6124064" y="1266746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B.Tech (EEE)</a:t>
            </a:r>
            <a:endParaRPr lang="en-GB" sz="1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F433B-8F64-429D-BFF6-A0970A0F5C24}"/>
              </a:ext>
            </a:extLst>
          </p:cNvPr>
          <p:cNvSpPr/>
          <p:nvPr/>
        </p:nvSpPr>
        <p:spPr>
          <a:xfrm>
            <a:off x="236852" y="1297603"/>
            <a:ext cx="639853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6C622FCD-8DF1-4C0E-9327-9FA2C2C50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32" y="1526391"/>
            <a:ext cx="174690" cy="1746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9858D6-13CE-44EF-A306-BE2C9BE766EE}"/>
              </a:ext>
            </a:extLst>
          </p:cNvPr>
          <p:cNvSpPr txBox="1"/>
          <p:nvPr/>
        </p:nvSpPr>
        <p:spPr>
          <a:xfrm>
            <a:off x="1077222" y="1500913"/>
            <a:ext cx="1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62/34 SHUKRUMIYA STREET, </a:t>
            </a:r>
          </a:p>
          <a:p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RAYACHOTI</a:t>
            </a:r>
          </a:p>
        </p:txBody>
      </p:sp>
      <p:pic>
        <p:nvPicPr>
          <p:cNvPr id="20" name="Graphic 19" descr="Envelope">
            <a:extLst>
              <a:ext uri="{FF2B5EF4-FFF2-40B4-BE49-F238E27FC236}">
                <a16:creationId xmlns:a16="http://schemas.microsoft.com/office/drawing/2014/main" id="{C35A86ED-30CA-47AB-AF34-C91D36DF7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6596" y="1533870"/>
            <a:ext cx="173736" cy="1737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5BE624-CFC7-41B2-804D-F64F0B8A7EAD}"/>
              </a:ext>
            </a:extLst>
          </p:cNvPr>
          <p:cNvSpPr txBox="1"/>
          <p:nvPr/>
        </p:nvSpPr>
        <p:spPr>
          <a:xfrm>
            <a:off x="4995220" y="1497628"/>
            <a:ext cx="19127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shaikmandikaif123@gmail.com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 descr="Smart Phone">
            <a:extLst>
              <a:ext uri="{FF2B5EF4-FFF2-40B4-BE49-F238E27FC236}">
                <a16:creationId xmlns:a16="http://schemas.microsoft.com/office/drawing/2014/main" id="{EDD973CC-806B-42FC-A77D-BDECE846A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766596" y="1762519"/>
            <a:ext cx="173736" cy="1737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730BD4-93A0-4A03-90E9-F28FE9C2969F}"/>
              </a:ext>
            </a:extLst>
          </p:cNvPr>
          <p:cNvSpPr txBox="1"/>
          <p:nvPr/>
        </p:nvSpPr>
        <p:spPr>
          <a:xfrm>
            <a:off x="4995220" y="1726277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(+91) </a:t>
            </a:r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9121205990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F60BEF-8309-4B1D-BE6C-1EA3C195722B}"/>
              </a:ext>
            </a:extLst>
          </p:cNvPr>
          <p:cNvSpPr txBox="1"/>
          <p:nvPr/>
        </p:nvSpPr>
        <p:spPr>
          <a:xfrm>
            <a:off x="270972" y="2563978"/>
            <a:ext cx="480673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 : IOT Based photovoltaic monitoring system using  Nodemcu ESP2866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S/W used : Arduino (IDE) ,Wifi module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Brief : The parameters of a solar panal is measured and monitored remotely by using a cloud based server “thingsspeak”</a:t>
            </a:r>
          </a:p>
          <a:p>
            <a:pPr marL="0" lvl="1" algn="just"/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1400" i="1" dirty="0">
                <a:solidFill>
                  <a:srgbClr val="68BB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In- plant Training:</a:t>
            </a:r>
          </a:p>
          <a:p>
            <a:pPr marL="628650" lvl="2" indent="-171450" algn="just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Attended substation for industrial training of three months </a:t>
            </a:r>
          </a:p>
          <a:p>
            <a:pPr marL="628650" lvl="2" indent="-171450" algn="just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Attended an internship at NPHSAT SYSTEMS PVT.LTD. Vijayawada for a month</a:t>
            </a:r>
          </a:p>
          <a:p>
            <a:pPr marL="0" lvl="1" algn="just"/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1400" i="1" dirty="0">
                <a:solidFill>
                  <a:srgbClr val="68BB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Workshop:</a:t>
            </a:r>
          </a:p>
          <a:p>
            <a:pPr marL="628650" lvl="2" indent="-171450" algn="just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Attended a workshop on “APSSDC siemens" In IIIT Vampalli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AA83F-4425-46B8-9C44-C15594F8D987}"/>
              </a:ext>
            </a:extLst>
          </p:cNvPr>
          <p:cNvSpPr/>
          <p:nvPr/>
        </p:nvSpPr>
        <p:spPr>
          <a:xfrm>
            <a:off x="5262898" y="2071036"/>
            <a:ext cx="1828800" cy="287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36818C-11A2-4219-B29E-444DF43E9920}"/>
              </a:ext>
            </a:extLst>
          </p:cNvPr>
          <p:cNvSpPr/>
          <p:nvPr/>
        </p:nvSpPr>
        <p:spPr>
          <a:xfrm>
            <a:off x="281514" y="5018217"/>
            <a:ext cx="6794375" cy="19522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 Pulla Reddy Engineering College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F3770C-0329-4FAF-AE64-A67CDB827671}"/>
              </a:ext>
            </a:extLst>
          </p:cNvPr>
          <p:cNvSpPr/>
          <p:nvPr/>
        </p:nvSpPr>
        <p:spPr>
          <a:xfrm>
            <a:off x="5308365" y="7042172"/>
            <a:ext cx="1828800" cy="142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6" name="Graphic 35" descr="Teacher">
            <a:extLst>
              <a:ext uri="{FF2B5EF4-FFF2-40B4-BE49-F238E27FC236}">
                <a16:creationId xmlns:a16="http://schemas.microsoft.com/office/drawing/2014/main" id="{4DD8A476-81B9-4A36-B0DB-915F2FF98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5372" y="2118263"/>
            <a:ext cx="365760" cy="365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D242034-9187-4F57-AB77-CAB244911B82}"/>
              </a:ext>
            </a:extLst>
          </p:cNvPr>
          <p:cNvSpPr txBox="1"/>
          <p:nvPr/>
        </p:nvSpPr>
        <p:spPr>
          <a:xfrm>
            <a:off x="5733606" y="2147255"/>
            <a:ext cx="110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68BB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Skills</a:t>
            </a:r>
            <a:endParaRPr lang="en-GB" sz="1400" i="1" dirty="0">
              <a:solidFill>
                <a:srgbClr val="68BB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0" name="Graphic 39" descr="Graduation cap">
            <a:extLst>
              <a:ext uri="{FF2B5EF4-FFF2-40B4-BE49-F238E27FC236}">
                <a16:creationId xmlns:a16="http://schemas.microsoft.com/office/drawing/2014/main" id="{D6DE546D-78BB-4591-BB7D-EE7EB5E0C4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8968" y="4970337"/>
            <a:ext cx="365760" cy="3657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A93B32F-F3E5-41F3-97AD-CB72EF248707}"/>
              </a:ext>
            </a:extLst>
          </p:cNvPr>
          <p:cNvSpPr txBox="1"/>
          <p:nvPr/>
        </p:nvSpPr>
        <p:spPr>
          <a:xfrm>
            <a:off x="667506" y="4992403"/>
            <a:ext cx="218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68BB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Education &amp; Certifications</a:t>
            </a:r>
            <a:endParaRPr lang="en-GB" sz="1400" i="1" dirty="0">
              <a:solidFill>
                <a:srgbClr val="68BB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71A94D-F6C7-4674-9F38-26D6D2793479}"/>
              </a:ext>
            </a:extLst>
          </p:cNvPr>
          <p:cNvSpPr txBox="1"/>
          <p:nvPr/>
        </p:nvSpPr>
        <p:spPr>
          <a:xfrm>
            <a:off x="5737276" y="7146546"/>
            <a:ext cx="137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68BB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Participation</a:t>
            </a:r>
            <a:endParaRPr lang="en-GB" sz="1400" i="1" dirty="0">
              <a:solidFill>
                <a:srgbClr val="68BB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4" name="Graphic 43" descr="Open hand with plant">
            <a:extLst>
              <a:ext uri="{FF2B5EF4-FFF2-40B4-BE49-F238E27FC236}">
                <a16:creationId xmlns:a16="http://schemas.microsoft.com/office/drawing/2014/main" id="{8276ACA8-8C2B-4ED5-BFF1-3FF8378A65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4271" y="7117554"/>
            <a:ext cx="365760" cy="3657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E6FBA47-1414-481E-B15E-2A28B04E907D}"/>
              </a:ext>
            </a:extLst>
          </p:cNvPr>
          <p:cNvSpPr txBox="1"/>
          <p:nvPr/>
        </p:nvSpPr>
        <p:spPr>
          <a:xfrm>
            <a:off x="5316110" y="2526765"/>
            <a:ext cx="161590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80"/>
              </a:spcBef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</a:p>
          <a:p>
            <a:pPr marL="171450" indent="-171450" algn="just">
              <a:spcBef>
                <a:spcPts val="80"/>
              </a:spcBef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</a:t>
            </a:r>
          </a:p>
          <a:p>
            <a:pPr marL="171450" indent="-171450" algn="just">
              <a:spcBef>
                <a:spcPts val="80"/>
              </a:spcBef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Spring Boot</a:t>
            </a:r>
          </a:p>
          <a:p>
            <a:pPr algn="just">
              <a:spcBef>
                <a:spcPts val="80"/>
              </a:spcBef>
              <a:spcAft>
                <a:spcPts val="80"/>
              </a:spcAft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</a:t>
            </a:r>
          </a:p>
          <a:p>
            <a:pPr marL="171450" indent="-171450" algn="just">
              <a:spcBef>
                <a:spcPts val="80"/>
              </a:spcBef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SQL</a:t>
            </a:r>
          </a:p>
          <a:p>
            <a:pPr algn="just">
              <a:spcBef>
                <a:spcPts val="80"/>
              </a:spcBef>
              <a:spcAft>
                <a:spcPts val="80"/>
              </a:spcAft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80"/>
              </a:spcBef>
              <a:spcAft>
                <a:spcPts val="80"/>
              </a:spcAft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80"/>
              </a:spcBef>
              <a:spcAft>
                <a:spcPts val="80"/>
              </a:spcAft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80"/>
              </a:spcBef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</a:t>
            </a:r>
          </a:p>
          <a:p>
            <a:pPr marL="171450" indent="-171450" algn="just">
              <a:spcBef>
                <a:spcPts val="80"/>
              </a:spcBef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CSS</a:t>
            </a:r>
          </a:p>
          <a:p>
            <a:pPr marL="171450" indent="-171450" algn="just">
              <a:spcBef>
                <a:spcPts val="80"/>
              </a:spcBef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171450" indent="-171450" algn="just">
              <a:spcBef>
                <a:spcPts val="80"/>
              </a:spcBef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REACT JS</a:t>
            </a:r>
          </a:p>
          <a:p>
            <a:pPr marL="171450" indent="-171450" algn="just">
              <a:spcBef>
                <a:spcPts val="80"/>
              </a:spcBef>
              <a:spcAft>
                <a:spcPts val="8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9F13B0-2916-4D72-BA5C-934444FC4F96}"/>
              </a:ext>
            </a:extLst>
          </p:cNvPr>
          <p:cNvSpPr txBox="1"/>
          <p:nvPr/>
        </p:nvSpPr>
        <p:spPr>
          <a:xfrm>
            <a:off x="5385744" y="7508438"/>
            <a:ext cx="1861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Participated in “online seminar on programming languages”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Attended an virtual bootcamp of c language </a:t>
            </a:r>
          </a:p>
          <a:p>
            <a:endParaRPr lang="en-IN" sz="10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C5B6A3-FA2E-43AB-9D4F-FF106EFE7EBB}"/>
              </a:ext>
            </a:extLst>
          </p:cNvPr>
          <p:cNvSpPr txBox="1"/>
          <p:nvPr/>
        </p:nvSpPr>
        <p:spPr>
          <a:xfrm>
            <a:off x="438149" y="658459"/>
            <a:ext cx="664019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Energetic university student with Bachelor of Technology degree. Detail-oriented and motivated to stay on task, meet aggressive timelines and accomplish goals. Strong analytical and organizational skills within industry.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657548E-3051-4B28-9FC7-44D23AC7A1C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665" y="2130082"/>
            <a:ext cx="365760" cy="3657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5BAEE18-4FBF-4F5B-9CA0-72E5C59D661D}"/>
              </a:ext>
            </a:extLst>
          </p:cNvPr>
          <p:cNvSpPr txBox="1"/>
          <p:nvPr/>
        </p:nvSpPr>
        <p:spPr>
          <a:xfrm>
            <a:off x="714425" y="2188065"/>
            <a:ext cx="218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68BB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Experience</a:t>
            </a:r>
            <a:endParaRPr lang="en-GB" sz="1400" i="1" dirty="0">
              <a:solidFill>
                <a:srgbClr val="68BB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CD8173D7-60F1-4FBF-AA44-BDB95EE7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67754"/>
              </p:ext>
            </p:extLst>
          </p:nvPr>
        </p:nvGraphicFramePr>
        <p:xfrm>
          <a:off x="599487" y="5348213"/>
          <a:ext cx="615842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07">
                  <a:extLst>
                    <a:ext uri="{9D8B030D-6E8A-4147-A177-3AD203B41FA5}">
                      <a16:colId xmlns:a16="http://schemas.microsoft.com/office/drawing/2014/main" val="2905951575"/>
                    </a:ext>
                  </a:extLst>
                </a:gridCol>
                <a:gridCol w="1539607">
                  <a:extLst>
                    <a:ext uri="{9D8B030D-6E8A-4147-A177-3AD203B41FA5}">
                      <a16:colId xmlns:a16="http://schemas.microsoft.com/office/drawing/2014/main" val="3634198009"/>
                    </a:ext>
                  </a:extLst>
                </a:gridCol>
                <a:gridCol w="1539607">
                  <a:extLst>
                    <a:ext uri="{9D8B030D-6E8A-4147-A177-3AD203B41FA5}">
                      <a16:colId xmlns:a16="http://schemas.microsoft.com/office/drawing/2014/main" val="1639203128"/>
                    </a:ext>
                  </a:extLst>
                </a:gridCol>
                <a:gridCol w="1539607">
                  <a:extLst>
                    <a:ext uri="{9D8B030D-6E8A-4147-A177-3AD203B41FA5}">
                      <a16:colId xmlns:a16="http://schemas.microsoft.com/office/drawing/2014/main" val="225836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Board/ University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B. Tech(EEE)  – </a:t>
                      </a:r>
                      <a:r>
                        <a:rPr lang="en-US" sz="10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2023 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S.V .Engineering college, Tirupati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JNTU Anantapur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76.67%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6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Diploma (EEE) – 2020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Govt. Polytechnic, Rayachoti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SBTET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79.65%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1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S.S.C – 2017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Raju high school, Rayachoti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BSE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9.5 (G.P. A)</a:t>
                      </a:r>
                      <a:endParaRPr lang="en-GB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1076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0A1938B2-0236-43AD-BE45-AECB7B11FDD1}"/>
              </a:ext>
            </a:extLst>
          </p:cNvPr>
          <p:cNvSpPr/>
          <p:nvPr/>
        </p:nvSpPr>
        <p:spPr>
          <a:xfrm>
            <a:off x="270972" y="6941465"/>
            <a:ext cx="49898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Name: SHAIK MANDI MAHAMMAD KAIF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Date of Birth : 07-02-2002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 : Indian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Languages Known: </a:t>
            </a: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English ,Urdu ,Telugu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Hindi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Father’s Name : Shaik Mandi Shabuddin</a:t>
            </a:r>
          </a:p>
        </p:txBody>
      </p:sp>
      <p:pic>
        <p:nvPicPr>
          <p:cNvPr id="10" name="Graphic 9" descr="Office worker male with solid fill">
            <a:extLst>
              <a:ext uri="{FF2B5EF4-FFF2-40B4-BE49-F238E27FC236}">
                <a16:creationId xmlns:a16="http://schemas.microsoft.com/office/drawing/2014/main" id="{165E9A60-4DC8-42EE-9044-6EC82689C9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0664" y="7059355"/>
            <a:ext cx="446201" cy="44620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A89224B-93B0-4DED-BC24-BA0740124AF9}"/>
              </a:ext>
            </a:extLst>
          </p:cNvPr>
          <p:cNvSpPr txBox="1"/>
          <p:nvPr/>
        </p:nvSpPr>
        <p:spPr>
          <a:xfrm>
            <a:off x="667506" y="7195521"/>
            <a:ext cx="218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68BB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Personal Details </a:t>
            </a:r>
            <a:endParaRPr lang="en-GB" sz="1400" i="1" dirty="0">
              <a:solidFill>
                <a:srgbClr val="68BB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23EFB4-DCAD-40B9-841B-E792CB06B7D0}"/>
              </a:ext>
            </a:extLst>
          </p:cNvPr>
          <p:cNvSpPr txBox="1"/>
          <p:nvPr/>
        </p:nvSpPr>
        <p:spPr>
          <a:xfrm>
            <a:off x="667506" y="8461918"/>
            <a:ext cx="218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68BB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Declaration </a:t>
            </a:r>
            <a:endParaRPr lang="en-GB" sz="1400" i="1" dirty="0">
              <a:solidFill>
                <a:srgbClr val="68BB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رسم 45" descr="Programmer">
            <a:extLst>
              <a:ext uri="{FF2B5EF4-FFF2-40B4-BE49-F238E27FC236}">
                <a16:creationId xmlns:a16="http://schemas.microsoft.com/office/drawing/2014/main" id="{7B5CFF5E-8F96-4C01-81D0-459803C2B7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0664" y="8398325"/>
            <a:ext cx="434961" cy="4349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C42349-551F-4F6E-95D4-6C3EB58EECA3}"/>
              </a:ext>
            </a:extLst>
          </p:cNvPr>
          <p:cNvSpPr txBox="1"/>
          <p:nvPr/>
        </p:nvSpPr>
        <p:spPr>
          <a:xfrm>
            <a:off x="677622" y="8762872"/>
            <a:ext cx="6481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I, SHAIK MANDI MAHAMMAD KAIF do hereby confirm that the information given above is true to the best of my knowledge.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E76111-7FAA-4913-8859-4FE68AC0177B}"/>
              </a:ext>
            </a:extLst>
          </p:cNvPr>
          <p:cNvSpPr txBox="1"/>
          <p:nvPr/>
        </p:nvSpPr>
        <p:spPr>
          <a:xfrm>
            <a:off x="653572" y="9171770"/>
            <a:ext cx="27795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Date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A3F3DC-75FF-48E7-BD3F-D889A382BD55}"/>
              </a:ext>
            </a:extLst>
          </p:cNvPr>
          <p:cNvSpPr txBox="1"/>
          <p:nvPr/>
        </p:nvSpPr>
        <p:spPr>
          <a:xfrm>
            <a:off x="4141391" y="9126085"/>
            <a:ext cx="2845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Place: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(SHAIK MANDI MAHAMMAD KAIF)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2A922-0FE7-CA07-FA22-9EB03BD1120C}"/>
              </a:ext>
            </a:extLst>
          </p:cNvPr>
          <p:cNvSpPr txBox="1"/>
          <p:nvPr/>
        </p:nvSpPr>
        <p:spPr>
          <a:xfrm>
            <a:off x="5501857" y="3436042"/>
            <a:ext cx="1226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Query writing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Joints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2417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316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Begum, Shabana {PEP}</dc:creator>
  <cp:lastModifiedBy>shaik mandi Mahammad kaif</cp:lastModifiedBy>
  <cp:revision>32</cp:revision>
  <dcterms:created xsi:type="dcterms:W3CDTF">2021-06-04T10:24:05Z</dcterms:created>
  <dcterms:modified xsi:type="dcterms:W3CDTF">2024-10-07T18:08:50Z</dcterms:modified>
</cp:coreProperties>
</file>