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6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7653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sz="4800" dirty="0"/>
              <a:t>Client-Server Architecture &amp; Role of HTTP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311F84-7C0A-A516-2998-F146056C4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34" y="1800564"/>
            <a:ext cx="5357132" cy="40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AC07E6-8836-024F-56AD-16ADC5EC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13" y="1694541"/>
            <a:ext cx="5802086" cy="386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3" y="595766"/>
            <a:ext cx="8229600" cy="1143000"/>
          </a:xfrm>
        </p:spPr>
        <p:txBody>
          <a:bodyPr/>
          <a:lstStyle/>
          <a:p>
            <a:r>
              <a:rPr dirty="0"/>
              <a:t>Client-Server Interaction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904A55-3719-E988-4C0C-B2C728E1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55" y="2595304"/>
            <a:ext cx="5410290" cy="218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in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User Registration: Client sends HTTP POST request; server processes and responds.</a:t>
            </a:r>
          </a:p>
          <a:p>
            <a:r>
              <a:rPr sz="2800" dirty="0"/>
              <a:t>User Login: Client sends HTTP POST request; server verifies and responds with a token.</a:t>
            </a:r>
          </a:p>
          <a:p>
            <a:r>
              <a:rPr sz="2800" dirty="0"/>
              <a:t>Fetching User Details: Client sends HTTP GET request; server retrieves and responds with data.</a:t>
            </a:r>
          </a:p>
          <a:p>
            <a:r>
              <a:rPr sz="2800" dirty="0"/>
              <a:t>Application Status: Client sends HTTP GET request; server retrieves and responds with status.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41</TotalTime>
  <Words>77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Client-Server Architecture &amp; Role of HTTP</vt:lpstr>
      <vt:lpstr>Client</vt:lpstr>
      <vt:lpstr>Server</vt:lpstr>
      <vt:lpstr>Client-Server Interaction</vt:lpstr>
      <vt:lpstr>Example in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SHAIK KAIF</dc:creator>
  <cp:keywords/>
  <dc:description>generated using python-pptx</dc:description>
  <cp:lastModifiedBy>shaik mandi Mahammad kaif</cp:lastModifiedBy>
  <cp:revision>2</cp:revision>
  <dcterms:created xsi:type="dcterms:W3CDTF">2013-01-27T09:14:16Z</dcterms:created>
  <dcterms:modified xsi:type="dcterms:W3CDTF">2024-07-17T21:21:07Z</dcterms:modified>
  <cp:category/>
</cp:coreProperties>
</file>