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DCA26-5901-4672-B53B-634A6FF95B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DE2E0A-6F23-45B3-BBFB-07EB4CE590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A4BC01-18D2-4D9A-A0EB-8735DCE585EA}"/>
              </a:ext>
            </a:extLst>
          </p:cNvPr>
          <p:cNvSpPr>
            <a:spLocks noGrp="1"/>
          </p:cNvSpPr>
          <p:nvPr>
            <p:ph type="dt" sz="half" idx="10"/>
          </p:nvPr>
        </p:nvSpPr>
        <p:spPr/>
        <p:txBody>
          <a:bodyPr/>
          <a:lstStyle/>
          <a:p>
            <a:fld id="{9DED07D4-B7AC-4881-9A38-4FEF862637E2}" type="datetimeFigureOut">
              <a:rPr lang="en-US" smtClean="0"/>
              <a:t>11/15/2019</a:t>
            </a:fld>
            <a:endParaRPr lang="en-US"/>
          </a:p>
        </p:txBody>
      </p:sp>
      <p:sp>
        <p:nvSpPr>
          <p:cNvPr id="5" name="Footer Placeholder 4">
            <a:extLst>
              <a:ext uri="{FF2B5EF4-FFF2-40B4-BE49-F238E27FC236}">
                <a16:creationId xmlns:a16="http://schemas.microsoft.com/office/drawing/2014/main" id="{95502605-55E0-4EC0-A02A-1A2C2BDBB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C3BF2-176A-48A4-8A43-37D219F6E19A}"/>
              </a:ext>
            </a:extLst>
          </p:cNvPr>
          <p:cNvSpPr>
            <a:spLocks noGrp="1"/>
          </p:cNvSpPr>
          <p:nvPr>
            <p:ph type="sldNum" sz="quarter" idx="12"/>
          </p:nvPr>
        </p:nvSpPr>
        <p:spPr/>
        <p:txBody>
          <a:bodyPr/>
          <a:lstStyle/>
          <a:p>
            <a:fld id="{2352F277-5F13-4041-AB71-FAEEEBB776E3}" type="slidenum">
              <a:rPr lang="en-US" smtClean="0"/>
              <a:t>‹#›</a:t>
            </a:fld>
            <a:endParaRPr lang="en-US"/>
          </a:p>
        </p:txBody>
      </p:sp>
    </p:spTree>
    <p:extLst>
      <p:ext uri="{BB962C8B-B14F-4D97-AF65-F5344CB8AC3E}">
        <p14:creationId xmlns:p14="http://schemas.microsoft.com/office/powerpoint/2010/main" val="3292648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77BD-5823-4683-BA06-3AB1B62F7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E0D5E0-3F9C-4669-A932-9A3C61AE32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F6A33-64C8-46BA-86DC-34E09BB800B1}"/>
              </a:ext>
            </a:extLst>
          </p:cNvPr>
          <p:cNvSpPr>
            <a:spLocks noGrp="1"/>
          </p:cNvSpPr>
          <p:nvPr>
            <p:ph type="dt" sz="half" idx="10"/>
          </p:nvPr>
        </p:nvSpPr>
        <p:spPr/>
        <p:txBody>
          <a:bodyPr/>
          <a:lstStyle/>
          <a:p>
            <a:fld id="{9DED07D4-B7AC-4881-9A38-4FEF862637E2}" type="datetimeFigureOut">
              <a:rPr lang="en-US" smtClean="0"/>
              <a:t>11/15/2019</a:t>
            </a:fld>
            <a:endParaRPr lang="en-US"/>
          </a:p>
        </p:txBody>
      </p:sp>
      <p:sp>
        <p:nvSpPr>
          <p:cNvPr id="5" name="Footer Placeholder 4">
            <a:extLst>
              <a:ext uri="{FF2B5EF4-FFF2-40B4-BE49-F238E27FC236}">
                <a16:creationId xmlns:a16="http://schemas.microsoft.com/office/drawing/2014/main" id="{57EFAC01-849C-4FE9-B55E-07414A448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A0484-4157-4592-AA78-4DBDE656C06C}"/>
              </a:ext>
            </a:extLst>
          </p:cNvPr>
          <p:cNvSpPr>
            <a:spLocks noGrp="1"/>
          </p:cNvSpPr>
          <p:nvPr>
            <p:ph type="sldNum" sz="quarter" idx="12"/>
          </p:nvPr>
        </p:nvSpPr>
        <p:spPr/>
        <p:txBody>
          <a:bodyPr/>
          <a:lstStyle/>
          <a:p>
            <a:fld id="{2352F277-5F13-4041-AB71-FAEEEBB776E3}" type="slidenum">
              <a:rPr lang="en-US" smtClean="0"/>
              <a:t>‹#›</a:t>
            </a:fld>
            <a:endParaRPr lang="en-US"/>
          </a:p>
        </p:txBody>
      </p:sp>
    </p:spTree>
    <p:extLst>
      <p:ext uri="{BB962C8B-B14F-4D97-AF65-F5344CB8AC3E}">
        <p14:creationId xmlns:p14="http://schemas.microsoft.com/office/powerpoint/2010/main" val="3972906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6556AE-A712-4356-BB0C-B6532539CE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A48227-82AF-402E-90FC-7D76488917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320D0-AD15-4512-898B-0DB5DA6D6636}"/>
              </a:ext>
            </a:extLst>
          </p:cNvPr>
          <p:cNvSpPr>
            <a:spLocks noGrp="1"/>
          </p:cNvSpPr>
          <p:nvPr>
            <p:ph type="dt" sz="half" idx="10"/>
          </p:nvPr>
        </p:nvSpPr>
        <p:spPr/>
        <p:txBody>
          <a:bodyPr/>
          <a:lstStyle/>
          <a:p>
            <a:fld id="{9DED07D4-B7AC-4881-9A38-4FEF862637E2}" type="datetimeFigureOut">
              <a:rPr lang="en-US" smtClean="0"/>
              <a:t>11/15/2019</a:t>
            </a:fld>
            <a:endParaRPr lang="en-US"/>
          </a:p>
        </p:txBody>
      </p:sp>
      <p:sp>
        <p:nvSpPr>
          <p:cNvPr id="5" name="Footer Placeholder 4">
            <a:extLst>
              <a:ext uri="{FF2B5EF4-FFF2-40B4-BE49-F238E27FC236}">
                <a16:creationId xmlns:a16="http://schemas.microsoft.com/office/drawing/2014/main" id="{45784620-9E30-4501-B073-1D73E47EE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8CCE7-85BE-4DFC-8AAA-B3AF09E1D576}"/>
              </a:ext>
            </a:extLst>
          </p:cNvPr>
          <p:cNvSpPr>
            <a:spLocks noGrp="1"/>
          </p:cNvSpPr>
          <p:nvPr>
            <p:ph type="sldNum" sz="quarter" idx="12"/>
          </p:nvPr>
        </p:nvSpPr>
        <p:spPr/>
        <p:txBody>
          <a:bodyPr/>
          <a:lstStyle/>
          <a:p>
            <a:fld id="{2352F277-5F13-4041-AB71-FAEEEBB776E3}" type="slidenum">
              <a:rPr lang="en-US" smtClean="0"/>
              <a:t>‹#›</a:t>
            </a:fld>
            <a:endParaRPr lang="en-US"/>
          </a:p>
        </p:txBody>
      </p:sp>
    </p:spTree>
    <p:extLst>
      <p:ext uri="{BB962C8B-B14F-4D97-AF65-F5344CB8AC3E}">
        <p14:creationId xmlns:p14="http://schemas.microsoft.com/office/powerpoint/2010/main" val="2747435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266F-DAC9-4124-A1F2-292D0EED1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C3DCF9-B3C4-409B-B55F-9B1507A78B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DFEDD-CBC3-4B0B-83ED-6C52F086F48B}"/>
              </a:ext>
            </a:extLst>
          </p:cNvPr>
          <p:cNvSpPr>
            <a:spLocks noGrp="1"/>
          </p:cNvSpPr>
          <p:nvPr>
            <p:ph type="dt" sz="half" idx="10"/>
          </p:nvPr>
        </p:nvSpPr>
        <p:spPr/>
        <p:txBody>
          <a:bodyPr/>
          <a:lstStyle/>
          <a:p>
            <a:fld id="{9DED07D4-B7AC-4881-9A38-4FEF862637E2}" type="datetimeFigureOut">
              <a:rPr lang="en-US" smtClean="0"/>
              <a:t>11/15/2019</a:t>
            </a:fld>
            <a:endParaRPr lang="en-US"/>
          </a:p>
        </p:txBody>
      </p:sp>
      <p:sp>
        <p:nvSpPr>
          <p:cNvPr id="5" name="Footer Placeholder 4">
            <a:extLst>
              <a:ext uri="{FF2B5EF4-FFF2-40B4-BE49-F238E27FC236}">
                <a16:creationId xmlns:a16="http://schemas.microsoft.com/office/drawing/2014/main" id="{5813BFD1-8C88-40A9-8E5D-2541B0DEE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B6C32-9361-4509-9FAF-859180160AAB}"/>
              </a:ext>
            </a:extLst>
          </p:cNvPr>
          <p:cNvSpPr>
            <a:spLocks noGrp="1"/>
          </p:cNvSpPr>
          <p:nvPr>
            <p:ph type="sldNum" sz="quarter" idx="12"/>
          </p:nvPr>
        </p:nvSpPr>
        <p:spPr/>
        <p:txBody>
          <a:bodyPr/>
          <a:lstStyle/>
          <a:p>
            <a:fld id="{2352F277-5F13-4041-AB71-FAEEEBB776E3}" type="slidenum">
              <a:rPr lang="en-US" smtClean="0"/>
              <a:t>‹#›</a:t>
            </a:fld>
            <a:endParaRPr lang="en-US"/>
          </a:p>
        </p:txBody>
      </p:sp>
    </p:spTree>
    <p:extLst>
      <p:ext uri="{BB962C8B-B14F-4D97-AF65-F5344CB8AC3E}">
        <p14:creationId xmlns:p14="http://schemas.microsoft.com/office/powerpoint/2010/main" val="247507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7FFD-3069-4E7B-A31A-282D462773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D8343F-1948-4ADF-B687-F53E173A7B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248E9B-1092-4CD0-AF0B-BBF104F2D24D}"/>
              </a:ext>
            </a:extLst>
          </p:cNvPr>
          <p:cNvSpPr>
            <a:spLocks noGrp="1"/>
          </p:cNvSpPr>
          <p:nvPr>
            <p:ph type="dt" sz="half" idx="10"/>
          </p:nvPr>
        </p:nvSpPr>
        <p:spPr/>
        <p:txBody>
          <a:bodyPr/>
          <a:lstStyle/>
          <a:p>
            <a:fld id="{9DED07D4-B7AC-4881-9A38-4FEF862637E2}" type="datetimeFigureOut">
              <a:rPr lang="en-US" smtClean="0"/>
              <a:t>11/15/2019</a:t>
            </a:fld>
            <a:endParaRPr lang="en-US"/>
          </a:p>
        </p:txBody>
      </p:sp>
      <p:sp>
        <p:nvSpPr>
          <p:cNvPr id="5" name="Footer Placeholder 4">
            <a:extLst>
              <a:ext uri="{FF2B5EF4-FFF2-40B4-BE49-F238E27FC236}">
                <a16:creationId xmlns:a16="http://schemas.microsoft.com/office/drawing/2014/main" id="{A418B4C1-6FA6-4F7F-A801-489E92F22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D7E4D-97EA-4A83-8254-C839F196949E}"/>
              </a:ext>
            </a:extLst>
          </p:cNvPr>
          <p:cNvSpPr>
            <a:spLocks noGrp="1"/>
          </p:cNvSpPr>
          <p:nvPr>
            <p:ph type="sldNum" sz="quarter" idx="12"/>
          </p:nvPr>
        </p:nvSpPr>
        <p:spPr/>
        <p:txBody>
          <a:bodyPr/>
          <a:lstStyle/>
          <a:p>
            <a:fld id="{2352F277-5F13-4041-AB71-FAEEEBB776E3}" type="slidenum">
              <a:rPr lang="en-US" smtClean="0"/>
              <a:t>‹#›</a:t>
            </a:fld>
            <a:endParaRPr lang="en-US"/>
          </a:p>
        </p:txBody>
      </p:sp>
    </p:spTree>
    <p:extLst>
      <p:ext uri="{BB962C8B-B14F-4D97-AF65-F5344CB8AC3E}">
        <p14:creationId xmlns:p14="http://schemas.microsoft.com/office/powerpoint/2010/main" val="3626848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C3F0-1291-4C33-8A07-FCDD34F9BF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2D672F-88EB-48E2-8D21-9271C3FDB0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73F44B-8FCA-4D82-B743-8A317C84F6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9380AB-5781-4918-A7A4-E5F2529AEDEA}"/>
              </a:ext>
            </a:extLst>
          </p:cNvPr>
          <p:cNvSpPr>
            <a:spLocks noGrp="1"/>
          </p:cNvSpPr>
          <p:nvPr>
            <p:ph type="dt" sz="half" idx="10"/>
          </p:nvPr>
        </p:nvSpPr>
        <p:spPr/>
        <p:txBody>
          <a:bodyPr/>
          <a:lstStyle/>
          <a:p>
            <a:fld id="{9DED07D4-B7AC-4881-9A38-4FEF862637E2}" type="datetimeFigureOut">
              <a:rPr lang="en-US" smtClean="0"/>
              <a:t>11/15/2019</a:t>
            </a:fld>
            <a:endParaRPr lang="en-US"/>
          </a:p>
        </p:txBody>
      </p:sp>
      <p:sp>
        <p:nvSpPr>
          <p:cNvPr id="6" name="Footer Placeholder 5">
            <a:extLst>
              <a:ext uri="{FF2B5EF4-FFF2-40B4-BE49-F238E27FC236}">
                <a16:creationId xmlns:a16="http://schemas.microsoft.com/office/drawing/2014/main" id="{EF95DAAB-FB3D-4341-990F-69692BBABA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CE48E-BB9A-49A2-8160-77979633813D}"/>
              </a:ext>
            </a:extLst>
          </p:cNvPr>
          <p:cNvSpPr>
            <a:spLocks noGrp="1"/>
          </p:cNvSpPr>
          <p:nvPr>
            <p:ph type="sldNum" sz="quarter" idx="12"/>
          </p:nvPr>
        </p:nvSpPr>
        <p:spPr/>
        <p:txBody>
          <a:bodyPr/>
          <a:lstStyle/>
          <a:p>
            <a:fld id="{2352F277-5F13-4041-AB71-FAEEEBB776E3}" type="slidenum">
              <a:rPr lang="en-US" smtClean="0"/>
              <a:t>‹#›</a:t>
            </a:fld>
            <a:endParaRPr lang="en-US"/>
          </a:p>
        </p:txBody>
      </p:sp>
    </p:spTree>
    <p:extLst>
      <p:ext uri="{BB962C8B-B14F-4D97-AF65-F5344CB8AC3E}">
        <p14:creationId xmlns:p14="http://schemas.microsoft.com/office/powerpoint/2010/main" val="158844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38336-9864-4244-B4E2-1C86CCD30F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859785-E149-47EC-9364-258478F939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DF9B2A-0F1F-42AB-B02D-A896B583F4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921D6C-02A7-4D3F-9280-247AEA2F75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57B57E-945B-4A41-A7BB-5E41D698AA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6F22F8-8EF5-4AD5-9B7E-5B5211AAACF1}"/>
              </a:ext>
            </a:extLst>
          </p:cNvPr>
          <p:cNvSpPr>
            <a:spLocks noGrp="1"/>
          </p:cNvSpPr>
          <p:nvPr>
            <p:ph type="dt" sz="half" idx="10"/>
          </p:nvPr>
        </p:nvSpPr>
        <p:spPr/>
        <p:txBody>
          <a:bodyPr/>
          <a:lstStyle/>
          <a:p>
            <a:fld id="{9DED07D4-B7AC-4881-9A38-4FEF862637E2}" type="datetimeFigureOut">
              <a:rPr lang="en-US" smtClean="0"/>
              <a:t>11/15/2019</a:t>
            </a:fld>
            <a:endParaRPr lang="en-US"/>
          </a:p>
        </p:txBody>
      </p:sp>
      <p:sp>
        <p:nvSpPr>
          <p:cNvPr id="8" name="Footer Placeholder 7">
            <a:extLst>
              <a:ext uri="{FF2B5EF4-FFF2-40B4-BE49-F238E27FC236}">
                <a16:creationId xmlns:a16="http://schemas.microsoft.com/office/drawing/2014/main" id="{266F1C73-5A92-4A2C-AA50-49E81EEBF3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AD88C0-9449-4D32-B513-6D39F121DEF6}"/>
              </a:ext>
            </a:extLst>
          </p:cNvPr>
          <p:cNvSpPr>
            <a:spLocks noGrp="1"/>
          </p:cNvSpPr>
          <p:nvPr>
            <p:ph type="sldNum" sz="quarter" idx="12"/>
          </p:nvPr>
        </p:nvSpPr>
        <p:spPr/>
        <p:txBody>
          <a:bodyPr/>
          <a:lstStyle/>
          <a:p>
            <a:fld id="{2352F277-5F13-4041-AB71-FAEEEBB776E3}" type="slidenum">
              <a:rPr lang="en-US" smtClean="0"/>
              <a:t>‹#›</a:t>
            </a:fld>
            <a:endParaRPr lang="en-US"/>
          </a:p>
        </p:txBody>
      </p:sp>
    </p:spTree>
    <p:extLst>
      <p:ext uri="{BB962C8B-B14F-4D97-AF65-F5344CB8AC3E}">
        <p14:creationId xmlns:p14="http://schemas.microsoft.com/office/powerpoint/2010/main" val="223015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10E9-AC9A-4565-BFD4-11CF2AF4D1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9BD7AB-4D13-4D9B-A97C-F8711A63B8E0}"/>
              </a:ext>
            </a:extLst>
          </p:cNvPr>
          <p:cNvSpPr>
            <a:spLocks noGrp="1"/>
          </p:cNvSpPr>
          <p:nvPr>
            <p:ph type="dt" sz="half" idx="10"/>
          </p:nvPr>
        </p:nvSpPr>
        <p:spPr/>
        <p:txBody>
          <a:bodyPr/>
          <a:lstStyle/>
          <a:p>
            <a:fld id="{9DED07D4-B7AC-4881-9A38-4FEF862637E2}" type="datetimeFigureOut">
              <a:rPr lang="en-US" smtClean="0"/>
              <a:t>11/15/2019</a:t>
            </a:fld>
            <a:endParaRPr lang="en-US"/>
          </a:p>
        </p:txBody>
      </p:sp>
      <p:sp>
        <p:nvSpPr>
          <p:cNvPr id="4" name="Footer Placeholder 3">
            <a:extLst>
              <a:ext uri="{FF2B5EF4-FFF2-40B4-BE49-F238E27FC236}">
                <a16:creationId xmlns:a16="http://schemas.microsoft.com/office/drawing/2014/main" id="{F9E10FCC-9C7C-41C5-B975-B3B665F836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CC41D2-9488-430D-8F84-FA8691053A2C}"/>
              </a:ext>
            </a:extLst>
          </p:cNvPr>
          <p:cNvSpPr>
            <a:spLocks noGrp="1"/>
          </p:cNvSpPr>
          <p:nvPr>
            <p:ph type="sldNum" sz="quarter" idx="12"/>
          </p:nvPr>
        </p:nvSpPr>
        <p:spPr/>
        <p:txBody>
          <a:bodyPr/>
          <a:lstStyle/>
          <a:p>
            <a:fld id="{2352F277-5F13-4041-AB71-FAEEEBB776E3}" type="slidenum">
              <a:rPr lang="en-US" smtClean="0"/>
              <a:t>‹#›</a:t>
            </a:fld>
            <a:endParaRPr lang="en-US"/>
          </a:p>
        </p:txBody>
      </p:sp>
    </p:spTree>
    <p:extLst>
      <p:ext uri="{BB962C8B-B14F-4D97-AF65-F5344CB8AC3E}">
        <p14:creationId xmlns:p14="http://schemas.microsoft.com/office/powerpoint/2010/main" val="49380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095C6F-451F-4AE7-86A8-08560FE80C4F}"/>
              </a:ext>
            </a:extLst>
          </p:cNvPr>
          <p:cNvSpPr>
            <a:spLocks noGrp="1"/>
          </p:cNvSpPr>
          <p:nvPr>
            <p:ph type="dt" sz="half" idx="10"/>
          </p:nvPr>
        </p:nvSpPr>
        <p:spPr/>
        <p:txBody>
          <a:bodyPr/>
          <a:lstStyle/>
          <a:p>
            <a:fld id="{9DED07D4-B7AC-4881-9A38-4FEF862637E2}" type="datetimeFigureOut">
              <a:rPr lang="en-US" smtClean="0"/>
              <a:t>11/15/2019</a:t>
            </a:fld>
            <a:endParaRPr lang="en-US"/>
          </a:p>
        </p:txBody>
      </p:sp>
      <p:sp>
        <p:nvSpPr>
          <p:cNvPr id="3" name="Footer Placeholder 2">
            <a:extLst>
              <a:ext uri="{FF2B5EF4-FFF2-40B4-BE49-F238E27FC236}">
                <a16:creationId xmlns:a16="http://schemas.microsoft.com/office/drawing/2014/main" id="{69C48BF2-7F44-43C5-857F-2E027539ED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F4D3B6-5E3F-42ED-8CF4-EF2F0245A219}"/>
              </a:ext>
            </a:extLst>
          </p:cNvPr>
          <p:cNvSpPr>
            <a:spLocks noGrp="1"/>
          </p:cNvSpPr>
          <p:nvPr>
            <p:ph type="sldNum" sz="quarter" idx="12"/>
          </p:nvPr>
        </p:nvSpPr>
        <p:spPr/>
        <p:txBody>
          <a:bodyPr/>
          <a:lstStyle/>
          <a:p>
            <a:fld id="{2352F277-5F13-4041-AB71-FAEEEBB776E3}" type="slidenum">
              <a:rPr lang="en-US" smtClean="0"/>
              <a:t>‹#›</a:t>
            </a:fld>
            <a:endParaRPr lang="en-US"/>
          </a:p>
        </p:txBody>
      </p:sp>
    </p:spTree>
    <p:extLst>
      <p:ext uri="{BB962C8B-B14F-4D97-AF65-F5344CB8AC3E}">
        <p14:creationId xmlns:p14="http://schemas.microsoft.com/office/powerpoint/2010/main" val="328011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3DC8-FF12-40D8-A92C-804390F5F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1EC6E4-39DC-4592-A256-E85A7C6CEA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E18494-3D73-4376-A5C5-6D4042E77A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70451-0ECE-4023-88C6-A045EB9DB836}"/>
              </a:ext>
            </a:extLst>
          </p:cNvPr>
          <p:cNvSpPr>
            <a:spLocks noGrp="1"/>
          </p:cNvSpPr>
          <p:nvPr>
            <p:ph type="dt" sz="half" idx="10"/>
          </p:nvPr>
        </p:nvSpPr>
        <p:spPr/>
        <p:txBody>
          <a:bodyPr/>
          <a:lstStyle/>
          <a:p>
            <a:fld id="{9DED07D4-B7AC-4881-9A38-4FEF862637E2}" type="datetimeFigureOut">
              <a:rPr lang="en-US" smtClean="0"/>
              <a:t>11/15/2019</a:t>
            </a:fld>
            <a:endParaRPr lang="en-US"/>
          </a:p>
        </p:txBody>
      </p:sp>
      <p:sp>
        <p:nvSpPr>
          <p:cNvPr id="6" name="Footer Placeholder 5">
            <a:extLst>
              <a:ext uri="{FF2B5EF4-FFF2-40B4-BE49-F238E27FC236}">
                <a16:creationId xmlns:a16="http://schemas.microsoft.com/office/drawing/2014/main" id="{3A774F9C-4318-468F-919C-A3C377DEA4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DBA192-E175-4813-8879-1CE9EA72707B}"/>
              </a:ext>
            </a:extLst>
          </p:cNvPr>
          <p:cNvSpPr>
            <a:spLocks noGrp="1"/>
          </p:cNvSpPr>
          <p:nvPr>
            <p:ph type="sldNum" sz="quarter" idx="12"/>
          </p:nvPr>
        </p:nvSpPr>
        <p:spPr/>
        <p:txBody>
          <a:bodyPr/>
          <a:lstStyle/>
          <a:p>
            <a:fld id="{2352F277-5F13-4041-AB71-FAEEEBB776E3}" type="slidenum">
              <a:rPr lang="en-US" smtClean="0"/>
              <a:t>‹#›</a:t>
            </a:fld>
            <a:endParaRPr lang="en-US"/>
          </a:p>
        </p:txBody>
      </p:sp>
    </p:spTree>
    <p:extLst>
      <p:ext uri="{BB962C8B-B14F-4D97-AF65-F5344CB8AC3E}">
        <p14:creationId xmlns:p14="http://schemas.microsoft.com/office/powerpoint/2010/main" val="1309392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2A480-2DC2-4C33-8552-8ABC26D0AC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1DBD02-0491-4F7C-A2EC-B1564D4160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771BC7-6D17-4546-A9EC-9595288755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9E04A4-6EDC-414D-BEE5-A2855ADD0185}"/>
              </a:ext>
            </a:extLst>
          </p:cNvPr>
          <p:cNvSpPr>
            <a:spLocks noGrp="1"/>
          </p:cNvSpPr>
          <p:nvPr>
            <p:ph type="dt" sz="half" idx="10"/>
          </p:nvPr>
        </p:nvSpPr>
        <p:spPr/>
        <p:txBody>
          <a:bodyPr/>
          <a:lstStyle/>
          <a:p>
            <a:fld id="{9DED07D4-B7AC-4881-9A38-4FEF862637E2}" type="datetimeFigureOut">
              <a:rPr lang="en-US" smtClean="0"/>
              <a:t>11/15/2019</a:t>
            </a:fld>
            <a:endParaRPr lang="en-US"/>
          </a:p>
        </p:txBody>
      </p:sp>
      <p:sp>
        <p:nvSpPr>
          <p:cNvPr id="6" name="Footer Placeholder 5">
            <a:extLst>
              <a:ext uri="{FF2B5EF4-FFF2-40B4-BE49-F238E27FC236}">
                <a16:creationId xmlns:a16="http://schemas.microsoft.com/office/drawing/2014/main" id="{640E2C8E-F74F-466D-8A5A-826D9F3D4D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3D550-EBE0-4FAC-BFD3-52FF175B9A75}"/>
              </a:ext>
            </a:extLst>
          </p:cNvPr>
          <p:cNvSpPr>
            <a:spLocks noGrp="1"/>
          </p:cNvSpPr>
          <p:nvPr>
            <p:ph type="sldNum" sz="quarter" idx="12"/>
          </p:nvPr>
        </p:nvSpPr>
        <p:spPr/>
        <p:txBody>
          <a:bodyPr/>
          <a:lstStyle/>
          <a:p>
            <a:fld id="{2352F277-5F13-4041-AB71-FAEEEBB776E3}" type="slidenum">
              <a:rPr lang="en-US" smtClean="0"/>
              <a:t>‹#›</a:t>
            </a:fld>
            <a:endParaRPr lang="en-US"/>
          </a:p>
        </p:txBody>
      </p:sp>
    </p:spTree>
    <p:extLst>
      <p:ext uri="{BB962C8B-B14F-4D97-AF65-F5344CB8AC3E}">
        <p14:creationId xmlns:p14="http://schemas.microsoft.com/office/powerpoint/2010/main" val="291171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49CC41-B37E-44B8-9193-B8160BC001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CCE4F9-A534-4A10-A2C7-2DF3A6EBD4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E588B-99F9-484C-B5C5-AF7C4E87C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D07D4-B7AC-4881-9A38-4FEF862637E2}" type="datetimeFigureOut">
              <a:rPr lang="en-US" smtClean="0"/>
              <a:t>11/15/2019</a:t>
            </a:fld>
            <a:endParaRPr lang="en-US"/>
          </a:p>
        </p:txBody>
      </p:sp>
      <p:sp>
        <p:nvSpPr>
          <p:cNvPr id="5" name="Footer Placeholder 4">
            <a:extLst>
              <a:ext uri="{FF2B5EF4-FFF2-40B4-BE49-F238E27FC236}">
                <a16:creationId xmlns:a16="http://schemas.microsoft.com/office/drawing/2014/main" id="{306FC361-7FDF-4154-B5D0-510808A7C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775CA6-05F9-4B9B-BFBF-B78E0C57DC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2F277-5F13-4041-AB71-FAEEEBB776E3}" type="slidenum">
              <a:rPr lang="en-US" smtClean="0"/>
              <a:t>‹#›</a:t>
            </a:fld>
            <a:endParaRPr lang="en-US"/>
          </a:p>
        </p:txBody>
      </p:sp>
    </p:spTree>
    <p:extLst>
      <p:ext uri="{BB962C8B-B14F-4D97-AF65-F5344CB8AC3E}">
        <p14:creationId xmlns:p14="http://schemas.microsoft.com/office/powerpoint/2010/main" val="3091557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4">
            <a:extLst>
              <a:ext uri="{FF2B5EF4-FFF2-40B4-BE49-F238E27FC236}">
                <a16:creationId xmlns:a16="http://schemas.microsoft.com/office/drawing/2014/main" id="{CC8DFA5A-B7D1-4361-BABB-F2CD8C1E3DAC}"/>
              </a:ext>
            </a:extLst>
          </p:cNvPr>
          <p:cNvGraphicFramePr>
            <a:graphicFrameLocks noGrp="1"/>
          </p:cNvGraphicFramePr>
          <p:nvPr>
            <p:extLst>
              <p:ext uri="{D42A27DB-BD31-4B8C-83A1-F6EECF244321}">
                <p14:modId xmlns:p14="http://schemas.microsoft.com/office/powerpoint/2010/main" val="2653339271"/>
              </p:ext>
            </p:extLst>
          </p:nvPr>
        </p:nvGraphicFramePr>
        <p:xfrm>
          <a:off x="450762" y="334851"/>
          <a:ext cx="11230377" cy="6194737"/>
        </p:xfrm>
        <a:graphic>
          <a:graphicData uri="http://schemas.openxmlformats.org/drawingml/2006/table">
            <a:tbl>
              <a:tblPr firstRow="1" bandRow="1">
                <a:tableStyleId>{2D5ABB26-0587-4C30-8999-92F81FD0307C}</a:tableStyleId>
              </a:tblPr>
              <a:tblGrid>
                <a:gridCol w="3554568">
                  <a:extLst>
                    <a:ext uri="{9D8B030D-6E8A-4147-A177-3AD203B41FA5}">
                      <a16:colId xmlns:a16="http://schemas.microsoft.com/office/drawing/2014/main" val="3751292068"/>
                    </a:ext>
                  </a:extLst>
                </a:gridCol>
                <a:gridCol w="5679583">
                  <a:extLst>
                    <a:ext uri="{9D8B030D-6E8A-4147-A177-3AD203B41FA5}">
                      <a16:colId xmlns:a16="http://schemas.microsoft.com/office/drawing/2014/main" val="3843134340"/>
                    </a:ext>
                  </a:extLst>
                </a:gridCol>
                <a:gridCol w="1996226">
                  <a:extLst>
                    <a:ext uri="{9D8B030D-6E8A-4147-A177-3AD203B41FA5}">
                      <a16:colId xmlns:a16="http://schemas.microsoft.com/office/drawing/2014/main" val="960545405"/>
                    </a:ext>
                  </a:extLst>
                </a:gridCol>
              </a:tblGrid>
              <a:tr h="372448">
                <a:tc gridSpan="3">
                  <a:txBody>
                    <a:bodyPr/>
                    <a:lstStyle/>
                    <a:p>
                      <a:pPr algn="ctr"/>
                      <a:r>
                        <a:rPr lang="en-US" dirty="0">
                          <a:solidFill>
                            <a:schemeClr val="bg1"/>
                          </a:solidFill>
                        </a:rPr>
                        <a:t>Security</a:t>
                      </a: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60000"/>
                        <a:lumOff val="40000"/>
                      </a:schemeClr>
                    </a:solidFill>
                  </a:tcPr>
                </a:tc>
                <a:tc hMerge="1">
                  <a:txBody>
                    <a:bodyPr/>
                    <a:lstStyle/>
                    <a:p>
                      <a:endParaRPr lang="en-US" dirty="0"/>
                    </a:p>
                  </a:txBody>
                  <a:tcPr>
                    <a:solidFill>
                      <a:schemeClr val="accent1">
                        <a:lumMod val="40000"/>
                        <a:lumOff val="60000"/>
                      </a:schemeClr>
                    </a:solidFill>
                  </a:tcPr>
                </a:tc>
                <a:tc hMerge="1">
                  <a:txBody>
                    <a:bodyPr/>
                    <a:lstStyle/>
                    <a:p>
                      <a:endParaRPr lang="en-US" dirty="0"/>
                    </a:p>
                  </a:txBody>
                  <a:tcPr>
                    <a:solidFill>
                      <a:schemeClr val="accent1">
                        <a:lumMod val="40000"/>
                        <a:lumOff val="60000"/>
                      </a:schemeClr>
                    </a:solidFill>
                  </a:tcPr>
                </a:tc>
                <a:extLst>
                  <a:ext uri="{0D108BD9-81ED-4DB2-BD59-A6C34878D82A}">
                    <a16:rowId xmlns:a16="http://schemas.microsoft.com/office/drawing/2014/main" val="463783403"/>
                  </a:ext>
                </a:extLst>
              </a:tr>
              <a:tr h="372448">
                <a:tc gridSpan="3">
                  <a:txBody>
                    <a:bodyPr/>
                    <a:lstStyle/>
                    <a:p>
                      <a:pPr algn="ctr"/>
                      <a:r>
                        <a:rPr lang="en-US" dirty="0">
                          <a:solidFill>
                            <a:schemeClr val="bg1"/>
                          </a:solidFill>
                        </a:rPr>
                        <a:t>Logging and Monitoring</a:t>
                      </a: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60000"/>
                        <a:lumOff val="40000"/>
                      </a:schemeClr>
                    </a:solidFill>
                  </a:tcPr>
                </a:tc>
                <a:tc hMerge="1">
                  <a:txBody>
                    <a:bodyPr/>
                    <a:lstStyle/>
                    <a:p>
                      <a:endParaRPr lang="en-US" dirty="0"/>
                    </a:p>
                  </a:txBody>
                  <a:tcPr>
                    <a:solidFill>
                      <a:schemeClr val="accent1">
                        <a:lumMod val="40000"/>
                        <a:lumOff val="60000"/>
                      </a:schemeClr>
                    </a:solidFill>
                  </a:tcPr>
                </a:tc>
                <a:tc hMerge="1">
                  <a:txBody>
                    <a:bodyPr/>
                    <a:lstStyle/>
                    <a:p>
                      <a:endParaRPr lang="en-US" dirty="0"/>
                    </a:p>
                  </a:txBody>
                  <a:tcPr>
                    <a:solidFill>
                      <a:schemeClr val="accent1">
                        <a:lumMod val="40000"/>
                        <a:lumOff val="60000"/>
                      </a:schemeClr>
                    </a:solidFill>
                  </a:tcPr>
                </a:tc>
                <a:extLst>
                  <a:ext uri="{0D108BD9-81ED-4DB2-BD59-A6C34878D82A}">
                    <a16:rowId xmlns:a16="http://schemas.microsoft.com/office/drawing/2014/main" val="834517947"/>
                  </a:ext>
                </a:extLst>
              </a:tr>
              <a:tr h="5449841">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185387344"/>
                  </a:ext>
                </a:extLst>
              </a:tr>
            </a:tbl>
          </a:graphicData>
        </a:graphic>
      </p:graphicFrame>
      <p:sp>
        <p:nvSpPr>
          <p:cNvPr id="36" name="TextBox 35">
            <a:extLst>
              <a:ext uri="{FF2B5EF4-FFF2-40B4-BE49-F238E27FC236}">
                <a16:creationId xmlns:a16="http://schemas.microsoft.com/office/drawing/2014/main" id="{9AE75C7B-6542-43E5-878A-2919DE3E2449}"/>
              </a:ext>
            </a:extLst>
          </p:cNvPr>
          <p:cNvSpPr txBox="1"/>
          <p:nvPr/>
        </p:nvSpPr>
        <p:spPr>
          <a:xfrm>
            <a:off x="1600592" y="6505790"/>
            <a:ext cx="792205" cy="369332"/>
          </a:xfrm>
          <a:prstGeom prst="rect">
            <a:avLst/>
          </a:prstGeom>
          <a:noFill/>
        </p:spPr>
        <p:txBody>
          <a:bodyPr wrap="none" rtlCol="0">
            <a:spAutoFit/>
          </a:bodyPr>
          <a:lstStyle/>
          <a:p>
            <a:r>
              <a:rPr lang="en-US" dirty="0"/>
              <a:t>Things</a:t>
            </a:r>
          </a:p>
        </p:txBody>
      </p:sp>
      <p:sp>
        <p:nvSpPr>
          <p:cNvPr id="37" name="TextBox 36">
            <a:extLst>
              <a:ext uri="{FF2B5EF4-FFF2-40B4-BE49-F238E27FC236}">
                <a16:creationId xmlns:a16="http://schemas.microsoft.com/office/drawing/2014/main" id="{EEB583E1-7CDF-49DE-8C9D-E97A864B0382}"/>
              </a:ext>
            </a:extLst>
          </p:cNvPr>
          <p:cNvSpPr txBox="1"/>
          <p:nvPr/>
        </p:nvSpPr>
        <p:spPr>
          <a:xfrm>
            <a:off x="6265047" y="6503830"/>
            <a:ext cx="902298" cy="369332"/>
          </a:xfrm>
          <a:prstGeom prst="rect">
            <a:avLst/>
          </a:prstGeom>
          <a:noFill/>
        </p:spPr>
        <p:txBody>
          <a:bodyPr wrap="none" rtlCol="0">
            <a:spAutoFit/>
          </a:bodyPr>
          <a:lstStyle/>
          <a:p>
            <a:r>
              <a:rPr lang="en-US" dirty="0"/>
              <a:t>Insights</a:t>
            </a:r>
          </a:p>
        </p:txBody>
      </p:sp>
      <p:sp>
        <p:nvSpPr>
          <p:cNvPr id="38" name="TextBox 37">
            <a:extLst>
              <a:ext uri="{FF2B5EF4-FFF2-40B4-BE49-F238E27FC236}">
                <a16:creationId xmlns:a16="http://schemas.microsoft.com/office/drawing/2014/main" id="{4A1496E2-EA6D-480C-8FBB-848D7EFAA3C7}"/>
              </a:ext>
            </a:extLst>
          </p:cNvPr>
          <p:cNvSpPr txBox="1"/>
          <p:nvPr/>
        </p:nvSpPr>
        <p:spPr>
          <a:xfrm>
            <a:off x="10017617" y="6507751"/>
            <a:ext cx="878767" cy="369332"/>
          </a:xfrm>
          <a:prstGeom prst="rect">
            <a:avLst/>
          </a:prstGeom>
          <a:noFill/>
        </p:spPr>
        <p:txBody>
          <a:bodyPr wrap="none" rtlCol="0">
            <a:spAutoFit/>
          </a:bodyPr>
          <a:lstStyle/>
          <a:p>
            <a:r>
              <a:rPr lang="en-US" dirty="0"/>
              <a:t>Actions</a:t>
            </a:r>
          </a:p>
        </p:txBody>
      </p:sp>
      <p:sp>
        <p:nvSpPr>
          <p:cNvPr id="39" name="Flowchart: Process 38">
            <a:extLst>
              <a:ext uri="{FF2B5EF4-FFF2-40B4-BE49-F238E27FC236}">
                <a16:creationId xmlns:a16="http://schemas.microsoft.com/office/drawing/2014/main" id="{64D2760F-CDAC-45EF-90C5-E7CE3CB62445}"/>
              </a:ext>
            </a:extLst>
          </p:cNvPr>
          <p:cNvSpPr/>
          <p:nvPr/>
        </p:nvSpPr>
        <p:spPr>
          <a:xfrm>
            <a:off x="695459" y="3309870"/>
            <a:ext cx="1081826" cy="78561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02313732-14AF-40BB-AE62-15314458AA37}"/>
              </a:ext>
            </a:extLst>
          </p:cNvPr>
          <p:cNvSpPr txBox="1"/>
          <p:nvPr/>
        </p:nvSpPr>
        <p:spPr>
          <a:xfrm>
            <a:off x="871531" y="3483527"/>
            <a:ext cx="833113" cy="461665"/>
          </a:xfrm>
          <a:prstGeom prst="rect">
            <a:avLst/>
          </a:prstGeom>
          <a:noFill/>
        </p:spPr>
        <p:txBody>
          <a:bodyPr wrap="none" rtlCol="0">
            <a:spAutoFit/>
          </a:bodyPr>
          <a:lstStyle/>
          <a:p>
            <a:r>
              <a:rPr lang="en-US" sz="1200" dirty="0">
                <a:solidFill>
                  <a:schemeClr val="bg1"/>
                </a:solidFill>
              </a:rPr>
              <a:t>MX Chip</a:t>
            </a:r>
          </a:p>
          <a:p>
            <a:r>
              <a:rPr lang="en-US" sz="1200" dirty="0">
                <a:solidFill>
                  <a:schemeClr val="bg1"/>
                </a:solidFill>
              </a:rPr>
              <a:t>IoT Device</a:t>
            </a:r>
          </a:p>
        </p:txBody>
      </p:sp>
      <p:sp>
        <p:nvSpPr>
          <p:cNvPr id="41" name="Flowchart: Process 40">
            <a:extLst>
              <a:ext uri="{FF2B5EF4-FFF2-40B4-BE49-F238E27FC236}">
                <a16:creationId xmlns:a16="http://schemas.microsoft.com/office/drawing/2014/main" id="{F4795510-414F-42FA-BE7B-D0E1FA2A417B}"/>
              </a:ext>
            </a:extLst>
          </p:cNvPr>
          <p:cNvSpPr/>
          <p:nvPr/>
        </p:nvSpPr>
        <p:spPr>
          <a:xfrm>
            <a:off x="3368088" y="3269936"/>
            <a:ext cx="1378040" cy="8434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A245AE8F-D8EB-4357-BDF5-D21BCDCB3014}"/>
              </a:ext>
            </a:extLst>
          </p:cNvPr>
          <p:cNvCxnSpPr>
            <a:cxnSpLocks/>
          </p:cNvCxnSpPr>
          <p:nvPr/>
        </p:nvCxnSpPr>
        <p:spPr>
          <a:xfrm>
            <a:off x="1814350" y="3672348"/>
            <a:ext cx="1516673"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E21C214-066E-4732-9AB0-3F90D015076D}"/>
              </a:ext>
            </a:extLst>
          </p:cNvPr>
          <p:cNvSpPr txBox="1"/>
          <p:nvPr/>
        </p:nvSpPr>
        <p:spPr>
          <a:xfrm>
            <a:off x="3495319" y="3487992"/>
            <a:ext cx="1123577" cy="461665"/>
          </a:xfrm>
          <a:prstGeom prst="rect">
            <a:avLst/>
          </a:prstGeom>
          <a:noFill/>
        </p:spPr>
        <p:txBody>
          <a:bodyPr wrap="none" rtlCol="0">
            <a:spAutoFit/>
          </a:bodyPr>
          <a:lstStyle/>
          <a:p>
            <a:r>
              <a:rPr lang="en-US" sz="1200" dirty="0">
                <a:solidFill>
                  <a:schemeClr val="bg1"/>
                </a:solidFill>
              </a:rPr>
              <a:t>Cloud Gateway</a:t>
            </a:r>
          </a:p>
          <a:p>
            <a:r>
              <a:rPr lang="en-US" sz="1200" dirty="0">
                <a:solidFill>
                  <a:schemeClr val="bg1"/>
                </a:solidFill>
              </a:rPr>
              <a:t> (IoT Hub)</a:t>
            </a:r>
          </a:p>
        </p:txBody>
      </p:sp>
      <p:sp>
        <p:nvSpPr>
          <p:cNvPr id="47" name="TextBox 46">
            <a:extLst>
              <a:ext uri="{FF2B5EF4-FFF2-40B4-BE49-F238E27FC236}">
                <a16:creationId xmlns:a16="http://schemas.microsoft.com/office/drawing/2014/main" id="{AB93229F-5D51-4E94-A862-E6F16235D86A}"/>
              </a:ext>
            </a:extLst>
          </p:cNvPr>
          <p:cNvSpPr txBox="1"/>
          <p:nvPr/>
        </p:nvSpPr>
        <p:spPr>
          <a:xfrm>
            <a:off x="1996695" y="3702676"/>
            <a:ext cx="932435" cy="276999"/>
          </a:xfrm>
          <a:prstGeom prst="rect">
            <a:avLst/>
          </a:prstGeom>
          <a:noFill/>
        </p:spPr>
        <p:txBody>
          <a:bodyPr wrap="none" rtlCol="0">
            <a:spAutoFit/>
          </a:bodyPr>
          <a:lstStyle/>
          <a:p>
            <a:r>
              <a:rPr lang="en-US" sz="1200" dirty="0"/>
              <a:t>Device Twin</a:t>
            </a:r>
          </a:p>
        </p:txBody>
      </p:sp>
      <p:sp>
        <p:nvSpPr>
          <p:cNvPr id="48" name="Flowchart: Process 47">
            <a:extLst>
              <a:ext uri="{FF2B5EF4-FFF2-40B4-BE49-F238E27FC236}">
                <a16:creationId xmlns:a16="http://schemas.microsoft.com/office/drawing/2014/main" id="{E054ECFD-0E41-436E-83ED-D9E8B9E5C896}"/>
              </a:ext>
            </a:extLst>
          </p:cNvPr>
          <p:cNvSpPr/>
          <p:nvPr/>
        </p:nvSpPr>
        <p:spPr>
          <a:xfrm>
            <a:off x="6454201" y="3269936"/>
            <a:ext cx="1983346" cy="9530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Stream Processing</a:t>
            </a:r>
          </a:p>
          <a:p>
            <a:pPr algn="ctr"/>
            <a:r>
              <a:rPr lang="en-US" sz="1200" dirty="0"/>
              <a:t>Streaming Analytics</a:t>
            </a:r>
          </a:p>
        </p:txBody>
      </p:sp>
      <p:cxnSp>
        <p:nvCxnSpPr>
          <p:cNvPr id="50" name="Straight Arrow Connector 49">
            <a:extLst>
              <a:ext uri="{FF2B5EF4-FFF2-40B4-BE49-F238E27FC236}">
                <a16:creationId xmlns:a16="http://schemas.microsoft.com/office/drawing/2014/main" id="{9F7A275C-7046-4918-8646-C349A4DB34F3}"/>
              </a:ext>
            </a:extLst>
          </p:cNvPr>
          <p:cNvCxnSpPr>
            <a:cxnSpLocks/>
          </p:cNvCxnSpPr>
          <p:nvPr/>
        </p:nvCxnSpPr>
        <p:spPr>
          <a:xfrm>
            <a:off x="4746128" y="3714359"/>
            <a:ext cx="1708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ED1F3A-70AE-4AC9-951B-87F3A7D3005D}"/>
              </a:ext>
            </a:extLst>
          </p:cNvPr>
          <p:cNvSpPr txBox="1"/>
          <p:nvPr/>
        </p:nvSpPr>
        <p:spPr>
          <a:xfrm>
            <a:off x="4895880" y="3068028"/>
            <a:ext cx="1494705" cy="646331"/>
          </a:xfrm>
          <a:prstGeom prst="rect">
            <a:avLst/>
          </a:prstGeom>
          <a:noFill/>
        </p:spPr>
        <p:txBody>
          <a:bodyPr wrap="none" rtlCol="0">
            <a:spAutoFit/>
          </a:bodyPr>
          <a:lstStyle/>
          <a:p>
            <a:r>
              <a:rPr lang="en-US" sz="1200" dirty="0"/>
              <a:t>Stream Processing </a:t>
            </a:r>
          </a:p>
          <a:p>
            <a:r>
              <a:rPr lang="en-US" sz="1200" dirty="0"/>
              <a:t>And Rules evaluation</a:t>
            </a:r>
          </a:p>
          <a:p>
            <a:r>
              <a:rPr lang="en-US" sz="1200" dirty="0"/>
              <a:t>Over data</a:t>
            </a:r>
          </a:p>
        </p:txBody>
      </p:sp>
      <p:sp>
        <p:nvSpPr>
          <p:cNvPr id="54" name="Flowchart: Magnetic Disk 53">
            <a:extLst>
              <a:ext uri="{FF2B5EF4-FFF2-40B4-BE49-F238E27FC236}">
                <a16:creationId xmlns:a16="http://schemas.microsoft.com/office/drawing/2014/main" id="{443FE0E1-7E2E-44F1-AC13-3F0883DAAE62}"/>
              </a:ext>
            </a:extLst>
          </p:cNvPr>
          <p:cNvSpPr/>
          <p:nvPr/>
        </p:nvSpPr>
        <p:spPr>
          <a:xfrm>
            <a:off x="6454201" y="4936765"/>
            <a:ext cx="937950" cy="1275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 Lake Cold Path Storage</a:t>
            </a:r>
          </a:p>
        </p:txBody>
      </p:sp>
      <p:cxnSp>
        <p:nvCxnSpPr>
          <p:cNvPr id="56" name="Straight Arrow Connector 55">
            <a:extLst>
              <a:ext uri="{FF2B5EF4-FFF2-40B4-BE49-F238E27FC236}">
                <a16:creationId xmlns:a16="http://schemas.microsoft.com/office/drawing/2014/main" id="{5908833D-B32A-440D-9DA2-8CDE1527E026}"/>
              </a:ext>
            </a:extLst>
          </p:cNvPr>
          <p:cNvCxnSpPr>
            <a:cxnSpLocks/>
          </p:cNvCxnSpPr>
          <p:nvPr/>
        </p:nvCxnSpPr>
        <p:spPr>
          <a:xfrm>
            <a:off x="6998298" y="4222973"/>
            <a:ext cx="0" cy="713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6A3494AB-C869-4756-B10A-982B7C49D0B7}"/>
              </a:ext>
            </a:extLst>
          </p:cNvPr>
          <p:cNvSpPr/>
          <p:nvPr/>
        </p:nvSpPr>
        <p:spPr>
          <a:xfrm>
            <a:off x="8437547" y="5271094"/>
            <a:ext cx="1107266" cy="718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 Lake Analytics</a:t>
            </a:r>
          </a:p>
        </p:txBody>
      </p:sp>
      <p:cxnSp>
        <p:nvCxnSpPr>
          <p:cNvPr id="60" name="Straight Arrow Connector 59">
            <a:extLst>
              <a:ext uri="{FF2B5EF4-FFF2-40B4-BE49-F238E27FC236}">
                <a16:creationId xmlns:a16="http://schemas.microsoft.com/office/drawing/2014/main" id="{C4BDDE7E-E298-4538-A64E-4116D3DA4E50}"/>
              </a:ext>
            </a:extLst>
          </p:cNvPr>
          <p:cNvCxnSpPr>
            <a:cxnSpLocks/>
          </p:cNvCxnSpPr>
          <p:nvPr/>
        </p:nvCxnSpPr>
        <p:spPr>
          <a:xfrm>
            <a:off x="7392151" y="5679583"/>
            <a:ext cx="10453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EF92904F-B363-48DA-94B8-5F63F448B32B}"/>
              </a:ext>
            </a:extLst>
          </p:cNvPr>
          <p:cNvSpPr txBox="1"/>
          <p:nvPr/>
        </p:nvSpPr>
        <p:spPr>
          <a:xfrm>
            <a:off x="7495504" y="5171206"/>
            <a:ext cx="937949" cy="461665"/>
          </a:xfrm>
          <a:prstGeom prst="rect">
            <a:avLst/>
          </a:prstGeom>
          <a:noFill/>
        </p:spPr>
        <p:txBody>
          <a:bodyPr wrap="none" rtlCol="0">
            <a:spAutoFit/>
          </a:bodyPr>
          <a:lstStyle/>
          <a:p>
            <a:r>
              <a:rPr lang="en-US" sz="1200" dirty="0"/>
              <a:t>Data </a:t>
            </a:r>
          </a:p>
          <a:p>
            <a:r>
              <a:rPr lang="en-US" sz="1200" dirty="0"/>
              <a:t>Aggregation</a:t>
            </a:r>
          </a:p>
        </p:txBody>
      </p:sp>
      <p:sp>
        <p:nvSpPr>
          <p:cNvPr id="64" name="Rectangle 63">
            <a:extLst>
              <a:ext uri="{FF2B5EF4-FFF2-40B4-BE49-F238E27FC236}">
                <a16:creationId xmlns:a16="http://schemas.microsoft.com/office/drawing/2014/main" id="{40A80AF4-4A10-4F25-9659-F3E5578A84F1}"/>
              </a:ext>
            </a:extLst>
          </p:cNvPr>
          <p:cNvSpPr/>
          <p:nvPr/>
        </p:nvSpPr>
        <p:spPr>
          <a:xfrm>
            <a:off x="10017617" y="3384545"/>
            <a:ext cx="1463899" cy="793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 Integration</a:t>
            </a:r>
          </a:p>
          <a:p>
            <a:pPr algn="ctr"/>
            <a:r>
              <a:rPr lang="en-US" sz="1200" dirty="0"/>
              <a:t>Azure Function</a:t>
            </a:r>
          </a:p>
        </p:txBody>
      </p:sp>
      <p:cxnSp>
        <p:nvCxnSpPr>
          <p:cNvPr id="66" name="Straight Arrow Connector 65">
            <a:extLst>
              <a:ext uri="{FF2B5EF4-FFF2-40B4-BE49-F238E27FC236}">
                <a16:creationId xmlns:a16="http://schemas.microsoft.com/office/drawing/2014/main" id="{CB4781F5-E0E0-4983-AD94-9F1CA2736436}"/>
              </a:ext>
            </a:extLst>
          </p:cNvPr>
          <p:cNvCxnSpPr>
            <a:cxnSpLocks/>
            <a:stCxn id="48" idx="3"/>
            <a:endCxn id="64" idx="1"/>
          </p:cNvCxnSpPr>
          <p:nvPr/>
        </p:nvCxnSpPr>
        <p:spPr>
          <a:xfrm>
            <a:off x="8437547" y="3746455"/>
            <a:ext cx="1580070" cy="35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11B46A0-CB97-478D-85A5-A5ABB10155F0}"/>
              </a:ext>
            </a:extLst>
          </p:cNvPr>
          <p:cNvCxnSpPr/>
          <p:nvPr/>
        </p:nvCxnSpPr>
        <p:spPr>
          <a:xfrm flipV="1">
            <a:off x="10749566" y="1889145"/>
            <a:ext cx="0" cy="1594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52DED7A-825A-4B5E-A22D-58D8832CD5FC}"/>
              </a:ext>
            </a:extLst>
          </p:cNvPr>
          <p:cNvCxnSpPr/>
          <p:nvPr/>
        </p:nvCxnSpPr>
        <p:spPr>
          <a:xfrm flipH="1">
            <a:off x="4211392" y="1867437"/>
            <a:ext cx="65381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9F6686E-8431-46EC-922F-5A8A5423D53E}"/>
              </a:ext>
            </a:extLst>
          </p:cNvPr>
          <p:cNvCxnSpPr>
            <a:cxnSpLocks/>
          </p:cNvCxnSpPr>
          <p:nvPr/>
        </p:nvCxnSpPr>
        <p:spPr>
          <a:xfrm>
            <a:off x="4211392" y="1889145"/>
            <a:ext cx="0" cy="1380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7FAF33E6-4588-4E1F-9EBB-A418303AE948}"/>
              </a:ext>
            </a:extLst>
          </p:cNvPr>
          <p:cNvSpPr txBox="1"/>
          <p:nvPr/>
        </p:nvSpPr>
        <p:spPr>
          <a:xfrm>
            <a:off x="8541113" y="3380822"/>
            <a:ext cx="1138389" cy="276999"/>
          </a:xfrm>
          <a:prstGeom prst="rect">
            <a:avLst/>
          </a:prstGeom>
          <a:noFill/>
        </p:spPr>
        <p:txBody>
          <a:bodyPr wrap="none" rtlCol="0">
            <a:spAutoFit/>
          </a:bodyPr>
          <a:lstStyle/>
          <a:p>
            <a:r>
              <a:rPr lang="en-US" sz="1200" dirty="0"/>
              <a:t>Data Modelling</a:t>
            </a:r>
          </a:p>
        </p:txBody>
      </p:sp>
      <p:sp>
        <p:nvSpPr>
          <p:cNvPr id="81" name="TextBox 80">
            <a:extLst>
              <a:ext uri="{FF2B5EF4-FFF2-40B4-BE49-F238E27FC236}">
                <a16:creationId xmlns:a16="http://schemas.microsoft.com/office/drawing/2014/main" id="{0CC2B94F-D1EE-4B95-A95B-B82CB0E4437A}"/>
              </a:ext>
            </a:extLst>
          </p:cNvPr>
          <p:cNvSpPr txBox="1"/>
          <p:nvPr/>
        </p:nvSpPr>
        <p:spPr>
          <a:xfrm>
            <a:off x="6454201" y="1599398"/>
            <a:ext cx="1426288" cy="276999"/>
          </a:xfrm>
          <a:prstGeom prst="rect">
            <a:avLst/>
          </a:prstGeom>
          <a:noFill/>
        </p:spPr>
        <p:txBody>
          <a:bodyPr wrap="none" rtlCol="0">
            <a:spAutoFit/>
          </a:bodyPr>
          <a:lstStyle/>
          <a:p>
            <a:r>
              <a:rPr lang="en-US" sz="1200" dirty="0"/>
              <a:t>Update Device Twin</a:t>
            </a:r>
          </a:p>
        </p:txBody>
      </p:sp>
      <p:sp>
        <p:nvSpPr>
          <p:cNvPr id="27" name="TextBox 26">
            <a:extLst>
              <a:ext uri="{FF2B5EF4-FFF2-40B4-BE49-F238E27FC236}">
                <a16:creationId xmlns:a16="http://schemas.microsoft.com/office/drawing/2014/main" id="{53D591D6-04E3-42BA-921E-BF5458E714B5}"/>
              </a:ext>
            </a:extLst>
          </p:cNvPr>
          <p:cNvSpPr txBox="1"/>
          <p:nvPr/>
        </p:nvSpPr>
        <p:spPr>
          <a:xfrm>
            <a:off x="1977363" y="3297918"/>
            <a:ext cx="1151982" cy="276999"/>
          </a:xfrm>
          <a:prstGeom prst="rect">
            <a:avLst/>
          </a:prstGeom>
          <a:noFill/>
        </p:spPr>
        <p:txBody>
          <a:bodyPr wrap="none" rtlCol="0">
            <a:spAutoFit/>
          </a:bodyPr>
          <a:lstStyle/>
          <a:p>
            <a:r>
              <a:rPr lang="en-US" sz="1200" dirty="0"/>
              <a:t>Send Telemetry</a:t>
            </a:r>
          </a:p>
        </p:txBody>
      </p:sp>
    </p:spTree>
    <p:extLst>
      <p:ext uri="{BB962C8B-B14F-4D97-AF65-F5344CB8AC3E}">
        <p14:creationId xmlns:p14="http://schemas.microsoft.com/office/powerpoint/2010/main" val="317340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E517-4BC0-4AF8-A87C-C413A10E79F7}"/>
              </a:ext>
            </a:extLst>
          </p:cNvPr>
          <p:cNvSpPr>
            <a:spLocks noGrp="1"/>
          </p:cNvSpPr>
          <p:nvPr>
            <p:ph type="title"/>
          </p:nvPr>
        </p:nvSpPr>
        <p:spPr>
          <a:xfrm>
            <a:off x="838200" y="365126"/>
            <a:ext cx="10515600" cy="1012914"/>
          </a:xfrm>
        </p:spPr>
        <p:txBody>
          <a:bodyPr>
            <a:normAutofit/>
          </a:bodyPr>
          <a:lstStyle/>
          <a:p>
            <a:r>
              <a:rPr lang="en-US" sz="3200" dirty="0"/>
              <a:t>Subsystems Used</a:t>
            </a:r>
          </a:p>
        </p:txBody>
      </p:sp>
      <p:sp>
        <p:nvSpPr>
          <p:cNvPr id="3" name="Content Placeholder 2">
            <a:extLst>
              <a:ext uri="{FF2B5EF4-FFF2-40B4-BE49-F238E27FC236}">
                <a16:creationId xmlns:a16="http://schemas.microsoft.com/office/drawing/2014/main" id="{B263EB2C-7722-4F68-84F0-C4259786DA09}"/>
              </a:ext>
            </a:extLst>
          </p:cNvPr>
          <p:cNvSpPr>
            <a:spLocks noGrp="1"/>
          </p:cNvSpPr>
          <p:nvPr>
            <p:ph idx="1"/>
          </p:nvPr>
        </p:nvSpPr>
        <p:spPr>
          <a:xfrm>
            <a:off x="838200" y="1529411"/>
            <a:ext cx="10515600" cy="4626690"/>
          </a:xfrm>
        </p:spPr>
        <p:txBody>
          <a:bodyPr>
            <a:normAutofit fontScale="92500" lnSpcReduction="10000"/>
          </a:bodyPr>
          <a:lstStyle/>
          <a:p>
            <a:r>
              <a:rPr lang="en-US" sz="2000" dirty="0"/>
              <a:t>IoT Device (MX Chip) to send telemetry data to the cloud.</a:t>
            </a:r>
          </a:p>
          <a:p>
            <a:r>
              <a:rPr lang="en-US" sz="2000" dirty="0"/>
              <a:t>Cloud Gateway (IoT Hub) provides a cloud hub for secure connectivity, telemetry, event ingestion, device management and bi-directional communication with devices.it receive telemetry data and configure device using device twin.</a:t>
            </a:r>
          </a:p>
          <a:p>
            <a:r>
              <a:rPr lang="en-US" sz="2000" dirty="0"/>
              <a:t>Stream Processing (Azure Stream Analytics) processes large streams of data records and evaluates rules for those streams. Stream Analytics will be used to send the telemetry to both cold and warm storage and Business Integration.</a:t>
            </a:r>
          </a:p>
          <a:p>
            <a:r>
              <a:rPr lang="en-US" sz="2000" dirty="0"/>
              <a:t>Cold Storage (Data Lake Storage) to store raw and aggregated telemetry data.</a:t>
            </a:r>
          </a:p>
          <a:p>
            <a:r>
              <a:rPr lang="en-US" sz="2000" dirty="0"/>
              <a:t>Business Integration (Azure Function) to update device twin based on the telemetry data.</a:t>
            </a:r>
          </a:p>
          <a:p>
            <a:r>
              <a:rPr lang="en-US" sz="2000" dirty="0"/>
              <a:t>Data Lake Storage (Cold Storage) used to optimally store data so it can be aggregated by Data Lake Analytics.</a:t>
            </a:r>
          </a:p>
          <a:p>
            <a:r>
              <a:rPr lang="en-US" sz="2000" dirty="0"/>
              <a:t>Data Lake Analytics used to aggregate telemetry data on a one-hourly window.</a:t>
            </a:r>
          </a:p>
          <a:p>
            <a:r>
              <a:rPr lang="en-US" sz="2000" dirty="0"/>
              <a:t>App Service Plan for use with Azure Function</a:t>
            </a:r>
          </a:p>
          <a:p>
            <a:r>
              <a:rPr lang="en-US" sz="2000" dirty="0"/>
              <a:t>Storage account with Blob and File containers for use with Azure Function</a:t>
            </a:r>
          </a:p>
        </p:txBody>
      </p:sp>
    </p:spTree>
    <p:extLst>
      <p:ext uri="{BB962C8B-B14F-4D97-AF65-F5344CB8AC3E}">
        <p14:creationId xmlns:p14="http://schemas.microsoft.com/office/powerpoint/2010/main" val="184200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E517-4BC0-4AF8-A87C-C413A10E79F7}"/>
              </a:ext>
            </a:extLst>
          </p:cNvPr>
          <p:cNvSpPr>
            <a:spLocks noGrp="1"/>
          </p:cNvSpPr>
          <p:nvPr>
            <p:ph type="title"/>
          </p:nvPr>
        </p:nvSpPr>
        <p:spPr>
          <a:xfrm>
            <a:off x="838200" y="365126"/>
            <a:ext cx="10515600" cy="1012914"/>
          </a:xfrm>
        </p:spPr>
        <p:txBody>
          <a:bodyPr>
            <a:normAutofit/>
          </a:bodyPr>
          <a:lstStyle/>
          <a:p>
            <a:r>
              <a:rPr lang="en-US" sz="3200" dirty="0"/>
              <a:t>Subsystems Used</a:t>
            </a:r>
          </a:p>
        </p:txBody>
      </p:sp>
      <p:sp>
        <p:nvSpPr>
          <p:cNvPr id="3" name="Content Placeholder 2">
            <a:extLst>
              <a:ext uri="{FF2B5EF4-FFF2-40B4-BE49-F238E27FC236}">
                <a16:creationId xmlns:a16="http://schemas.microsoft.com/office/drawing/2014/main" id="{B263EB2C-7722-4F68-84F0-C4259786DA09}"/>
              </a:ext>
            </a:extLst>
          </p:cNvPr>
          <p:cNvSpPr>
            <a:spLocks noGrp="1"/>
          </p:cNvSpPr>
          <p:nvPr>
            <p:ph idx="1"/>
          </p:nvPr>
        </p:nvSpPr>
        <p:spPr>
          <a:xfrm>
            <a:off x="838200" y="1529411"/>
            <a:ext cx="10515600" cy="4626690"/>
          </a:xfrm>
        </p:spPr>
        <p:txBody>
          <a:bodyPr>
            <a:normAutofit/>
          </a:bodyPr>
          <a:lstStyle/>
          <a:p>
            <a:r>
              <a:rPr lang="en-US" sz="2000" b="1" dirty="0"/>
              <a:t>Security</a:t>
            </a:r>
            <a:r>
              <a:rPr lang="en-US" sz="2000" dirty="0"/>
              <a:t> Protects IoT solutions requires secure provisioning of devices, secure connectivity between devices, edge devices, and the cloud, secure access to the backend solutions, and secure data protection in the cloud during processing and storage (encryption at rest). </a:t>
            </a:r>
          </a:p>
          <a:p>
            <a:r>
              <a:rPr lang="en-US" sz="2000" b="1" dirty="0"/>
              <a:t>Logging and monitoring </a:t>
            </a:r>
            <a:r>
              <a:rPr lang="en-US" sz="2000" dirty="0"/>
              <a:t>for IoT application is critical determining system uptime and troubleshooting failures. </a:t>
            </a:r>
          </a:p>
        </p:txBody>
      </p:sp>
    </p:spTree>
    <p:extLst>
      <p:ext uri="{BB962C8B-B14F-4D97-AF65-F5344CB8AC3E}">
        <p14:creationId xmlns:p14="http://schemas.microsoft.com/office/powerpoint/2010/main" val="2084720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4094</TotalTime>
  <Words>293</Words>
  <Application>Microsoft Office PowerPoint</Application>
  <PresentationFormat>Widescreen</PresentationFormat>
  <Paragraphs>37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Subsystems Used</vt:lpstr>
      <vt:lpstr>Subsystems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samad</dc:creator>
  <cp:lastModifiedBy>Samad, Abdul</cp:lastModifiedBy>
  <cp:revision>22</cp:revision>
  <dcterms:created xsi:type="dcterms:W3CDTF">2019-11-02T11:55:26Z</dcterms:created>
  <dcterms:modified xsi:type="dcterms:W3CDTF">2019-11-15T17:26:08Z</dcterms:modified>
</cp:coreProperties>
</file>