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F739-41CD-4C25-9682-6083D7A56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4B7B3-7956-4C49-9EDB-5524ACC9F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71AA-E102-445B-B4C5-0E61BE28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0897-9BE0-4E02-A7A7-8FA303FD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F27C-5F69-41DD-A24E-9E1D0E0C9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6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C588-6E42-4B51-8506-7CBEE972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76F5D-6BB5-4BEE-9070-7649DD494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4E52D-33FD-43BB-834E-AB909508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3FB5-6632-4DF6-8355-BD10E320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CDBF-7EFE-48CD-9884-7A718C99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3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5516E-9C81-47B2-8F4C-3B06CCBAA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4C411-814C-41F7-AFF0-4A91BE6BD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0B68-BC27-4DF4-9DF8-BC951449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91B53-122D-41C7-9885-6FD51938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30BA6-47B7-4147-ABD4-8486823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33AA-FEDE-4B44-AFDA-6C6922E4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9E1BB-F88F-475A-B4F0-D0207CCE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7BB90-70C3-4A81-A7B3-3E5076398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80BE9-9866-4ABE-8D5A-1D287C7D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AA87C-5C0C-493B-9E4D-9EC0B799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4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D21-3F76-4452-9829-FECD39CB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3FC9B-D078-4559-9D22-B00E1AC4D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830E-FB33-4D67-AA4D-D5DF5F0B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AAEF5-CECD-4A60-BBFD-9FE5EBAB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0E8B-F1AE-4070-864A-1CCD1A4F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8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5ED4-5BA2-40BB-B065-E0C0478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E540-BEE1-41E5-A5F0-A05355325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C8EB9-28BE-43B8-B3B4-1595F3A1C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EAC50-0C2A-42AC-81B6-99F79CEF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978AF-6C13-417A-A48F-79834B6B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0A787-C824-4A8C-B0C3-0DC3504D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1E79-9FAD-4DD8-B3CC-516A1A3F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C8A5D-8DA4-4571-9E14-8BA61946C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000CB-6994-4575-AF32-71DFA28E1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D1D15-2AA6-4A02-8F36-5CEB7075E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B2233E-B3EC-4CBD-A8F9-4D52F891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402933-C14C-4B27-8B0A-02FDCF10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FE09E-D776-4466-A2C0-FD4D110A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B9E7A-5785-4000-92F0-4B3AA167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3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AD5A-C757-4224-A6C0-546FC0CD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6D09C-7401-4323-AC73-4D648120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D7DB0-C142-4680-A43A-A4E18A93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DF878B-1E8D-4C0F-A627-5075659E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3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FEA82-E710-4BDE-81EA-CC9C957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5CEF7-1CAE-41F9-853C-6CBD8D23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81B5-E12D-498E-9098-21BD164E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5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9299-E32D-4510-88E5-AE5402829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A4C0-5F54-44A2-A025-12CBE573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2D774-E63E-4EF0-A3B8-5D4FD03A5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BAF63-E940-4D9B-9F34-19CB255C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66D38-2343-4ECC-A7A7-2639CA04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4E4E5-2279-481C-93C5-3D0937C5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0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D6F2-F566-4BC1-9C8D-D63162777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BF7A4-948E-4BDE-B018-E07B357B8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C60E-744D-4462-86EC-77DFCEED0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41439-7F8C-44EA-AA63-91AA3DF4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09B6-B724-446C-BAB8-43AD81E6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6F8EF-09DC-4993-8FD7-F3641548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C1159-B420-48FC-BAE4-A1C31699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4DEB5-23D9-4ACE-903C-9DC3E251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CAE1-D931-4CB2-A8F0-905DE8BE2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7D427-FCF4-49BE-8A34-5CBF0DC48C88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6705B-BB4B-485C-B3D1-38D557DF5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4DDC-EEC5-4C31-8A36-2DFABEFB9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FB3B-D9C2-4F6D-9BDA-1B9070D9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9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2B0C-0B18-4161-AE22-A331DBF5A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991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accent5">
                    <a:lumMod val="75000"/>
                  </a:schemeClr>
                </a:solidFill>
              </a:rPr>
              <a:t>Qwipo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B2B Personalized Product Recommendation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8672B-0152-47CE-B81D-496CDE71E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2275"/>
            <a:ext cx="9144000" cy="10763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AI-powered personalized product recommendation for enhanced retailer experience on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Qwipo’s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marketplace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F966D-3E55-407D-934D-E39359359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86" y="3981855"/>
            <a:ext cx="2638628" cy="20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53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13AF-214D-4741-A3CF-FA18AE3C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55B8-B1F3-43E8-83FF-3979947D8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Implementation Roadmap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Phase 1: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Requirement Gathering &amp; Data Collection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Phase 2: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Build ML models &amp; train on historical data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Phase 3: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Develop backend APIs &amp; integrate frontend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Phase 4: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Deploy microservices &amp; test performance</a:t>
            </a:r>
            <a:br>
              <a:rPr lang="en-US" sz="24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Phase 5: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Monitor, improve accuracy &amp; scale with real-time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5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E7B4-47ED-4CC2-9120-E489EC7C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EBDB7-1BB7-426F-97B8-2A998C46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Future Enhancements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AI-powered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chatbots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to suggest products.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Predictive analytics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for demand &amp; inventory forecasting.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Integration with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voice &amp; mobile assistants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Multi-language support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for diverse retailers.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Leverage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LLMs (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</a:rPr>
              <a:t>OpenAI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/Gemini)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for deeper personalization.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20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9A17-C1BD-4967-B500-6CDC7DA8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06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Problem: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Retailers face repetitive buying &amp; missed discovery opportunities.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Solution: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AI-driven recommendation engine with real-time personalization.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Impact: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Smarter buying, increased sales, enhanced retailer experience, and long-term growth for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Qwipo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0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5E694-C748-4750-B08C-1F34AF9A2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5"/>
            <a:ext cx="10515600" cy="649807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dirty="0">
                <a:solidFill>
                  <a:schemeClr val="accent5">
                    <a:lumMod val="75000"/>
                  </a:schemeClr>
                </a:solidFill>
              </a:rPr>
              <a:t>Team Work Distribution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J.Gayathri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Problem &amp; Vision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Role:Set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the stage, explain challenges in B2B retail, and introduce the vision of Al- powered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recomme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Shaik.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Naveena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Solution &amp; Architecture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Role: Explain the Al recommendations engine, it's features, and the overall system design(microservice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Shaik. Ameer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Sajiya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Technology Stack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Role: Dive into the backend, databases, Al/ML tools and infrastructure choices.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T.Manasa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Retailer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Experince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&amp; Roadmap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Role: Present the retailer dashboard features and explain the 4-phase rollout plan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</a:rPr>
              <a:t>T.KanakaPrabha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Impact &amp; Closing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Role: Highlight business impact, immediate actions, and wrap up with Q&amp;A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98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ECEBE-6354-4F07-9D0E-A5D4B4D4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Thank You</a:t>
            </a:r>
          </a:p>
          <a:p>
            <a:pPr marL="0" indent="0" algn="ctr">
              <a:buNone/>
            </a:pP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96A952-D350-446D-9D91-3756740EC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005" y="3574913"/>
            <a:ext cx="3054484" cy="20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12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7EF2-B572-470E-9A8A-0CDB5FB12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857250"/>
            <a:ext cx="8477250" cy="1762125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Qwipo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B2B Personalized Product Recommendation Solution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BCEBA-6FDB-4C0D-B1D5-D4658FBCF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45387" y="3675856"/>
            <a:ext cx="4465637" cy="270589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Presenting By: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Shaik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Naveena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Bagum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Shaik Ameer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Sajiya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Thodendula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Manasa</a:t>
            </a:r>
            <a:endParaRPr lang="en-US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Jagarlamudi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Gayathri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</a:rPr>
              <a:t>Thavanam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 Kanaka Prabha</a:t>
            </a:r>
          </a:p>
        </p:txBody>
      </p:sp>
    </p:spTree>
    <p:extLst>
      <p:ext uri="{BB962C8B-B14F-4D97-AF65-F5344CB8AC3E}">
        <p14:creationId xmlns:p14="http://schemas.microsoft.com/office/powerpoint/2010/main" val="284997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6E17-7987-4C0A-ACB3-EC01CFCDD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980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Industry Background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B2B retail is growing rapidly but faces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discovery challenges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Retailers waste time finding suitable products.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Distributors struggle to push new product lines.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AI-powered recommendations are becoming a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key differentiator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7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819DE-BACE-4698-8455-FBF3503F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Problem Statement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Retailers on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Qwipo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experience: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Repetitive purchase cycles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(no exploration).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Missed opportunities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for discovering relevant products.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Suboptimal revenue outcomes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for both retailers &amp; distributors.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1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9FD9-3FA4-4D2B-88DF-15DE8DCD9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Project Objective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Enhance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retailer experience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with personalized product suggestions.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Improve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product discovery efficiency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Drive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cross-selling &amp; upselling opportunities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Increase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engagement, sales, and satisfaction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on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Qwipo’s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platform.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384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08DC-ABA0-4018-B477-52EBF0027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9764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Proposed Solution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Develop an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AI/ML-powered recommendation engine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that: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Learns from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past purchase history &amp; behavior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Suggests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related, trending, and complementary products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Works in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real-time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with continuous updates.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Adapts to retailer preferences with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dynamic personalization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4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7839-86CC-468B-826A-97AE252F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System Architecture (visual diagram suggested)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Frontend (UI):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React/Angular +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TailwindCSS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→ Retailer Dashboard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Backend (API Layer):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Node.js / Flask /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FastAPI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→ Handles business logic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Database: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PostgreSQL / MongoDB → Stores user &amp; product data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AI/ML Layer: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TensorFlow /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PyTorch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→ Recommendation models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Integration: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REST/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GraphQL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APIs, WebSocket for real-time suggestions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External AI: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accent3">
                    <a:lumMod val="50000"/>
                  </a:schemeClr>
                </a:solidFill>
              </a:rPr>
              <a:t>OpenAI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/Gemini → Enhanced personalization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57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6B8B-B113-4474-9610-5E39CF20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11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AI/ML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Data Sources: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Retailer transactions, product catalog, search queries.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Preprocessing: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Data cleaning, feature engineering, embeddings.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Models Used:</a:t>
            </a:r>
            <a:endParaRPr lang="en-US" sz="2400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Collaborative Filtering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→ Finds similar users/products.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Content-based Filtering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→ Uses product attributes &amp; preferences.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accent3">
                    <a:lumMod val="50000"/>
                  </a:schemeClr>
                </a:solidFill>
              </a:rPr>
              <a:t>Hybrid System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→ Combines both for best accuracy.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Evaluation Metrics: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 Precision, Recall, F1-score, RMSE (Root Mean Square Error).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4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94000">
              <a:schemeClr val="tx2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BFCA-49BA-4FEE-B923-98C4F40D2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931"/>
            <a:ext cx="10515600" cy="55559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chemeClr val="accent5">
                    <a:lumMod val="75000"/>
                  </a:schemeClr>
                </a:solidFill>
              </a:rPr>
              <a:t>Key Benefits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</a:rPr>
              <a:t>✅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For Retailers: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Quick discovery of relevant products.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Personalized shopping experience.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Reduced effort &amp; time in search.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✅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For Distributors: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Push new products effectively.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Increase cross-selling &amp; upselling opportunities.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Higher stock movement &amp; revenue.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✅ 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For </a:t>
            </a:r>
            <a:r>
              <a:rPr lang="en-US" sz="2600" b="1" dirty="0" err="1">
                <a:solidFill>
                  <a:schemeClr val="accent3">
                    <a:lumMod val="50000"/>
                  </a:schemeClr>
                </a:solidFill>
              </a:rPr>
              <a:t>Qwipo</a:t>
            </a:r>
            <a:r>
              <a:rPr lang="en-US" sz="2600" b="1" dirty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en-US" sz="26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Improved platform engagement.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Stronger competitive edge in B2B retail.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Increased customer loyalty &amp; retention.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3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653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MV Boli</vt:lpstr>
      <vt:lpstr>Wingdings</vt:lpstr>
      <vt:lpstr>Office Theme</vt:lpstr>
      <vt:lpstr>Qwipo B2B Personalized Product Recommendation Solution</vt:lpstr>
      <vt:lpstr>Qwipo B2B Personalized Product Recommendation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QWIPO</dc:title>
  <dc:creator>Rajak Shaik</dc:creator>
  <cp:lastModifiedBy>Rajak Shaik</cp:lastModifiedBy>
  <cp:revision>15</cp:revision>
  <dcterms:created xsi:type="dcterms:W3CDTF">2025-09-27T13:18:45Z</dcterms:created>
  <dcterms:modified xsi:type="dcterms:W3CDTF">2025-09-27T16:34:31Z</dcterms:modified>
</cp:coreProperties>
</file>