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4063" cy="10234613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C69"/>
    <a:srgbClr val="C24539"/>
    <a:srgbClr val="01AAD4"/>
    <a:srgbClr val="220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33" d="100"/>
          <a:sy n="33" d="100"/>
        </p:scale>
        <p:origin x="-1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9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6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6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0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6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bd6e5-NWIwY/Different_Types_of_Websites/?p=ppt-tr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7" name="Picture 6" descr="websit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15" y="0"/>
            <a:ext cx="12223750" cy="6866890"/>
          </a:xfrm>
          <a:prstGeom prst="rect">
            <a:avLst/>
          </a:prstGeom>
        </p:spPr>
      </p:pic>
      <p:pic>
        <p:nvPicPr>
          <p:cNvPr id="10" name="Picture 9" descr="logo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-287020"/>
            <a:ext cx="2513965" cy="1379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85" y="678180"/>
            <a:ext cx="9815830" cy="1806575"/>
          </a:xfrm>
        </p:spPr>
        <p:txBody>
          <a:bodyPr/>
          <a:lstStyle/>
          <a:p>
            <a:pPr marL="0" indent="0">
              <a:buNone/>
            </a:pP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Websites have many functions and can be used in various fashions; a website can be a personal website, a commercial website for a company, a government website or a non-profit organization website.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40230" y="2704465"/>
            <a:ext cx="8511540" cy="37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190" y="302895"/>
            <a:ext cx="11080750" cy="1325880"/>
          </a:xfrm>
        </p:spPr>
        <p:txBody>
          <a:bodyPr>
            <a:noAutofit/>
          </a:bodyPr>
          <a:lstStyle/>
          <a:p>
            <a:r>
              <a:rPr lang="en-US" altLang="en-GB" b="1">
                <a:latin typeface="Calibri" panose="020F0502020204030204" charset="0"/>
                <a:cs typeface="Calibri" panose="020F0502020204030204" charset="0"/>
              </a:rPr>
              <a:t>Different Types of Websites Based On Design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6865" y="1628775"/>
            <a:ext cx="9018905" cy="436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620" y="4684395"/>
            <a:ext cx="11161395" cy="1932305"/>
          </a:xfrm>
        </p:spPr>
        <p:txBody>
          <a:bodyPr/>
          <a:lstStyle/>
          <a:p>
            <a:pPr marL="0" indent="0">
              <a:buNone/>
            </a:pPr>
            <a:r>
              <a:rPr lang="en-US" altLang="en-GB"/>
              <a:t>                                                  </a:t>
            </a:r>
            <a:r>
              <a:rPr lang="en-US" altLang="en-GB" sz="32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Static Website </a:t>
            </a:r>
            <a:endParaRPr lang="en-GB" altLang="en-US" sz="32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GB" altLang="en-US"/>
              <a:t>They have a simple design where the content doesn’t change depending on the device or screen. Static Websites are generally designed using HTML code and they are only for information purpose.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1785" y="375285"/>
            <a:ext cx="5515610" cy="389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975" y="375285"/>
            <a:ext cx="5723890" cy="388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6D81C58-FF9A-47B0-AEB7-29490C1E04B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164517"/>
  <p:tag name="ISPRING_RESOURCE_PATHS_HASH_PRESENTER" val="a0fa0ed288ac1cdc7686298f34132393ea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Custom</PresentationFormat>
  <Paragraphs>10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TruncatedFinalSlide</vt:lpstr>
      <vt:lpstr>PowerPoint Presentation</vt:lpstr>
      <vt:lpstr>PowerPoint Presentation</vt:lpstr>
      <vt:lpstr>Different Types of Websites Based On Design </vt:lpstr>
      <vt:lpstr>PowerPoint Presentation</vt:lpstr>
      <vt:lpstr>Interesting, right?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9164517</dc:title>
  <dc:creator>Guest</dc:creator>
  <cp:lastModifiedBy>Windows User</cp:lastModifiedBy>
  <cp:revision>9</cp:revision>
  <dcterms:created xsi:type="dcterms:W3CDTF">2018-10-23T10:29:09Z</dcterms:created>
  <dcterms:modified xsi:type="dcterms:W3CDTF">2018-10-23T11:01:42Z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2057-10.2.0.7516</vt:lpwstr>
  </property>
</Properties>
</file>