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73914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Prepared by: </a:t>
            </a:r>
            <a:r>
              <a:rPr lang="en-US" sz="2000" dirty="0" err="1" smtClean="0"/>
              <a:t>Raksha</a:t>
            </a:r>
            <a:r>
              <a:rPr lang="en-US" sz="2000" dirty="0" smtClean="0"/>
              <a:t> G A &amp; </a:t>
            </a:r>
            <a:r>
              <a:rPr lang="en-IN" sz="2000" dirty="0" err="1" smtClean="0"/>
              <a:t>Shreya</a:t>
            </a:r>
            <a:r>
              <a:rPr lang="en-IN" sz="2000" dirty="0" smtClean="0"/>
              <a:t> Gore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E-Library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 a </a:t>
            </a:r>
            <a:r>
              <a:rPr lang="en-US" sz="2800" b="1" dirty="0" smtClean="0"/>
              <a:t>GUI or web interface</a:t>
            </a:r>
            <a:r>
              <a:rPr lang="en-US" sz="2800" dirty="0" smtClean="0"/>
              <a:t> for better usability.</a:t>
            </a:r>
          </a:p>
          <a:p>
            <a:r>
              <a:rPr lang="en-US" sz="2800" dirty="0" smtClean="0"/>
              <a:t>Connect with </a:t>
            </a:r>
            <a:r>
              <a:rPr lang="en-US" sz="2800" b="1" dirty="0" smtClean="0"/>
              <a:t>database (</a:t>
            </a:r>
            <a:r>
              <a:rPr lang="en-US" sz="2800" b="1" dirty="0" err="1" smtClean="0"/>
              <a:t>MySQL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SQLite</a:t>
            </a:r>
            <a:r>
              <a:rPr lang="en-US" sz="2800" b="1" dirty="0" smtClean="0"/>
              <a:t>)</a:t>
            </a:r>
            <a:r>
              <a:rPr lang="en-US" sz="2800" dirty="0" smtClean="0"/>
              <a:t> for large data.</a:t>
            </a:r>
          </a:p>
          <a:p>
            <a:r>
              <a:rPr lang="en-US" sz="2800" dirty="0" smtClean="0"/>
              <a:t>Add </a:t>
            </a:r>
            <a:r>
              <a:rPr lang="en-US" sz="2800" b="1" dirty="0" smtClean="0"/>
              <a:t>search and filter</a:t>
            </a:r>
            <a:r>
              <a:rPr lang="en-US" sz="2800" dirty="0" smtClean="0"/>
              <a:t> features for books and users.</a:t>
            </a:r>
          </a:p>
          <a:p>
            <a:r>
              <a:rPr lang="en-US" sz="2800" dirty="0" smtClean="0"/>
              <a:t>Provide </a:t>
            </a:r>
            <a:r>
              <a:rPr lang="en-US" sz="2800" b="1" dirty="0" smtClean="0"/>
              <a:t>reservation and renewal</a:t>
            </a:r>
            <a:r>
              <a:rPr lang="en-US" sz="2800" dirty="0" smtClean="0"/>
              <a:t> options.</a:t>
            </a:r>
          </a:p>
          <a:p>
            <a:r>
              <a:rPr lang="en-US" sz="2800" dirty="0" smtClean="0"/>
              <a:t>Generate </a:t>
            </a:r>
            <a:r>
              <a:rPr lang="en-US" sz="2800" b="1" dirty="0" smtClean="0"/>
              <a:t>reports</a:t>
            </a:r>
            <a:r>
              <a:rPr lang="en-US" sz="2800" dirty="0" smtClean="0"/>
              <a:t> (monthly usage, most borrowed books).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project successfully simulates a </a:t>
            </a:r>
            <a:r>
              <a:rPr lang="en-US" sz="2800" b="1" dirty="0" smtClean="0"/>
              <a:t>real-world library system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Automates issue and return with fine calculation.</a:t>
            </a:r>
          </a:p>
          <a:p>
            <a:r>
              <a:rPr lang="en-US" sz="2800" dirty="0" smtClean="0"/>
              <a:t>Demonstrates use of </a:t>
            </a:r>
            <a:r>
              <a:rPr lang="en-US" sz="2800" b="1" dirty="0" smtClean="0"/>
              <a:t>Python OOPs, JSON storage, logging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Provides a strong base for future improvements.</a:t>
            </a:r>
          </a:p>
          <a:p>
            <a:r>
              <a:rPr lang="en-US" sz="2800" dirty="0" smtClean="0"/>
              <a:t>Overall, it is a </a:t>
            </a:r>
            <a:r>
              <a:rPr lang="en-US" sz="2800" b="1" dirty="0" smtClean="0"/>
              <a:t>complete mini project for library automation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6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en-US" sz="5400" b="1" dirty="0">
              <a:ln w="50800"/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450"/>
            <a:ext cx="8305800" cy="2571750"/>
          </a:xfrm>
        </p:spPr>
        <p:txBody>
          <a:bodyPr>
            <a:noAutofit/>
          </a:bodyPr>
          <a:lstStyle/>
          <a:p>
            <a:r>
              <a:rPr lang="en-US" sz="2000" dirty="0" smtClean="0"/>
              <a:t>Managing library operations manually is slow and error-prone.</a:t>
            </a:r>
          </a:p>
          <a:p>
            <a:r>
              <a:rPr lang="en-US" sz="2000" dirty="0" smtClean="0"/>
              <a:t>It is hard to keep track of which books are available and which are issued.</a:t>
            </a:r>
          </a:p>
          <a:p>
            <a:r>
              <a:rPr lang="en-US" sz="2000" dirty="0" smtClean="0"/>
              <a:t>Late return fines are difficult to calculate without proper records.</a:t>
            </a:r>
          </a:p>
          <a:p>
            <a:r>
              <a:rPr lang="en-US" sz="2000" dirty="0" smtClean="0"/>
              <a:t>There is no simple system to store book/user data permanently.</a:t>
            </a:r>
          </a:p>
          <a:p>
            <a:r>
              <a:rPr lang="en-US" sz="2000" dirty="0" smtClean="0"/>
              <a:t>Hence, a digital solution is needed for effective library management.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1219200"/>
            <a:ext cx="7498080" cy="11430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095500"/>
            <a:ext cx="7498080" cy="2667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 simple computer-based library system.</a:t>
            </a:r>
          </a:p>
          <a:p>
            <a:r>
              <a:rPr lang="en-US" sz="2000" dirty="0" smtClean="0"/>
              <a:t>Store and manage details of books and users.</a:t>
            </a:r>
          </a:p>
          <a:p>
            <a:r>
              <a:rPr lang="en-US" sz="2000" dirty="0" smtClean="0"/>
              <a:t>Provide functions to issue and return books.</a:t>
            </a:r>
          </a:p>
          <a:p>
            <a:r>
              <a:rPr lang="en-US" sz="2000" dirty="0" smtClean="0"/>
              <a:t>Keep a transaction history with due dates.</a:t>
            </a:r>
          </a:p>
          <a:p>
            <a:r>
              <a:rPr lang="en-US" sz="2000" dirty="0" smtClean="0"/>
              <a:t>Automatically calculate fines for late returns.</a:t>
            </a:r>
          </a:p>
          <a:p>
            <a:r>
              <a:rPr lang="en-US" sz="2000" dirty="0" smtClean="0"/>
              <a:t>Design a CLI (Command Line Interface) for easy use.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14400"/>
            <a:ext cx="7498080" cy="11430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43100"/>
            <a:ext cx="7498080" cy="2971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Book Management:</a:t>
            </a:r>
            <a:r>
              <a:rPr lang="en-US" sz="2000" dirty="0" smtClean="0"/>
              <a:t> Add, remove, and display all books.</a:t>
            </a:r>
          </a:p>
          <a:p>
            <a:r>
              <a:rPr lang="en-US" sz="2000" b="1" dirty="0" smtClean="0"/>
              <a:t>User Management:</a:t>
            </a:r>
            <a:r>
              <a:rPr lang="en-US" sz="2000" dirty="0" smtClean="0"/>
              <a:t> Register users and display user list.</a:t>
            </a:r>
          </a:p>
          <a:p>
            <a:r>
              <a:rPr lang="en-US" sz="2000" b="1" dirty="0" smtClean="0"/>
              <a:t>Issue System:</a:t>
            </a:r>
            <a:r>
              <a:rPr lang="en-US" sz="2000" dirty="0" smtClean="0"/>
              <a:t> Books can be issued with a fixed due date.</a:t>
            </a:r>
          </a:p>
          <a:p>
            <a:r>
              <a:rPr lang="en-US" sz="2000" b="1" dirty="0" smtClean="0"/>
              <a:t>Return System:</a:t>
            </a:r>
            <a:r>
              <a:rPr lang="en-US" sz="2000" dirty="0" smtClean="0"/>
              <a:t> Returns are recorded and fines calculated.</a:t>
            </a:r>
          </a:p>
          <a:p>
            <a:r>
              <a:rPr lang="en-US" sz="2000" b="1" dirty="0" smtClean="0"/>
              <a:t>Active Loans:</a:t>
            </a:r>
            <a:r>
              <a:rPr lang="en-US" sz="2000" dirty="0" smtClean="0"/>
              <a:t> View which books are currently issued.</a:t>
            </a:r>
          </a:p>
          <a:p>
            <a:r>
              <a:rPr lang="en-US" sz="2000" b="1" dirty="0" smtClean="0"/>
              <a:t>Persistent Storage:</a:t>
            </a:r>
            <a:r>
              <a:rPr lang="en-US" sz="2000" dirty="0" smtClean="0"/>
              <a:t> Data saved in </a:t>
            </a:r>
            <a:r>
              <a:rPr lang="en-US" sz="2000" dirty="0" err="1" smtClean="0"/>
              <a:t>library.json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Logging:</a:t>
            </a:r>
            <a:r>
              <a:rPr lang="en-US" sz="2000" dirty="0" smtClean="0"/>
              <a:t> Activities saved in library.log for tracking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14400"/>
            <a:ext cx="749808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14500"/>
            <a:ext cx="7498080" cy="3429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Modules Used:</a:t>
            </a:r>
            <a:r>
              <a:rPr lang="en-US" sz="2000" dirty="0" smtClean="0"/>
              <a:t> </a:t>
            </a:r>
            <a:r>
              <a:rPr lang="en-US" sz="2000" dirty="0" err="1" smtClean="0"/>
              <a:t>json</a:t>
            </a:r>
            <a:r>
              <a:rPr lang="en-US" sz="2000" dirty="0" smtClean="0"/>
              <a:t>, </a:t>
            </a:r>
            <a:r>
              <a:rPr lang="en-US" sz="2000" dirty="0" err="1" smtClean="0"/>
              <a:t>os</a:t>
            </a:r>
            <a:r>
              <a:rPr lang="en-US" sz="2000" dirty="0" smtClean="0"/>
              <a:t>,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, logging.</a:t>
            </a:r>
          </a:p>
          <a:p>
            <a:r>
              <a:rPr lang="en-US" sz="2000" b="1" dirty="0" smtClean="0"/>
              <a:t>Classes:</a:t>
            </a:r>
            <a:endParaRPr lang="en-US" sz="2000" dirty="0" smtClean="0"/>
          </a:p>
          <a:p>
            <a:r>
              <a:rPr lang="en-US" sz="2000" dirty="0" smtClean="0"/>
              <a:t>Book – stores book details.</a:t>
            </a:r>
          </a:p>
          <a:p>
            <a:r>
              <a:rPr lang="en-US" sz="2000" dirty="0" smtClean="0"/>
              <a:t>User – stores user details.</a:t>
            </a:r>
          </a:p>
          <a:p>
            <a:r>
              <a:rPr lang="en-US" sz="2000" dirty="0" err="1" smtClean="0"/>
              <a:t>LibrarySystem</a:t>
            </a:r>
            <a:r>
              <a:rPr lang="en-US" sz="2000" dirty="0" smtClean="0"/>
              <a:t> – handles operations and transactions.</a:t>
            </a:r>
          </a:p>
          <a:p>
            <a:r>
              <a:rPr lang="en-US" sz="2000" b="1" dirty="0" smtClean="0"/>
              <a:t>Storage:</a:t>
            </a:r>
            <a:r>
              <a:rPr lang="en-US" sz="2000" dirty="0" smtClean="0"/>
              <a:t> All data stored in </a:t>
            </a:r>
            <a:r>
              <a:rPr lang="en-US" sz="2000" b="1" dirty="0" smtClean="0"/>
              <a:t>JSON file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Logs:</a:t>
            </a:r>
            <a:r>
              <a:rPr lang="en-US" sz="2000" dirty="0" smtClean="0"/>
              <a:t> System activities stored in a </a:t>
            </a:r>
            <a:r>
              <a:rPr lang="en-US" sz="2000" b="1" dirty="0" smtClean="0"/>
              <a:t>log file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Flow:</a:t>
            </a:r>
            <a:r>
              <a:rPr lang="en-US" sz="2000" dirty="0" smtClean="0"/>
              <a:t> User → Menu (CLI) → </a:t>
            </a:r>
            <a:r>
              <a:rPr lang="en-US" sz="2000" dirty="0" err="1" smtClean="0"/>
              <a:t>LibrarySystem</a:t>
            </a:r>
            <a:r>
              <a:rPr lang="en-US" sz="2000" dirty="0" smtClean="0"/>
              <a:t> → JSON + Logs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533400"/>
            <a:ext cx="7498080" cy="1143000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 selects an option from the menu.</a:t>
            </a:r>
          </a:p>
          <a:p>
            <a:r>
              <a:rPr lang="en-US" sz="2800" dirty="0" smtClean="0"/>
              <a:t>System checks data and performs the requested operation.</a:t>
            </a:r>
          </a:p>
          <a:p>
            <a:r>
              <a:rPr lang="en-US" sz="2800" dirty="0" smtClean="0"/>
              <a:t>Transactions (issue/return) are saved in JSON file.</a:t>
            </a:r>
          </a:p>
          <a:p>
            <a:r>
              <a:rPr lang="en-US" sz="2800" dirty="0" smtClean="0"/>
              <a:t>Logs are updated for each action.</a:t>
            </a:r>
          </a:p>
          <a:p>
            <a:r>
              <a:rPr lang="en-US" sz="2800" dirty="0" smtClean="0"/>
              <a:t>User can view current books, users, and issued records anytime.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add_book</a:t>
            </a:r>
            <a:r>
              <a:rPr lang="en-US" dirty="0" smtClean="0"/>
              <a:t>() → Adds new books to the system.</a:t>
            </a:r>
          </a:p>
          <a:p>
            <a:r>
              <a:rPr lang="en-US" dirty="0" err="1" smtClean="0"/>
              <a:t>remove_book</a:t>
            </a:r>
            <a:r>
              <a:rPr lang="en-US" dirty="0" smtClean="0"/>
              <a:t>() → Deletes a book if available.</a:t>
            </a:r>
          </a:p>
          <a:p>
            <a:r>
              <a:rPr lang="en-US" dirty="0" err="1" smtClean="0"/>
              <a:t>register_user</a:t>
            </a:r>
            <a:r>
              <a:rPr lang="en-US" dirty="0" smtClean="0"/>
              <a:t>() → Registers a new user.</a:t>
            </a:r>
          </a:p>
          <a:p>
            <a:r>
              <a:rPr lang="en-US" dirty="0" err="1" smtClean="0"/>
              <a:t>issue_book</a:t>
            </a:r>
            <a:r>
              <a:rPr lang="en-US" dirty="0" smtClean="0"/>
              <a:t>() → Issues book with due date.</a:t>
            </a:r>
          </a:p>
          <a:p>
            <a:r>
              <a:rPr lang="en-US" dirty="0" err="1" smtClean="0"/>
              <a:t>give_back_book</a:t>
            </a:r>
            <a:r>
              <a:rPr lang="en-US" dirty="0" smtClean="0"/>
              <a:t>() → Returns book and calculates fine.</a:t>
            </a:r>
          </a:p>
          <a:p>
            <a:r>
              <a:rPr lang="en-US" dirty="0" err="1" smtClean="0"/>
              <a:t>list_books</a:t>
            </a:r>
            <a:r>
              <a:rPr lang="en-US" dirty="0" smtClean="0"/>
              <a:t>() → Shows all books with status.</a:t>
            </a:r>
          </a:p>
          <a:p>
            <a:r>
              <a:rPr lang="en-US" dirty="0" err="1" smtClean="0"/>
              <a:t>list_users</a:t>
            </a:r>
            <a:r>
              <a:rPr lang="en-US" dirty="0" smtClean="0"/>
              <a:t>() → Displays registered users.</a:t>
            </a:r>
          </a:p>
          <a:p>
            <a:r>
              <a:rPr lang="en-US" dirty="0" err="1" smtClean="0"/>
              <a:t>list_active_loans</a:t>
            </a:r>
            <a:r>
              <a:rPr lang="en-US" dirty="0" smtClean="0"/>
              <a:t>() → Shows books currently issued.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Easy to use and manage library records.</a:t>
            </a:r>
          </a:p>
          <a:p>
            <a:r>
              <a:rPr lang="en-US" sz="2800" dirty="0" smtClean="0"/>
              <a:t>Prevents duplicate user or book entries.</a:t>
            </a:r>
          </a:p>
          <a:p>
            <a:r>
              <a:rPr lang="en-US" sz="2800" dirty="0" smtClean="0"/>
              <a:t>Tracks all transactions automatically.</a:t>
            </a:r>
          </a:p>
          <a:p>
            <a:r>
              <a:rPr lang="en-US" sz="2800" dirty="0" smtClean="0"/>
              <a:t>Calculates fines for late returns.</a:t>
            </a:r>
          </a:p>
          <a:p>
            <a:r>
              <a:rPr lang="en-US" sz="2800" dirty="0" smtClean="0"/>
              <a:t>Maintains permanent storage with JSON and logs.</a:t>
            </a:r>
          </a:p>
          <a:p>
            <a:r>
              <a:rPr lang="en-US" sz="2800" dirty="0" smtClean="0"/>
              <a:t>Works as a </a:t>
            </a:r>
            <a:r>
              <a:rPr lang="en-US" sz="2800" b="1" dirty="0" smtClean="0"/>
              <a:t>realistic mini library simulation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Only CLI-based (no GUI for beginners).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No support for book reservation or renewal.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Limited to JSON file (no proper database).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Works for single system (not online multi-user).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Searching and filtering options not included.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Scope &amp;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253</TotalTime>
  <Words>569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                          E-Library Management System</vt:lpstr>
      <vt:lpstr>Problem Statement</vt:lpstr>
      <vt:lpstr>Objectives</vt:lpstr>
      <vt:lpstr>Features</vt:lpstr>
      <vt:lpstr>System Architecture</vt:lpstr>
      <vt:lpstr>Workflow</vt:lpstr>
      <vt:lpstr>Key Functions</vt:lpstr>
      <vt:lpstr>Advantages</vt:lpstr>
      <vt:lpstr>Current Scope &amp; Constraints</vt:lpstr>
      <vt:lpstr>Future Enhancements</vt:lpstr>
      <vt:lpstr>Conclusion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E-Library Management System   </dc:title>
  <dc:creator>RAHUL</dc:creator>
  <cp:lastModifiedBy>RAHUL</cp:lastModifiedBy>
  <cp:revision>14</cp:revision>
  <dcterms:created xsi:type="dcterms:W3CDTF">2006-08-16T00:00:00Z</dcterms:created>
  <dcterms:modified xsi:type="dcterms:W3CDTF">2025-08-21T09:47:10Z</dcterms:modified>
</cp:coreProperties>
</file>