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3"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E14D2-EBDA-45BE-8072-CEEB18D1C02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7EC0FD-44EB-4C2D-98B9-52E523F08D0E}">
      <dgm:prSet/>
      <dgm:spPr/>
      <dgm:t>
        <a:bodyPr/>
        <a:lstStyle/>
        <a:p>
          <a:pPr>
            <a:lnSpc>
              <a:spcPct val="100000"/>
            </a:lnSpc>
          </a:pPr>
          <a:r>
            <a:rPr lang="en-IN"/>
            <a:t>Objectives</a:t>
          </a:r>
          <a:endParaRPr lang="en-US"/>
        </a:p>
      </dgm:t>
    </dgm:pt>
    <dgm:pt modelId="{87A6D18F-775F-4559-ABE6-4794D6DBBFB3}" type="parTrans" cxnId="{950FBFC5-575C-4E0F-8EEA-50F58A2FD16D}">
      <dgm:prSet/>
      <dgm:spPr/>
      <dgm:t>
        <a:bodyPr/>
        <a:lstStyle/>
        <a:p>
          <a:endParaRPr lang="en-US"/>
        </a:p>
      </dgm:t>
    </dgm:pt>
    <dgm:pt modelId="{9641AF73-D868-4BA7-91ED-7968470A5BEF}" type="sibTrans" cxnId="{950FBFC5-575C-4E0F-8EEA-50F58A2FD16D}">
      <dgm:prSet/>
      <dgm:spPr/>
      <dgm:t>
        <a:bodyPr/>
        <a:lstStyle/>
        <a:p>
          <a:endParaRPr lang="en-US"/>
        </a:p>
      </dgm:t>
    </dgm:pt>
    <dgm:pt modelId="{DF0DDDEE-F503-4B5E-9264-0F57E844418F}">
      <dgm:prSet/>
      <dgm:spPr/>
      <dgm:t>
        <a:bodyPr/>
        <a:lstStyle/>
        <a:p>
          <a:pPr>
            <a:lnSpc>
              <a:spcPct val="100000"/>
            </a:lnSpc>
          </a:pPr>
          <a:r>
            <a:rPr lang="en-IN"/>
            <a:t>Problem Statement</a:t>
          </a:r>
          <a:endParaRPr lang="en-US"/>
        </a:p>
      </dgm:t>
    </dgm:pt>
    <dgm:pt modelId="{99277338-C0F6-4A31-80CE-0BBD948A7984}" type="parTrans" cxnId="{DBA99A46-49CA-4929-922F-9D04D2EABC38}">
      <dgm:prSet/>
      <dgm:spPr/>
      <dgm:t>
        <a:bodyPr/>
        <a:lstStyle/>
        <a:p>
          <a:endParaRPr lang="en-US"/>
        </a:p>
      </dgm:t>
    </dgm:pt>
    <dgm:pt modelId="{A3DB2567-3E45-4793-951A-4CC03C5D1ACF}" type="sibTrans" cxnId="{DBA99A46-49CA-4929-922F-9D04D2EABC38}">
      <dgm:prSet/>
      <dgm:spPr/>
      <dgm:t>
        <a:bodyPr/>
        <a:lstStyle/>
        <a:p>
          <a:endParaRPr lang="en-US"/>
        </a:p>
      </dgm:t>
    </dgm:pt>
    <dgm:pt modelId="{B31FE3FB-F25B-4983-9808-D3CD8F07267F}">
      <dgm:prSet/>
      <dgm:spPr/>
      <dgm:t>
        <a:bodyPr/>
        <a:lstStyle/>
        <a:p>
          <a:pPr>
            <a:lnSpc>
              <a:spcPct val="100000"/>
            </a:lnSpc>
          </a:pPr>
          <a:r>
            <a:rPr lang="en-IN" dirty="0"/>
            <a:t>Introduction</a:t>
          </a:r>
          <a:endParaRPr lang="en-US" dirty="0"/>
        </a:p>
      </dgm:t>
    </dgm:pt>
    <dgm:pt modelId="{D34A550D-10D6-4316-9AD5-7633D4AEF4F9}" type="parTrans" cxnId="{205C488E-1803-43B3-A651-288B58E10F5E}">
      <dgm:prSet/>
      <dgm:spPr/>
      <dgm:t>
        <a:bodyPr/>
        <a:lstStyle/>
        <a:p>
          <a:endParaRPr lang="en-US"/>
        </a:p>
      </dgm:t>
    </dgm:pt>
    <dgm:pt modelId="{D39E843B-727A-473D-A9F0-19A7A2FB99BC}" type="sibTrans" cxnId="{205C488E-1803-43B3-A651-288B58E10F5E}">
      <dgm:prSet/>
      <dgm:spPr/>
      <dgm:t>
        <a:bodyPr/>
        <a:lstStyle/>
        <a:p>
          <a:endParaRPr lang="en-US"/>
        </a:p>
      </dgm:t>
    </dgm:pt>
    <dgm:pt modelId="{E17D1DBB-B6E3-4F2B-8B13-121FA4A6C52B}">
      <dgm:prSet/>
      <dgm:spPr/>
      <dgm:t>
        <a:bodyPr/>
        <a:lstStyle/>
        <a:p>
          <a:pPr>
            <a:lnSpc>
              <a:spcPct val="100000"/>
            </a:lnSpc>
          </a:pPr>
          <a:r>
            <a:rPr lang="en-IN"/>
            <a:t>Requirements</a:t>
          </a:r>
          <a:endParaRPr lang="en-US"/>
        </a:p>
      </dgm:t>
    </dgm:pt>
    <dgm:pt modelId="{2FD2569F-08F5-4D9F-8100-8DC80BB464C8}" type="parTrans" cxnId="{8F360C58-1FF4-4A80-8C0B-CF4EAF149DD9}">
      <dgm:prSet/>
      <dgm:spPr/>
      <dgm:t>
        <a:bodyPr/>
        <a:lstStyle/>
        <a:p>
          <a:endParaRPr lang="en-US"/>
        </a:p>
      </dgm:t>
    </dgm:pt>
    <dgm:pt modelId="{2227FEC0-61F2-4E88-A8AA-1AE1860DDFEE}" type="sibTrans" cxnId="{8F360C58-1FF4-4A80-8C0B-CF4EAF149DD9}">
      <dgm:prSet/>
      <dgm:spPr/>
      <dgm:t>
        <a:bodyPr/>
        <a:lstStyle/>
        <a:p>
          <a:endParaRPr lang="en-US"/>
        </a:p>
      </dgm:t>
    </dgm:pt>
    <dgm:pt modelId="{11262224-F018-4A74-BB46-248977CCDD7E}">
      <dgm:prSet/>
      <dgm:spPr/>
      <dgm:t>
        <a:bodyPr/>
        <a:lstStyle/>
        <a:p>
          <a:pPr>
            <a:lnSpc>
              <a:spcPct val="100000"/>
            </a:lnSpc>
          </a:pPr>
          <a:r>
            <a:rPr lang="en-IN"/>
            <a:t>Concepts Used</a:t>
          </a:r>
          <a:endParaRPr lang="en-US"/>
        </a:p>
      </dgm:t>
    </dgm:pt>
    <dgm:pt modelId="{8CF2C8B2-0821-4796-B9E6-24DC9631B974}" type="parTrans" cxnId="{2B0CB35F-8869-46B5-ADA0-FD784D2BFBF3}">
      <dgm:prSet/>
      <dgm:spPr/>
      <dgm:t>
        <a:bodyPr/>
        <a:lstStyle/>
        <a:p>
          <a:endParaRPr lang="en-US"/>
        </a:p>
      </dgm:t>
    </dgm:pt>
    <dgm:pt modelId="{AC80DA00-357A-499C-9AF8-DBAB59877D2D}" type="sibTrans" cxnId="{2B0CB35F-8869-46B5-ADA0-FD784D2BFBF3}">
      <dgm:prSet/>
      <dgm:spPr/>
      <dgm:t>
        <a:bodyPr/>
        <a:lstStyle/>
        <a:p>
          <a:endParaRPr lang="en-US"/>
        </a:p>
      </dgm:t>
    </dgm:pt>
    <dgm:pt modelId="{A9E04B40-446A-4BB5-9955-F9B90A41E384}">
      <dgm:prSet/>
      <dgm:spPr/>
      <dgm:t>
        <a:bodyPr/>
        <a:lstStyle/>
        <a:p>
          <a:pPr>
            <a:lnSpc>
              <a:spcPct val="100000"/>
            </a:lnSpc>
          </a:pPr>
          <a:r>
            <a:rPr lang="en-IN"/>
            <a:t>Classes and Methods</a:t>
          </a:r>
          <a:endParaRPr lang="en-US"/>
        </a:p>
      </dgm:t>
    </dgm:pt>
    <dgm:pt modelId="{66AA2606-6FD1-40DC-8D8F-248CDC756E14}" type="parTrans" cxnId="{86F7EA08-DAEE-4DAF-8D98-545E3E0B1CC0}">
      <dgm:prSet/>
      <dgm:spPr/>
      <dgm:t>
        <a:bodyPr/>
        <a:lstStyle/>
        <a:p>
          <a:endParaRPr lang="en-US"/>
        </a:p>
      </dgm:t>
    </dgm:pt>
    <dgm:pt modelId="{9CF89DAF-CF1C-4CEA-8E4F-1C91495C8A4B}" type="sibTrans" cxnId="{86F7EA08-DAEE-4DAF-8D98-545E3E0B1CC0}">
      <dgm:prSet/>
      <dgm:spPr/>
      <dgm:t>
        <a:bodyPr/>
        <a:lstStyle/>
        <a:p>
          <a:endParaRPr lang="en-US"/>
        </a:p>
      </dgm:t>
    </dgm:pt>
    <dgm:pt modelId="{B243069C-4F4E-4BF4-B961-F6B9684C70E6}">
      <dgm:prSet/>
      <dgm:spPr/>
      <dgm:t>
        <a:bodyPr/>
        <a:lstStyle/>
        <a:p>
          <a:pPr>
            <a:lnSpc>
              <a:spcPct val="100000"/>
            </a:lnSpc>
          </a:pPr>
          <a:r>
            <a:rPr lang="en-IN"/>
            <a:t>Design</a:t>
          </a:r>
          <a:endParaRPr lang="en-US"/>
        </a:p>
      </dgm:t>
    </dgm:pt>
    <dgm:pt modelId="{F3B4AB8A-C9AE-4C42-BAE8-F7A1F7D056AB}" type="parTrans" cxnId="{EFB5F352-AB1F-44A4-9362-9D90FB8A17DF}">
      <dgm:prSet/>
      <dgm:spPr/>
      <dgm:t>
        <a:bodyPr/>
        <a:lstStyle/>
        <a:p>
          <a:endParaRPr lang="en-US"/>
        </a:p>
      </dgm:t>
    </dgm:pt>
    <dgm:pt modelId="{94C51B14-1E8B-428B-8125-2ABB6D97BEAA}" type="sibTrans" cxnId="{EFB5F352-AB1F-44A4-9362-9D90FB8A17DF}">
      <dgm:prSet/>
      <dgm:spPr/>
      <dgm:t>
        <a:bodyPr/>
        <a:lstStyle/>
        <a:p>
          <a:endParaRPr lang="en-US"/>
        </a:p>
      </dgm:t>
    </dgm:pt>
    <dgm:pt modelId="{796A4962-1984-40BD-A888-AC3284BE9935}">
      <dgm:prSet/>
      <dgm:spPr/>
      <dgm:t>
        <a:bodyPr/>
        <a:lstStyle/>
        <a:p>
          <a:pPr>
            <a:lnSpc>
              <a:spcPct val="100000"/>
            </a:lnSpc>
          </a:pPr>
          <a:r>
            <a:rPr lang="en-IN"/>
            <a:t>Conclusion</a:t>
          </a:r>
          <a:endParaRPr lang="en-US"/>
        </a:p>
      </dgm:t>
    </dgm:pt>
    <dgm:pt modelId="{820EC0DD-3099-4126-9F29-80275455C7BE}" type="parTrans" cxnId="{B5B729F7-395B-4443-A75D-410A3E1CAFBF}">
      <dgm:prSet/>
      <dgm:spPr/>
      <dgm:t>
        <a:bodyPr/>
        <a:lstStyle/>
        <a:p>
          <a:endParaRPr lang="en-US"/>
        </a:p>
      </dgm:t>
    </dgm:pt>
    <dgm:pt modelId="{0505B6EB-16D3-40D2-9A34-16AE68496F09}" type="sibTrans" cxnId="{B5B729F7-395B-4443-A75D-410A3E1CAFBF}">
      <dgm:prSet/>
      <dgm:spPr/>
      <dgm:t>
        <a:bodyPr/>
        <a:lstStyle/>
        <a:p>
          <a:endParaRPr lang="en-US"/>
        </a:p>
      </dgm:t>
    </dgm:pt>
    <dgm:pt modelId="{6D9CEE86-E768-4D08-9459-31854809BEC7}" type="pres">
      <dgm:prSet presAssocID="{957E14D2-EBDA-45BE-8072-CEEB18D1C025}" presName="root" presStyleCnt="0">
        <dgm:presLayoutVars>
          <dgm:dir/>
          <dgm:resizeHandles val="exact"/>
        </dgm:presLayoutVars>
      </dgm:prSet>
      <dgm:spPr/>
    </dgm:pt>
    <dgm:pt modelId="{6623A6EA-DC88-4E54-97A6-3C8F6E873FB1}" type="pres">
      <dgm:prSet presAssocID="{5C7EC0FD-44EB-4C2D-98B9-52E523F08D0E}" presName="compNode" presStyleCnt="0"/>
      <dgm:spPr/>
    </dgm:pt>
    <dgm:pt modelId="{FC02BAB5-4FB0-429D-8B3E-B08E2C598EBC}" type="pres">
      <dgm:prSet presAssocID="{5C7EC0FD-44EB-4C2D-98B9-52E523F08D0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naire"/>
        </a:ext>
      </dgm:extLst>
    </dgm:pt>
    <dgm:pt modelId="{FBF7354A-5C77-4032-A032-10C69DDADB2A}" type="pres">
      <dgm:prSet presAssocID="{5C7EC0FD-44EB-4C2D-98B9-52E523F08D0E}" presName="spaceRect" presStyleCnt="0"/>
      <dgm:spPr/>
    </dgm:pt>
    <dgm:pt modelId="{156A1778-A7BD-40F7-B123-19A1A91BCA2C}" type="pres">
      <dgm:prSet presAssocID="{5C7EC0FD-44EB-4C2D-98B9-52E523F08D0E}" presName="textRect" presStyleLbl="revTx" presStyleIdx="0" presStyleCnt="8">
        <dgm:presLayoutVars>
          <dgm:chMax val="1"/>
          <dgm:chPref val="1"/>
        </dgm:presLayoutVars>
      </dgm:prSet>
      <dgm:spPr/>
    </dgm:pt>
    <dgm:pt modelId="{95273AD1-00B6-4EBD-9CDC-C129E08C7255}" type="pres">
      <dgm:prSet presAssocID="{9641AF73-D868-4BA7-91ED-7968470A5BEF}" presName="sibTrans" presStyleCnt="0"/>
      <dgm:spPr/>
    </dgm:pt>
    <dgm:pt modelId="{13513AF6-BD24-400B-97D0-73BF53BE9C04}" type="pres">
      <dgm:prSet presAssocID="{DF0DDDEE-F503-4B5E-9264-0F57E844418F}" presName="compNode" presStyleCnt="0"/>
      <dgm:spPr/>
    </dgm:pt>
    <dgm:pt modelId="{8FC79B30-31BB-475E-A3F8-FF614A519E56}" type="pres">
      <dgm:prSet presAssocID="{DF0DDDEE-F503-4B5E-9264-0F57E844418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agnostic"/>
        </a:ext>
      </dgm:extLst>
    </dgm:pt>
    <dgm:pt modelId="{9A4A7E8B-2613-4389-BA04-EB837288B8F0}" type="pres">
      <dgm:prSet presAssocID="{DF0DDDEE-F503-4B5E-9264-0F57E844418F}" presName="spaceRect" presStyleCnt="0"/>
      <dgm:spPr/>
    </dgm:pt>
    <dgm:pt modelId="{B3041A4F-B652-470E-862E-556B7ADEDD59}" type="pres">
      <dgm:prSet presAssocID="{DF0DDDEE-F503-4B5E-9264-0F57E844418F}" presName="textRect" presStyleLbl="revTx" presStyleIdx="1" presStyleCnt="8">
        <dgm:presLayoutVars>
          <dgm:chMax val="1"/>
          <dgm:chPref val="1"/>
        </dgm:presLayoutVars>
      </dgm:prSet>
      <dgm:spPr/>
    </dgm:pt>
    <dgm:pt modelId="{12C0F38E-59BA-422A-AE9B-8F14CE18349B}" type="pres">
      <dgm:prSet presAssocID="{A3DB2567-3E45-4793-951A-4CC03C5D1ACF}" presName="sibTrans" presStyleCnt="0"/>
      <dgm:spPr/>
    </dgm:pt>
    <dgm:pt modelId="{BD6B6DB2-D55E-4345-A90F-BE9DF9270F50}" type="pres">
      <dgm:prSet presAssocID="{B31FE3FB-F25B-4983-9808-D3CD8F07267F}" presName="compNode" presStyleCnt="0"/>
      <dgm:spPr/>
    </dgm:pt>
    <dgm:pt modelId="{0E39452F-BF73-4590-8A00-7A25722650D4}" type="pres">
      <dgm:prSet presAssocID="{B31FE3FB-F25B-4983-9808-D3CD8F07267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ke"/>
        </a:ext>
      </dgm:extLst>
    </dgm:pt>
    <dgm:pt modelId="{A7F0B635-9AD3-4789-AC21-932E12E700EB}" type="pres">
      <dgm:prSet presAssocID="{B31FE3FB-F25B-4983-9808-D3CD8F07267F}" presName="spaceRect" presStyleCnt="0"/>
      <dgm:spPr/>
    </dgm:pt>
    <dgm:pt modelId="{84EE869E-CA52-489F-86CC-88A51815B8B5}" type="pres">
      <dgm:prSet presAssocID="{B31FE3FB-F25B-4983-9808-D3CD8F07267F}" presName="textRect" presStyleLbl="revTx" presStyleIdx="2" presStyleCnt="8">
        <dgm:presLayoutVars>
          <dgm:chMax val="1"/>
          <dgm:chPref val="1"/>
        </dgm:presLayoutVars>
      </dgm:prSet>
      <dgm:spPr/>
    </dgm:pt>
    <dgm:pt modelId="{EBBE5E8F-5C54-458A-B694-BC7AC9A1C463}" type="pres">
      <dgm:prSet presAssocID="{D39E843B-727A-473D-A9F0-19A7A2FB99BC}" presName="sibTrans" presStyleCnt="0"/>
      <dgm:spPr/>
    </dgm:pt>
    <dgm:pt modelId="{61D688E4-D274-4BBF-8C5C-5735A8E429EA}" type="pres">
      <dgm:prSet presAssocID="{E17D1DBB-B6E3-4F2B-8B13-121FA4A6C52B}" presName="compNode" presStyleCnt="0"/>
      <dgm:spPr/>
    </dgm:pt>
    <dgm:pt modelId="{AE7CD179-4A1A-4A76-A923-ED4BBF4B3808}" type="pres">
      <dgm:prSet presAssocID="{E17D1DBB-B6E3-4F2B-8B13-121FA4A6C52B}"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uzzle"/>
        </a:ext>
      </dgm:extLst>
    </dgm:pt>
    <dgm:pt modelId="{DED723F6-2A0E-420E-A7EF-31F44F1E338B}" type="pres">
      <dgm:prSet presAssocID="{E17D1DBB-B6E3-4F2B-8B13-121FA4A6C52B}" presName="spaceRect" presStyleCnt="0"/>
      <dgm:spPr/>
    </dgm:pt>
    <dgm:pt modelId="{1183F9C6-4068-4915-87C4-E6D9A238A9D8}" type="pres">
      <dgm:prSet presAssocID="{E17D1DBB-B6E3-4F2B-8B13-121FA4A6C52B}" presName="textRect" presStyleLbl="revTx" presStyleIdx="3" presStyleCnt="8">
        <dgm:presLayoutVars>
          <dgm:chMax val="1"/>
          <dgm:chPref val="1"/>
        </dgm:presLayoutVars>
      </dgm:prSet>
      <dgm:spPr/>
    </dgm:pt>
    <dgm:pt modelId="{F5867B9A-6F3E-46D0-8F22-59BAE46EEF79}" type="pres">
      <dgm:prSet presAssocID="{2227FEC0-61F2-4E88-A8AA-1AE1860DDFEE}" presName="sibTrans" presStyleCnt="0"/>
      <dgm:spPr/>
    </dgm:pt>
    <dgm:pt modelId="{1E583204-C508-432B-846D-F0418ED6742B}" type="pres">
      <dgm:prSet presAssocID="{11262224-F018-4A74-BB46-248977CCDD7E}" presName="compNode" presStyleCnt="0"/>
      <dgm:spPr/>
    </dgm:pt>
    <dgm:pt modelId="{EC52CCCB-AC61-4419-A3AF-AD3FED91666D}" type="pres">
      <dgm:prSet presAssocID="{11262224-F018-4A74-BB46-248977CCDD7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7D05A46C-6DF1-4C9A-8088-4C5460B271EC}" type="pres">
      <dgm:prSet presAssocID="{11262224-F018-4A74-BB46-248977CCDD7E}" presName="spaceRect" presStyleCnt="0"/>
      <dgm:spPr/>
    </dgm:pt>
    <dgm:pt modelId="{A7781D64-ED6B-4372-A4D9-FF00DBEEE3FD}" type="pres">
      <dgm:prSet presAssocID="{11262224-F018-4A74-BB46-248977CCDD7E}" presName="textRect" presStyleLbl="revTx" presStyleIdx="4" presStyleCnt="8">
        <dgm:presLayoutVars>
          <dgm:chMax val="1"/>
          <dgm:chPref val="1"/>
        </dgm:presLayoutVars>
      </dgm:prSet>
      <dgm:spPr/>
    </dgm:pt>
    <dgm:pt modelId="{1B0A22D8-D152-4ACC-A6C9-F37D7A3CCE56}" type="pres">
      <dgm:prSet presAssocID="{AC80DA00-357A-499C-9AF8-DBAB59877D2D}" presName="sibTrans" presStyleCnt="0"/>
      <dgm:spPr/>
    </dgm:pt>
    <dgm:pt modelId="{6E2ADF59-CC32-473D-B63A-A141ECD01AF2}" type="pres">
      <dgm:prSet presAssocID="{A9E04B40-446A-4BB5-9955-F9B90A41E384}" presName="compNode" presStyleCnt="0"/>
      <dgm:spPr/>
    </dgm:pt>
    <dgm:pt modelId="{53B492E0-E944-4E24-B1F7-E02B4E9E093D}" type="pres">
      <dgm:prSet presAssocID="{A9E04B40-446A-4BB5-9955-F9B90A41E38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Enrollment"/>
        </a:ext>
      </dgm:extLst>
    </dgm:pt>
    <dgm:pt modelId="{A198CAA9-58DD-4AB0-B890-4B51CDE6F8BD}" type="pres">
      <dgm:prSet presAssocID="{A9E04B40-446A-4BB5-9955-F9B90A41E384}" presName="spaceRect" presStyleCnt="0"/>
      <dgm:spPr/>
    </dgm:pt>
    <dgm:pt modelId="{A9056872-7440-4125-B72B-570A28AC3701}" type="pres">
      <dgm:prSet presAssocID="{A9E04B40-446A-4BB5-9955-F9B90A41E384}" presName="textRect" presStyleLbl="revTx" presStyleIdx="5" presStyleCnt="8">
        <dgm:presLayoutVars>
          <dgm:chMax val="1"/>
          <dgm:chPref val="1"/>
        </dgm:presLayoutVars>
      </dgm:prSet>
      <dgm:spPr/>
    </dgm:pt>
    <dgm:pt modelId="{922C83E9-F200-4C38-9BA4-4F64DD1F794E}" type="pres">
      <dgm:prSet presAssocID="{9CF89DAF-CF1C-4CEA-8E4F-1C91495C8A4B}" presName="sibTrans" presStyleCnt="0"/>
      <dgm:spPr/>
    </dgm:pt>
    <dgm:pt modelId="{35E4F13D-2A88-48A4-A3DA-758F56DF9CBD}" type="pres">
      <dgm:prSet presAssocID="{B243069C-4F4E-4BF4-B961-F6B9684C70E6}" presName="compNode" presStyleCnt="0"/>
      <dgm:spPr/>
    </dgm:pt>
    <dgm:pt modelId="{1D06B5C6-648F-4CF8-A30C-EE3F78E3EACC}" type="pres">
      <dgm:prSet presAssocID="{B243069C-4F4E-4BF4-B961-F6B9684C70E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esign"/>
        </a:ext>
      </dgm:extLst>
    </dgm:pt>
    <dgm:pt modelId="{BC454239-D4CE-46E9-B57F-C2969AE0B39B}" type="pres">
      <dgm:prSet presAssocID="{B243069C-4F4E-4BF4-B961-F6B9684C70E6}" presName="spaceRect" presStyleCnt="0"/>
      <dgm:spPr/>
    </dgm:pt>
    <dgm:pt modelId="{E60FCFDE-8067-4137-8081-24E0C746496D}" type="pres">
      <dgm:prSet presAssocID="{B243069C-4F4E-4BF4-B961-F6B9684C70E6}" presName="textRect" presStyleLbl="revTx" presStyleIdx="6" presStyleCnt="8">
        <dgm:presLayoutVars>
          <dgm:chMax val="1"/>
          <dgm:chPref val="1"/>
        </dgm:presLayoutVars>
      </dgm:prSet>
      <dgm:spPr/>
    </dgm:pt>
    <dgm:pt modelId="{78D731E0-2892-4229-9706-E1FFCF64E84B}" type="pres">
      <dgm:prSet presAssocID="{94C51B14-1E8B-428B-8125-2ABB6D97BEAA}" presName="sibTrans" presStyleCnt="0"/>
      <dgm:spPr/>
    </dgm:pt>
    <dgm:pt modelId="{3C768540-8F26-4F1D-BCC0-202A48E000F9}" type="pres">
      <dgm:prSet presAssocID="{796A4962-1984-40BD-A888-AC3284BE9935}" presName="compNode" presStyleCnt="0"/>
      <dgm:spPr/>
    </dgm:pt>
    <dgm:pt modelId="{CA0726F8-D3B1-46C2-A547-5E340E016890}" type="pres">
      <dgm:prSet presAssocID="{796A4962-1984-40BD-A888-AC3284BE993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Flow"/>
        </a:ext>
      </dgm:extLst>
    </dgm:pt>
    <dgm:pt modelId="{E73AF077-0553-43A2-83D3-BFA5D435F33C}" type="pres">
      <dgm:prSet presAssocID="{796A4962-1984-40BD-A888-AC3284BE9935}" presName="spaceRect" presStyleCnt="0"/>
      <dgm:spPr/>
    </dgm:pt>
    <dgm:pt modelId="{964F2A47-93BD-46C1-93AB-4D2AF27CFADF}" type="pres">
      <dgm:prSet presAssocID="{796A4962-1984-40BD-A888-AC3284BE9935}" presName="textRect" presStyleLbl="revTx" presStyleIdx="7" presStyleCnt="8">
        <dgm:presLayoutVars>
          <dgm:chMax val="1"/>
          <dgm:chPref val="1"/>
        </dgm:presLayoutVars>
      </dgm:prSet>
      <dgm:spPr/>
    </dgm:pt>
  </dgm:ptLst>
  <dgm:cxnLst>
    <dgm:cxn modelId="{86F7EA08-DAEE-4DAF-8D98-545E3E0B1CC0}" srcId="{957E14D2-EBDA-45BE-8072-CEEB18D1C025}" destId="{A9E04B40-446A-4BB5-9955-F9B90A41E384}" srcOrd="5" destOrd="0" parTransId="{66AA2606-6FD1-40DC-8D8F-248CDC756E14}" sibTransId="{9CF89DAF-CF1C-4CEA-8E4F-1C91495C8A4B}"/>
    <dgm:cxn modelId="{7AAF4B2A-9BDC-4FAD-849B-699316CDD2BD}" type="presOf" srcId="{957E14D2-EBDA-45BE-8072-CEEB18D1C025}" destId="{6D9CEE86-E768-4D08-9459-31854809BEC7}" srcOrd="0" destOrd="0" presId="urn:microsoft.com/office/officeart/2018/2/layout/IconLabelList"/>
    <dgm:cxn modelId="{BB36BF31-A57D-4BA1-AEC3-79ABFF723AD2}" type="presOf" srcId="{A9E04B40-446A-4BB5-9955-F9B90A41E384}" destId="{A9056872-7440-4125-B72B-570A28AC3701}" srcOrd="0" destOrd="0" presId="urn:microsoft.com/office/officeart/2018/2/layout/IconLabelList"/>
    <dgm:cxn modelId="{2B0CB35F-8869-46B5-ADA0-FD784D2BFBF3}" srcId="{957E14D2-EBDA-45BE-8072-CEEB18D1C025}" destId="{11262224-F018-4A74-BB46-248977CCDD7E}" srcOrd="4" destOrd="0" parTransId="{8CF2C8B2-0821-4796-B9E6-24DC9631B974}" sibTransId="{AC80DA00-357A-499C-9AF8-DBAB59877D2D}"/>
    <dgm:cxn modelId="{5C51AB62-928E-4B9C-855C-7C17B5E53707}" type="presOf" srcId="{E17D1DBB-B6E3-4F2B-8B13-121FA4A6C52B}" destId="{1183F9C6-4068-4915-87C4-E6D9A238A9D8}" srcOrd="0" destOrd="0" presId="urn:microsoft.com/office/officeart/2018/2/layout/IconLabelList"/>
    <dgm:cxn modelId="{0751A845-934A-4D5E-BEF9-6FECC0D900D4}" type="presOf" srcId="{B243069C-4F4E-4BF4-B961-F6B9684C70E6}" destId="{E60FCFDE-8067-4137-8081-24E0C746496D}" srcOrd="0" destOrd="0" presId="urn:microsoft.com/office/officeart/2018/2/layout/IconLabelList"/>
    <dgm:cxn modelId="{DBA99A46-49CA-4929-922F-9D04D2EABC38}" srcId="{957E14D2-EBDA-45BE-8072-CEEB18D1C025}" destId="{DF0DDDEE-F503-4B5E-9264-0F57E844418F}" srcOrd="1" destOrd="0" parTransId="{99277338-C0F6-4A31-80CE-0BBD948A7984}" sibTransId="{A3DB2567-3E45-4793-951A-4CC03C5D1ACF}"/>
    <dgm:cxn modelId="{9AA46A50-7FAF-4628-BC53-0A05F9EE4083}" type="presOf" srcId="{DF0DDDEE-F503-4B5E-9264-0F57E844418F}" destId="{B3041A4F-B652-470E-862E-556B7ADEDD59}" srcOrd="0" destOrd="0" presId="urn:microsoft.com/office/officeart/2018/2/layout/IconLabelList"/>
    <dgm:cxn modelId="{EFB5F352-AB1F-44A4-9362-9D90FB8A17DF}" srcId="{957E14D2-EBDA-45BE-8072-CEEB18D1C025}" destId="{B243069C-4F4E-4BF4-B961-F6B9684C70E6}" srcOrd="6" destOrd="0" parTransId="{F3B4AB8A-C9AE-4C42-BAE8-F7A1F7D056AB}" sibTransId="{94C51B14-1E8B-428B-8125-2ABB6D97BEAA}"/>
    <dgm:cxn modelId="{8F360C58-1FF4-4A80-8C0B-CF4EAF149DD9}" srcId="{957E14D2-EBDA-45BE-8072-CEEB18D1C025}" destId="{E17D1DBB-B6E3-4F2B-8B13-121FA4A6C52B}" srcOrd="3" destOrd="0" parTransId="{2FD2569F-08F5-4D9F-8100-8DC80BB464C8}" sibTransId="{2227FEC0-61F2-4E88-A8AA-1AE1860DDFEE}"/>
    <dgm:cxn modelId="{205C488E-1803-43B3-A651-288B58E10F5E}" srcId="{957E14D2-EBDA-45BE-8072-CEEB18D1C025}" destId="{B31FE3FB-F25B-4983-9808-D3CD8F07267F}" srcOrd="2" destOrd="0" parTransId="{D34A550D-10D6-4316-9AD5-7633D4AEF4F9}" sibTransId="{D39E843B-727A-473D-A9F0-19A7A2FB99BC}"/>
    <dgm:cxn modelId="{126D65B0-D0AE-40EF-9C83-5609A6E7AEC6}" type="presOf" srcId="{5C7EC0FD-44EB-4C2D-98B9-52E523F08D0E}" destId="{156A1778-A7BD-40F7-B123-19A1A91BCA2C}" srcOrd="0" destOrd="0" presId="urn:microsoft.com/office/officeart/2018/2/layout/IconLabelList"/>
    <dgm:cxn modelId="{67A489BA-8279-4933-9072-104AB31CE7C1}" type="presOf" srcId="{11262224-F018-4A74-BB46-248977CCDD7E}" destId="{A7781D64-ED6B-4372-A4D9-FF00DBEEE3FD}" srcOrd="0" destOrd="0" presId="urn:microsoft.com/office/officeart/2018/2/layout/IconLabelList"/>
    <dgm:cxn modelId="{950FBFC5-575C-4E0F-8EEA-50F58A2FD16D}" srcId="{957E14D2-EBDA-45BE-8072-CEEB18D1C025}" destId="{5C7EC0FD-44EB-4C2D-98B9-52E523F08D0E}" srcOrd="0" destOrd="0" parTransId="{87A6D18F-775F-4559-ABE6-4794D6DBBFB3}" sibTransId="{9641AF73-D868-4BA7-91ED-7968470A5BEF}"/>
    <dgm:cxn modelId="{EA0B3DE8-3A10-4258-B80E-B330997E02AA}" type="presOf" srcId="{796A4962-1984-40BD-A888-AC3284BE9935}" destId="{964F2A47-93BD-46C1-93AB-4D2AF27CFADF}" srcOrd="0" destOrd="0" presId="urn:microsoft.com/office/officeart/2018/2/layout/IconLabelList"/>
    <dgm:cxn modelId="{BAACF0EA-973C-4C7A-8698-8B858234E3F0}" type="presOf" srcId="{B31FE3FB-F25B-4983-9808-D3CD8F07267F}" destId="{84EE869E-CA52-489F-86CC-88A51815B8B5}" srcOrd="0" destOrd="0" presId="urn:microsoft.com/office/officeart/2018/2/layout/IconLabelList"/>
    <dgm:cxn modelId="{B5B729F7-395B-4443-A75D-410A3E1CAFBF}" srcId="{957E14D2-EBDA-45BE-8072-CEEB18D1C025}" destId="{796A4962-1984-40BD-A888-AC3284BE9935}" srcOrd="7" destOrd="0" parTransId="{820EC0DD-3099-4126-9F29-80275455C7BE}" sibTransId="{0505B6EB-16D3-40D2-9A34-16AE68496F09}"/>
    <dgm:cxn modelId="{E8A98989-3178-4BC3-826B-80C072D6C424}" type="presParOf" srcId="{6D9CEE86-E768-4D08-9459-31854809BEC7}" destId="{6623A6EA-DC88-4E54-97A6-3C8F6E873FB1}" srcOrd="0" destOrd="0" presId="urn:microsoft.com/office/officeart/2018/2/layout/IconLabelList"/>
    <dgm:cxn modelId="{E9EE6989-A604-4733-AA85-8FC6E753388A}" type="presParOf" srcId="{6623A6EA-DC88-4E54-97A6-3C8F6E873FB1}" destId="{FC02BAB5-4FB0-429D-8B3E-B08E2C598EBC}" srcOrd="0" destOrd="0" presId="urn:microsoft.com/office/officeart/2018/2/layout/IconLabelList"/>
    <dgm:cxn modelId="{5D63EBBC-DC47-41DC-AA03-95C5E53F9E6F}" type="presParOf" srcId="{6623A6EA-DC88-4E54-97A6-3C8F6E873FB1}" destId="{FBF7354A-5C77-4032-A032-10C69DDADB2A}" srcOrd="1" destOrd="0" presId="urn:microsoft.com/office/officeart/2018/2/layout/IconLabelList"/>
    <dgm:cxn modelId="{F0BD667B-B773-4CD0-B77A-44474527C024}" type="presParOf" srcId="{6623A6EA-DC88-4E54-97A6-3C8F6E873FB1}" destId="{156A1778-A7BD-40F7-B123-19A1A91BCA2C}" srcOrd="2" destOrd="0" presId="urn:microsoft.com/office/officeart/2018/2/layout/IconLabelList"/>
    <dgm:cxn modelId="{FC0BB782-3B1C-40D8-A14B-BBAE802A46F1}" type="presParOf" srcId="{6D9CEE86-E768-4D08-9459-31854809BEC7}" destId="{95273AD1-00B6-4EBD-9CDC-C129E08C7255}" srcOrd="1" destOrd="0" presId="urn:microsoft.com/office/officeart/2018/2/layout/IconLabelList"/>
    <dgm:cxn modelId="{ECEC8EA4-D655-4A3A-B389-6D954A9DE559}" type="presParOf" srcId="{6D9CEE86-E768-4D08-9459-31854809BEC7}" destId="{13513AF6-BD24-400B-97D0-73BF53BE9C04}" srcOrd="2" destOrd="0" presId="urn:microsoft.com/office/officeart/2018/2/layout/IconLabelList"/>
    <dgm:cxn modelId="{8DA2AB27-F7C3-4C2F-A646-8E5F417B5925}" type="presParOf" srcId="{13513AF6-BD24-400B-97D0-73BF53BE9C04}" destId="{8FC79B30-31BB-475E-A3F8-FF614A519E56}" srcOrd="0" destOrd="0" presId="urn:microsoft.com/office/officeart/2018/2/layout/IconLabelList"/>
    <dgm:cxn modelId="{CC7C26CA-2BF6-4D1C-B45B-7E505431B30E}" type="presParOf" srcId="{13513AF6-BD24-400B-97D0-73BF53BE9C04}" destId="{9A4A7E8B-2613-4389-BA04-EB837288B8F0}" srcOrd="1" destOrd="0" presId="urn:microsoft.com/office/officeart/2018/2/layout/IconLabelList"/>
    <dgm:cxn modelId="{23C61837-EB53-44B3-B057-FEF5E0F8CA47}" type="presParOf" srcId="{13513AF6-BD24-400B-97D0-73BF53BE9C04}" destId="{B3041A4F-B652-470E-862E-556B7ADEDD59}" srcOrd="2" destOrd="0" presId="urn:microsoft.com/office/officeart/2018/2/layout/IconLabelList"/>
    <dgm:cxn modelId="{ABAFC037-7EB5-4B49-8806-3C8F2D5CB4C2}" type="presParOf" srcId="{6D9CEE86-E768-4D08-9459-31854809BEC7}" destId="{12C0F38E-59BA-422A-AE9B-8F14CE18349B}" srcOrd="3" destOrd="0" presId="urn:microsoft.com/office/officeart/2018/2/layout/IconLabelList"/>
    <dgm:cxn modelId="{71D5E185-D54A-4EED-8B5F-02C54C754217}" type="presParOf" srcId="{6D9CEE86-E768-4D08-9459-31854809BEC7}" destId="{BD6B6DB2-D55E-4345-A90F-BE9DF9270F50}" srcOrd="4" destOrd="0" presId="urn:microsoft.com/office/officeart/2018/2/layout/IconLabelList"/>
    <dgm:cxn modelId="{A5D1DD49-9EBC-4BB8-878D-983F2D101383}" type="presParOf" srcId="{BD6B6DB2-D55E-4345-A90F-BE9DF9270F50}" destId="{0E39452F-BF73-4590-8A00-7A25722650D4}" srcOrd="0" destOrd="0" presId="urn:microsoft.com/office/officeart/2018/2/layout/IconLabelList"/>
    <dgm:cxn modelId="{C4703BAD-5061-41DF-9E60-EC1ABF6D622F}" type="presParOf" srcId="{BD6B6DB2-D55E-4345-A90F-BE9DF9270F50}" destId="{A7F0B635-9AD3-4789-AC21-932E12E700EB}" srcOrd="1" destOrd="0" presId="urn:microsoft.com/office/officeart/2018/2/layout/IconLabelList"/>
    <dgm:cxn modelId="{609BEF5B-4F75-4303-8C3D-5C2F3779C007}" type="presParOf" srcId="{BD6B6DB2-D55E-4345-A90F-BE9DF9270F50}" destId="{84EE869E-CA52-489F-86CC-88A51815B8B5}" srcOrd="2" destOrd="0" presId="urn:microsoft.com/office/officeart/2018/2/layout/IconLabelList"/>
    <dgm:cxn modelId="{E301E4BD-AD7F-4799-954C-F6E6F0254F42}" type="presParOf" srcId="{6D9CEE86-E768-4D08-9459-31854809BEC7}" destId="{EBBE5E8F-5C54-458A-B694-BC7AC9A1C463}" srcOrd="5" destOrd="0" presId="urn:microsoft.com/office/officeart/2018/2/layout/IconLabelList"/>
    <dgm:cxn modelId="{A2C2EC04-B9A9-4D3D-808A-D683A7E45AC8}" type="presParOf" srcId="{6D9CEE86-E768-4D08-9459-31854809BEC7}" destId="{61D688E4-D274-4BBF-8C5C-5735A8E429EA}" srcOrd="6" destOrd="0" presId="urn:microsoft.com/office/officeart/2018/2/layout/IconLabelList"/>
    <dgm:cxn modelId="{15A71C8D-A113-4D7C-A476-BDD91CE69824}" type="presParOf" srcId="{61D688E4-D274-4BBF-8C5C-5735A8E429EA}" destId="{AE7CD179-4A1A-4A76-A923-ED4BBF4B3808}" srcOrd="0" destOrd="0" presId="urn:microsoft.com/office/officeart/2018/2/layout/IconLabelList"/>
    <dgm:cxn modelId="{A20EA334-E3C3-4AE2-82B5-24AA1FF679D2}" type="presParOf" srcId="{61D688E4-D274-4BBF-8C5C-5735A8E429EA}" destId="{DED723F6-2A0E-420E-A7EF-31F44F1E338B}" srcOrd="1" destOrd="0" presId="urn:microsoft.com/office/officeart/2018/2/layout/IconLabelList"/>
    <dgm:cxn modelId="{E04803DF-C5EE-40E4-843F-4E2D2054927D}" type="presParOf" srcId="{61D688E4-D274-4BBF-8C5C-5735A8E429EA}" destId="{1183F9C6-4068-4915-87C4-E6D9A238A9D8}" srcOrd="2" destOrd="0" presId="urn:microsoft.com/office/officeart/2018/2/layout/IconLabelList"/>
    <dgm:cxn modelId="{DF9128A3-1BB1-42D9-B845-B68D59D9DCFF}" type="presParOf" srcId="{6D9CEE86-E768-4D08-9459-31854809BEC7}" destId="{F5867B9A-6F3E-46D0-8F22-59BAE46EEF79}" srcOrd="7" destOrd="0" presId="urn:microsoft.com/office/officeart/2018/2/layout/IconLabelList"/>
    <dgm:cxn modelId="{CA0F13BA-8AA7-43F9-A626-CDDB0E6E0FB4}" type="presParOf" srcId="{6D9CEE86-E768-4D08-9459-31854809BEC7}" destId="{1E583204-C508-432B-846D-F0418ED6742B}" srcOrd="8" destOrd="0" presId="urn:microsoft.com/office/officeart/2018/2/layout/IconLabelList"/>
    <dgm:cxn modelId="{D9480B8F-8D00-44E0-93F4-31A9E7D129FA}" type="presParOf" srcId="{1E583204-C508-432B-846D-F0418ED6742B}" destId="{EC52CCCB-AC61-4419-A3AF-AD3FED91666D}" srcOrd="0" destOrd="0" presId="urn:microsoft.com/office/officeart/2018/2/layout/IconLabelList"/>
    <dgm:cxn modelId="{1A00FB25-6E38-47CE-AB8E-6583E33D1DA8}" type="presParOf" srcId="{1E583204-C508-432B-846D-F0418ED6742B}" destId="{7D05A46C-6DF1-4C9A-8088-4C5460B271EC}" srcOrd="1" destOrd="0" presId="urn:microsoft.com/office/officeart/2018/2/layout/IconLabelList"/>
    <dgm:cxn modelId="{5FB75A7D-3E4A-4B90-A010-9F761CB05C48}" type="presParOf" srcId="{1E583204-C508-432B-846D-F0418ED6742B}" destId="{A7781D64-ED6B-4372-A4D9-FF00DBEEE3FD}" srcOrd="2" destOrd="0" presId="urn:microsoft.com/office/officeart/2018/2/layout/IconLabelList"/>
    <dgm:cxn modelId="{90D3401C-EA9A-40A8-A95D-4442B26401BD}" type="presParOf" srcId="{6D9CEE86-E768-4D08-9459-31854809BEC7}" destId="{1B0A22D8-D152-4ACC-A6C9-F37D7A3CCE56}" srcOrd="9" destOrd="0" presId="urn:microsoft.com/office/officeart/2018/2/layout/IconLabelList"/>
    <dgm:cxn modelId="{D3722F53-18AE-4257-A09E-8759C7FEDF1D}" type="presParOf" srcId="{6D9CEE86-E768-4D08-9459-31854809BEC7}" destId="{6E2ADF59-CC32-473D-B63A-A141ECD01AF2}" srcOrd="10" destOrd="0" presId="urn:microsoft.com/office/officeart/2018/2/layout/IconLabelList"/>
    <dgm:cxn modelId="{B1726397-757B-4475-B36B-C2E8B04A7A52}" type="presParOf" srcId="{6E2ADF59-CC32-473D-B63A-A141ECD01AF2}" destId="{53B492E0-E944-4E24-B1F7-E02B4E9E093D}" srcOrd="0" destOrd="0" presId="urn:microsoft.com/office/officeart/2018/2/layout/IconLabelList"/>
    <dgm:cxn modelId="{50555CA3-5395-48CE-9BE4-3F46E7740F92}" type="presParOf" srcId="{6E2ADF59-CC32-473D-B63A-A141ECD01AF2}" destId="{A198CAA9-58DD-4AB0-B890-4B51CDE6F8BD}" srcOrd="1" destOrd="0" presId="urn:microsoft.com/office/officeart/2018/2/layout/IconLabelList"/>
    <dgm:cxn modelId="{CDFF348E-C92D-4702-B145-A3E450840A12}" type="presParOf" srcId="{6E2ADF59-CC32-473D-B63A-A141ECD01AF2}" destId="{A9056872-7440-4125-B72B-570A28AC3701}" srcOrd="2" destOrd="0" presId="urn:microsoft.com/office/officeart/2018/2/layout/IconLabelList"/>
    <dgm:cxn modelId="{E9E5EA22-099E-4E63-9B7D-75A65E080DB1}" type="presParOf" srcId="{6D9CEE86-E768-4D08-9459-31854809BEC7}" destId="{922C83E9-F200-4C38-9BA4-4F64DD1F794E}" srcOrd="11" destOrd="0" presId="urn:microsoft.com/office/officeart/2018/2/layout/IconLabelList"/>
    <dgm:cxn modelId="{DBFA479E-DDC3-4493-9FC0-4D7942AB5F75}" type="presParOf" srcId="{6D9CEE86-E768-4D08-9459-31854809BEC7}" destId="{35E4F13D-2A88-48A4-A3DA-758F56DF9CBD}" srcOrd="12" destOrd="0" presId="urn:microsoft.com/office/officeart/2018/2/layout/IconLabelList"/>
    <dgm:cxn modelId="{2F0D7ED5-DA5D-46FE-9435-A93A09FDFC92}" type="presParOf" srcId="{35E4F13D-2A88-48A4-A3DA-758F56DF9CBD}" destId="{1D06B5C6-648F-4CF8-A30C-EE3F78E3EACC}" srcOrd="0" destOrd="0" presId="urn:microsoft.com/office/officeart/2018/2/layout/IconLabelList"/>
    <dgm:cxn modelId="{79656EC1-5541-4ACC-90FB-EA566F460025}" type="presParOf" srcId="{35E4F13D-2A88-48A4-A3DA-758F56DF9CBD}" destId="{BC454239-D4CE-46E9-B57F-C2969AE0B39B}" srcOrd="1" destOrd="0" presId="urn:microsoft.com/office/officeart/2018/2/layout/IconLabelList"/>
    <dgm:cxn modelId="{3301833C-1E38-4654-82DA-8D5B197E6517}" type="presParOf" srcId="{35E4F13D-2A88-48A4-A3DA-758F56DF9CBD}" destId="{E60FCFDE-8067-4137-8081-24E0C746496D}" srcOrd="2" destOrd="0" presId="urn:microsoft.com/office/officeart/2018/2/layout/IconLabelList"/>
    <dgm:cxn modelId="{4B3AC791-F28C-4138-BBF9-6D7E43491B74}" type="presParOf" srcId="{6D9CEE86-E768-4D08-9459-31854809BEC7}" destId="{78D731E0-2892-4229-9706-E1FFCF64E84B}" srcOrd="13" destOrd="0" presId="urn:microsoft.com/office/officeart/2018/2/layout/IconLabelList"/>
    <dgm:cxn modelId="{3441707B-8507-4CF4-962E-79F3B789D63E}" type="presParOf" srcId="{6D9CEE86-E768-4D08-9459-31854809BEC7}" destId="{3C768540-8F26-4F1D-BCC0-202A48E000F9}" srcOrd="14" destOrd="0" presId="urn:microsoft.com/office/officeart/2018/2/layout/IconLabelList"/>
    <dgm:cxn modelId="{16B6C619-6143-4FC8-8321-4CF6A54829C3}" type="presParOf" srcId="{3C768540-8F26-4F1D-BCC0-202A48E000F9}" destId="{CA0726F8-D3B1-46C2-A547-5E340E016890}" srcOrd="0" destOrd="0" presId="urn:microsoft.com/office/officeart/2018/2/layout/IconLabelList"/>
    <dgm:cxn modelId="{235512F5-3733-46F3-859D-493C14069C4F}" type="presParOf" srcId="{3C768540-8F26-4F1D-BCC0-202A48E000F9}" destId="{E73AF077-0553-43A2-83D3-BFA5D435F33C}" srcOrd="1" destOrd="0" presId="urn:microsoft.com/office/officeart/2018/2/layout/IconLabelList"/>
    <dgm:cxn modelId="{189ECFA6-8C45-4673-A7B4-BEF1704BAD80}" type="presParOf" srcId="{3C768540-8F26-4F1D-BCC0-202A48E000F9}" destId="{964F2A47-93BD-46C1-93AB-4D2AF27CFAD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08631-2C9C-46F0-BADA-58C16891BE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6DEC6C-7581-49E1-8EE1-023C330F0692}">
      <dgm:prSet custT="1"/>
      <dgm:spPr/>
      <dgm:t>
        <a:bodyPr/>
        <a:lstStyle/>
        <a:p>
          <a:pPr>
            <a:lnSpc>
              <a:spcPct val="100000"/>
            </a:lnSpc>
          </a:pPr>
          <a:r>
            <a:rPr lang="en-US" sz="2000" dirty="0"/>
            <a:t>User Interaction (CLI):</a:t>
          </a:r>
          <a:br>
            <a:rPr lang="en-US" sz="2000" dirty="0"/>
          </a:br>
          <a:r>
            <a:rPr lang="en-US" sz="2000" dirty="0"/>
            <a:t>A clean, menu-driven interface is needed so that students, faculty, and librarians can easily perform actions like inserting books, enrolling members, borrowing, or returning books without confusion.</a:t>
          </a:r>
        </a:p>
      </dgm:t>
    </dgm:pt>
    <dgm:pt modelId="{14D119D4-A81B-468F-9B81-DE4175F5CFFA}" type="parTrans" cxnId="{B2B31B3D-B1AE-4F55-A8F4-68173FB1185C}">
      <dgm:prSet/>
      <dgm:spPr/>
      <dgm:t>
        <a:bodyPr/>
        <a:lstStyle/>
        <a:p>
          <a:endParaRPr lang="en-US"/>
        </a:p>
      </dgm:t>
    </dgm:pt>
    <dgm:pt modelId="{2077F60E-A390-4611-BB03-93D2E5779FE2}" type="sibTrans" cxnId="{B2B31B3D-B1AE-4F55-A8F4-68173FB1185C}">
      <dgm:prSet/>
      <dgm:spPr/>
      <dgm:t>
        <a:bodyPr/>
        <a:lstStyle/>
        <a:p>
          <a:endParaRPr lang="en-US"/>
        </a:p>
      </dgm:t>
    </dgm:pt>
    <dgm:pt modelId="{667BCAD2-F189-4603-B12C-2784E00E7DEB}">
      <dgm:prSet custT="1"/>
      <dgm:spPr/>
      <dgm:t>
        <a:bodyPr/>
        <a:lstStyle/>
        <a:p>
          <a:pPr>
            <a:lnSpc>
              <a:spcPct val="100000"/>
            </a:lnSpc>
          </a:pPr>
          <a:r>
            <a:rPr lang="en-US" sz="2000" dirty="0"/>
            <a:t>Data Management (Books &amp; Members):</a:t>
          </a:r>
          <a:br>
            <a:rPr lang="en-US" sz="2000" dirty="0"/>
          </a:br>
          <a:r>
            <a:rPr lang="en-US" sz="2000" dirty="0"/>
            <a:t>The system should maintain accurate records of all books and members. This includes book details (ID, title, author, availability) and member details (ID, name, borrowed books).</a:t>
          </a:r>
        </a:p>
      </dgm:t>
    </dgm:pt>
    <dgm:pt modelId="{D6E5EBB7-3A61-4DF5-BE2C-775B6D26AA3D}" type="parTrans" cxnId="{FFC1D291-DBC7-4B52-8BF0-66BDDBC71634}">
      <dgm:prSet/>
      <dgm:spPr/>
      <dgm:t>
        <a:bodyPr/>
        <a:lstStyle/>
        <a:p>
          <a:endParaRPr lang="en-US"/>
        </a:p>
      </dgm:t>
    </dgm:pt>
    <dgm:pt modelId="{58A2CCC7-1ED9-4668-B438-0BAF047D6E0D}" type="sibTrans" cxnId="{FFC1D291-DBC7-4B52-8BF0-66BDDBC71634}">
      <dgm:prSet/>
      <dgm:spPr/>
      <dgm:t>
        <a:bodyPr/>
        <a:lstStyle/>
        <a:p>
          <a:endParaRPr lang="en-US"/>
        </a:p>
      </dgm:t>
    </dgm:pt>
    <dgm:pt modelId="{FF86C63A-CCDC-4DB5-9C8C-FECB0D478BED}" type="pres">
      <dgm:prSet presAssocID="{BB708631-2C9C-46F0-BADA-58C16891BE57}" presName="root" presStyleCnt="0">
        <dgm:presLayoutVars>
          <dgm:dir/>
          <dgm:resizeHandles val="exact"/>
        </dgm:presLayoutVars>
      </dgm:prSet>
      <dgm:spPr/>
    </dgm:pt>
    <dgm:pt modelId="{F79F23E7-81D4-4EBD-886B-93A6C54D1EBB}" type="pres">
      <dgm:prSet presAssocID="{3C6DEC6C-7581-49E1-8EE1-023C330F0692}" presName="compNode" presStyleCnt="0"/>
      <dgm:spPr/>
    </dgm:pt>
    <dgm:pt modelId="{A8DB497A-5DF6-436C-BFDA-F8088BBDB432}" type="pres">
      <dgm:prSet presAssocID="{3C6DEC6C-7581-49E1-8EE1-023C330F0692}" presName="bgRect" presStyleLbl="bgShp" presStyleIdx="0" presStyleCnt="2"/>
      <dgm:spPr/>
    </dgm:pt>
    <dgm:pt modelId="{C1C670E4-F29E-4827-8733-7D9B3D5E0F59}" type="pres">
      <dgm:prSet presAssocID="{3C6DEC6C-7581-49E1-8EE1-023C330F06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846D25EC-C022-48F7-B183-CD635E570149}" type="pres">
      <dgm:prSet presAssocID="{3C6DEC6C-7581-49E1-8EE1-023C330F0692}" presName="spaceRect" presStyleCnt="0"/>
      <dgm:spPr/>
    </dgm:pt>
    <dgm:pt modelId="{6B5B1D31-618E-4E2F-AECF-F66E55A175C8}" type="pres">
      <dgm:prSet presAssocID="{3C6DEC6C-7581-49E1-8EE1-023C330F0692}" presName="parTx" presStyleLbl="revTx" presStyleIdx="0" presStyleCnt="2">
        <dgm:presLayoutVars>
          <dgm:chMax val="0"/>
          <dgm:chPref val="0"/>
        </dgm:presLayoutVars>
      </dgm:prSet>
      <dgm:spPr/>
    </dgm:pt>
    <dgm:pt modelId="{07C22CCD-09D1-479F-902E-D5B7633281DB}" type="pres">
      <dgm:prSet presAssocID="{2077F60E-A390-4611-BB03-93D2E5779FE2}" presName="sibTrans" presStyleCnt="0"/>
      <dgm:spPr/>
    </dgm:pt>
    <dgm:pt modelId="{E118C9D2-916B-43D0-B7FC-61F1F31419E1}" type="pres">
      <dgm:prSet presAssocID="{667BCAD2-F189-4603-B12C-2784E00E7DEB}" presName="compNode" presStyleCnt="0"/>
      <dgm:spPr/>
    </dgm:pt>
    <dgm:pt modelId="{0AFDFDE4-B482-47C5-8F6A-AE500E3B7544}" type="pres">
      <dgm:prSet presAssocID="{667BCAD2-F189-4603-B12C-2784E00E7DEB}" presName="bgRect" presStyleLbl="bgShp" presStyleIdx="1" presStyleCnt="2"/>
      <dgm:spPr/>
    </dgm:pt>
    <dgm:pt modelId="{4193DCA7-5B67-4CD9-A99B-FC298BABEEA5}" type="pres">
      <dgm:prSet presAssocID="{667BCAD2-F189-4603-B12C-2784E00E7D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C3A083D0-F8BA-4991-8467-D5511B847133}" type="pres">
      <dgm:prSet presAssocID="{667BCAD2-F189-4603-B12C-2784E00E7DEB}" presName="spaceRect" presStyleCnt="0"/>
      <dgm:spPr/>
    </dgm:pt>
    <dgm:pt modelId="{879BAD14-80F9-469D-9BCC-A33BFF46228B}" type="pres">
      <dgm:prSet presAssocID="{667BCAD2-F189-4603-B12C-2784E00E7DEB}" presName="parTx" presStyleLbl="revTx" presStyleIdx="1" presStyleCnt="2">
        <dgm:presLayoutVars>
          <dgm:chMax val="0"/>
          <dgm:chPref val="0"/>
        </dgm:presLayoutVars>
      </dgm:prSet>
      <dgm:spPr/>
    </dgm:pt>
  </dgm:ptLst>
  <dgm:cxnLst>
    <dgm:cxn modelId="{4200CE27-D271-46F5-BD85-AA2250E2AB3E}" type="presOf" srcId="{3C6DEC6C-7581-49E1-8EE1-023C330F0692}" destId="{6B5B1D31-618E-4E2F-AECF-F66E55A175C8}" srcOrd="0" destOrd="0" presId="urn:microsoft.com/office/officeart/2018/2/layout/IconVerticalSolidList"/>
    <dgm:cxn modelId="{B2B31B3D-B1AE-4F55-A8F4-68173FB1185C}" srcId="{BB708631-2C9C-46F0-BADA-58C16891BE57}" destId="{3C6DEC6C-7581-49E1-8EE1-023C330F0692}" srcOrd="0" destOrd="0" parTransId="{14D119D4-A81B-468F-9B81-DE4175F5CFFA}" sibTransId="{2077F60E-A390-4611-BB03-93D2E5779FE2}"/>
    <dgm:cxn modelId="{29DD2078-BE47-495E-B84D-A60D9AF39C1C}" type="presOf" srcId="{667BCAD2-F189-4603-B12C-2784E00E7DEB}" destId="{879BAD14-80F9-469D-9BCC-A33BFF46228B}" srcOrd="0" destOrd="0" presId="urn:microsoft.com/office/officeart/2018/2/layout/IconVerticalSolidList"/>
    <dgm:cxn modelId="{FFC1D291-DBC7-4B52-8BF0-66BDDBC71634}" srcId="{BB708631-2C9C-46F0-BADA-58C16891BE57}" destId="{667BCAD2-F189-4603-B12C-2784E00E7DEB}" srcOrd="1" destOrd="0" parTransId="{D6E5EBB7-3A61-4DF5-BE2C-775B6D26AA3D}" sibTransId="{58A2CCC7-1ED9-4668-B438-0BAF047D6E0D}"/>
    <dgm:cxn modelId="{A891B3D3-9C26-4928-8133-ED21BDE12E08}" type="presOf" srcId="{BB708631-2C9C-46F0-BADA-58C16891BE57}" destId="{FF86C63A-CCDC-4DB5-9C8C-FECB0D478BED}" srcOrd="0" destOrd="0" presId="urn:microsoft.com/office/officeart/2018/2/layout/IconVerticalSolidList"/>
    <dgm:cxn modelId="{EC7A42B1-9D70-41DF-9545-04CC6DDB496A}" type="presParOf" srcId="{FF86C63A-CCDC-4DB5-9C8C-FECB0D478BED}" destId="{F79F23E7-81D4-4EBD-886B-93A6C54D1EBB}" srcOrd="0" destOrd="0" presId="urn:microsoft.com/office/officeart/2018/2/layout/IconVerticalSolidList"/>
    <dgm:cxn modelId="{3AEF1621-1A3D-4086-A605-7E9D727B64F0}" type="presParOf" srcId="{F79F23E7-81D4-4EBD-886B-93A6C54D1EBB}" destId="{A8DB497A-5DF6-436C-BFDA-F8088BBDB432}" srcOrd="0" destOrd="0" presId="urn:microsoft.com/office/officeart/2018/2/layout/IconVerticalSolidList"/>
    <dgm:cxn modelId="{0B3C3973-E35E-40F7-9E6A-2DC9F55D95F9}" type="presParOf" srcId="{F79F23E7-81D4-4EBD-886B-93A6C54D1EBB}" destId="{C1C670E4-F29E-4827-8733-7D9B3D5E0F59}" srcOrd="1" destOrd="0" presId="urn:microsoft.com/office/officeart/2018/2/layout/IconVerticalSolidList"/>
    <dgm:cxn modelId="{445973AD-8331-4951-8374-76F52339923A}" type="presParOf" srcId="{F79F23E7-81D4-4EBD-886B-93A6C54D1EBB}" destId="{846D25EC-C022-48F7-B183-CD635E570149}" srcOrd="2" destOrd="0" presId="urn:microsoft.com/office/officeart/2018/2/layout/IconVerticalSolidList"/>
    <dgm:cxn modelId="{903B5F4E-EF15-42AD-9225-74A8AC3FBE29}" type="presParOf" srcId="{F79F23E7-81D4-4EBD-886B-93A6C54D1EBB}" destId="{6B5B1D31-618E-4E2F-AECF-F66E55A175C8}" srcOrd="3" destOrd="0" presId="urn:microsoft.com/office/officeart/2018/2/layout/IconVerticalSolidList"/>
    <dgm:cxn modelId="{CE33D953-2DB1-41B3-9664-40D93F631229}" type="presParOf" srcId="{FF86C63A-CCDC-4DB5-9C8C-FECB0D478BED}" destId="{07C22CCD-09D1-479F-902E-D5B7633281DB}" srcOrd="1" destOrd="0" presId="urn:microsoft.com/office/officeart/2018/2/layout/IconVerticalSolidList"/>
    <dgm:cxn modelId="{788B974D-745D-453B-A8C3-5FA62059E902}" type="presParOf" srcId="{FF86C63A-CCDC-4DB5-9C8C-FECB0D478BED}" destId="{E118C9D2-916B-43D0-B7FC-61F1F31419E1}" srcOrd="2" destOrd="0" presId="urn:microsoft.com/office/officeart/2018/2/layout/IconVerticalSolidList"/>
    <dgm:cxn modelId="{355A1A61-4BAB-46E5-A154-B75EB444D987}" type="presParOf" srcId="{E118C9D2-916B-43D0-B7FC-61F1F31419E1}" destId="{0AFDFDE4-B482-47C5-8F6A-AE500E3B7544}" srcOrd="0" destOrd="0" presId="urn:microsoft.com/office/officeart/2018/2/layout/IconVerticalSolidList"/>
    <dgm:cxn modelId="{70C6E3EB-6E54-4586-A825-9B2DCA12A979}" type="presParOf" srcId="{E118C9D2-916B-43D0-B7FC-61F1F31419E1}" destId="{4193DCA7-5B67-4CD9-A99B-FC298BABEEA5}" srcOrd="1" destOrd="0" presId="urn:microsoft.com/office/officeart/2018/2/layout/IconVerticalSolidList"/>
    <dgm:cxn modelId="{DF765D9F-4701-45BA-B5F6-42564872C7ED}" type="presParOf" srcId="{E118C9D2-916B-43D0-B7FC-61F1F31419E1}" destId="{C3A083D0-F8BA-4991-8467-D5511B847133}" srcOrd="2" destOrd="0" presId="urn:microsoft.com/office/officeart/2018/2/layout/IconVerticalSolidList"/>
    <dgm:cxn modelId="{E472C118-F9CD-498F-9854-D794E846E1A3}" type="presParOf" srcId="{E118C9D2-916B-43D0-B7FC-61F1F31419E1}" destId="{879BAD14-80F9-469D-9BCC-A33BFF4622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5368A-B08E-4306-BD76-99A67B12C1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BD3BAC-9D09-428E-BBA1-B4FD8163CEF5}">
      <dgm:prSet custT="1"/>
      <dgm:spPr/>
      <dgm:t>
        <a:bodyPr/>
        <a:lstStyle/>
        <a:p>
          <a:pPr>
            <a:lnSpc>
              <a:spcPct val="100000"/>
            </a:lnSpc>
          </a:pPr>
          <a:r>
            <a:rPr lang="en-US" sz="2000" dirty="0"/>
            <a:t>Borrow &amp; Return Rules:</a:t>
          </a:r>
          <a:br>
            <a:rPr lang="en-US" sz="2000" dirty="0"/>
          </a:br>
          <a:r>
            <a:rPr lang="en-US" sz="2000" dirty="0"/>
            <a:t>Different borrowing rules must be applied for students and faculty (e.g., borrowing limits, due dates), ensuring fairness and accountability</a:t>
          </a:r>
          <a:r>
            <a:rPr lang="en-US" sz="1800" dirty="0"/>
            <a:t>. </a:t>
          </a:r>
        </a:p>
      </dgm:t>
    </dgm:pt>
    <dgm:pt modelId="{82D0266B-8A45-4A21-800E-BF3C0575230B}" type="parTrans" cxnId="{0DEDACEE-6605-453A-917F-054598E3994D}">
      <dgm:prSet/>
      <dgm:spPr/>
      <dgm:t>
        <a:bodyPr/>
        <a:lstStyle/>
        <a:p>
          <a:endParaRPr lang="en-US"/>
        </a:p>
      </dgm:t>
    </dgm:pt>
    <dgm:pt modelId="{A75CF7C3-E5FA-47E2-98B5-8F75A99A1ABC}" type="sibTrans" cxnId="{0DEDACEE-6605-453A-917F-054598E3994D}">
      <dgm:prSet/>
      <dgm:spPr/>
      <dgm:t>
        <a:bodyPr/>
        <a:lstStyle/>
        <a:p>
          <a:endParaRPr lang="en-US"/>
        </a:p>
      </dgm:t>
    </dgm:pt>
    <dgm:pt modelId="{78932167-1A2D-49E1-9B31-E78D1E890DFF}">
      <dgm:prSet custT="1"/>
      <dgm:spPr/>
      <dgm:t>
        <a:bodyPr/>
        <a:lstStyle/>
        <a:p>
          <a:pPr>
            <a:lnSpc>
              <a:spcPct val="100000"/>
            </a:lnSpc>
          </a:pPr>
          <a:r>
            <a:rPr lang="en-US" sz="2000" dirty="0"/>
            <a:t>File Storage (Persistence):</a:t>
          </a:r>
          <a:br>
            <a:rPr lang="en-US" sz="2000" dirty="0"/>
          </a:br>
          <a:r>
            <a:rPr lang="en-US" sz="2000" dirty="0"/>
            <a:t>Data should not be lost when the program closes. Hence, books and members must be stored in text files (ng_books.txt, ng_members.txt) in UTF-8 encoding, ensuring compatibility and proper handling of special characters.</a:t>
          </a:r>
        </a:p>
      </dgm:t>
    </dgm:pt>
    <dgm:pt modelId="{BF433EFB-4D7F-4A2B-A601-E747999DCABC}" type="parTrans" cxnId="{6C58C343-BC4B-4CB4-8775-594523008BE7}">
      <dgm:prSet/>
      <dgm:spPr/>
      <dgm:t>
        <a:bodyPr/>
        <a:lstStyle/>
        <a:p>
          <a:endParaRPr lang="en-US"/>
        </a:p>
      </dgm:t>
    </dgm:pt>
    <dgm:pt modelId="{503033CF-045A-46A0-8A23-0468799FBFF2}" type="sibTrans" cxnId="{6C58C343-BC4B-4CB4-8775-594523008BE7}">
      <dgm:prSet/>
      <dgm:spPr/>
      <dgm:t>
        <a:bodyPr/>
        <a:lstStyle/>
        <a:p>
          <a:endParaRPr lang="en-US"/>
        </a:p>
      </dgm:t>
    </dgm:pt>
    <dgm:pt modelId="{FE2BC541-F1C9-4315-9D0F-E70669164570}">
      <dgm:prSet custT="1"/>
      <dgm:spPr/>
      <dgm:t>
        <a:bodyPr/>
        <a:lstStyle/>
        <a:p>
          <a:pPr>
            <a:lnSpc>
              <a:spcPct val="100000"/>
            </a:lnSpc>
          </a:pPr>
          <a:r>
            <a:rPr lang="en-US" sz="2000" dirty="0"/>
            <a:t>Automation &amp; Efficiency:</a:t>
          </a:r>
          <a:br>
            <a:rPr lang="en-US" sz="2000" dirty="0"/>
          </a:br>
          <a:r>
            <a:rPr lang="en-US" sz="2000" dirty="0"/>
            <a:t>The project should use list comprehensions and Python features to make operations like searching, filtering, and saving data more compact and efficient.</a:t>
          </a:r>
        </a:p>
      </dgm:t>
    </dgm:pt>
    <dgm:pt modelId="{BE5A8174-106B-4962-AE35-2A0DCB316CDB}" type="parTrans" cxnId="{4ED96895-F338-498F-AB68-D69AE125FA18}">
      <dgm:prSet/>
      <dgm:spPr/>
      <dgm:t>
        <a:bodyPr/>
        <a:lstStyle/>
        <a:p>
          <a:endParaRPr lang="en-US"/>
        </a:p>
      </dgm:t>
    </dgm:pt>
    <dgm:pt modelId="{A3BC2C4D-C78C-4618-9A8A-82079239E05E}" type="sibTrans" cxnId="{4ED96895-F338-498F-AB68-D69AE125FA18}">
      <dgm:prSet/>
      <dgm:spPr/>
      <dgm:t>
        <a:bodyPr/>
        <a:lstStyle/>
        <a:p>
          <a:endParaRPr lang="en-US"/>
        </a:p>
      </dgm:t>
    </dgm:pt>
    <dgm:pt modelId="{134534CC-216D-476E-8CF2-F76DC5AC53F8}" type="pres">
      <dgm:prSet presAssocID="{9605368A-B08E-4306-BD76-99A67B12C117}" presName="root" presStyleCnt="0">
        <dgm:presLayoutVars>
          <dgm:dir/>
          <dgm:resizeHandles val="exact"/>
        </dgm:presLayoutVars>
      </dgm:prSet>
      <dgm:spPr/>
    </dgm:pt>
    <dgm:pt modelId="{3CAF5C44-371C-409E-B247-01A6B26C5548}" type="pres">
      <dgm:prSet presAssocID="{A0BD3BAC-9D09-428E-BBA1-B4FD8163CEF5}" presName="compNode" presStyleCnt="0"/>
      <dgm:spPr/>
    </dgm:pt>
    <dgm:pt modelId="{A49B0AAB-7B9F-499C-8B12-36C93133C78E}" type="pres">
      <dgm:prSet presAssocID="{A0BD3BAC-9D09-428E-BBA1-B4FD8163CEF5}" presName="bgRect" presStyleLbl="bgShp" presStyleIdx="0" presStyleCnt="3" custLinFactNeighborX="341" custLinFactNeighborY="-700"/>
      <dgm:spPr/>
    </dgm:pt>
    <dgm:pt modelId="{2EA8367D-C4E1-4C8A-BFA6-1A36E5944AD4}" type="pres">
      <dgm:prSet presAssocID="{A0BD3BAC-9D09-428E-BBA1-B4FD8163CE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4A563819-BC04-4FCB-AEDC-2DCAFB0FA155}" type="pres">
      <dgm:prSet presAssocID="{A0BD3BAC-9D09-428E-BBA1-B4FD8163CEF5}" presName="spaceRect" presStyleCnt="0"/>
      <dgm:spPr/>
    </dgm:pt>
    <dgm:pt modelId="{5B4A1E1E-29D2-4EE1-A174-0ED644AA670C}" type="pres">
      <dgm:prSet presAssocID="{A0BD3BAC-9D09-428E-BBA1-B4FD8163CEF5}" presName="parTx" presStyleLbl="revTx" presStyleIdx="0" presStyleCnt="3">
        <dgm:presLayoutVars>
          <dgm:chMax val="0"/>
          <dgm:chPref val="0"/>
        </dgm:presLayoutVars>
      </dgm:prSet>
      <dgm:spPr/>
    </dgm:pt>
    <dgm:pt modelId="{AA41E34A-FFD2-4456-ABC1-C95D0ECDBC7C}" type="pres">
      <dgm:prSet presAssocID="{A75CF7C3-E5FA-47E2-98B5-8F75A99A1ABC}" presName="sibTrans" presStyleCnt="0"/>
      <dgm:spPr/>
    </dgm:pt>
    <dgm:pt modelId="{590BADB5-F0A8-446B-948A-8AF7894768C0}" type="pres">
      <dgm:prSet presAssocID="{78932167-1A2D-49E1-9B31-E78D1E890DFF}" presName="compNode" presStyleCnt="0"/>
      <dgm:spPr/>
    </dgm:pt>
    <dgm:pt modelId="{DC380688-629F-460B-A74F-247C7C5E6562}" type="pres">
      <dgm:prSet presAssocID="{78932167-1A2D-49E1-9B31-E78D1E890DFF}" presName="bgRect" presStyleLbl="bgShp" presStyleIdx="1" presStyleCnt="3"/>
      <dgm:spPr/>
    </dgm:pt>
    <dgm:pt modelId="{AD065CC3-EA58-4591-B485-BB045A36CFBA}" type="pres">
      <dgm:prSet presAssocID="{78932167-1A2D-49E1-9B31-E78D1E890D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BBA561B-744A-41AE-9E9E-BE5C958BEB06}" type="pres">
      <dgm:prSet presAssocID="{78932167-1A2D-49E1-9B31-E78D1E890DFF}" presName="spaceRect" presStyleCnt="0"/>
      <dgm:spPr/>
    </dgm:pt>
    <dgm:pt modelId="{E5083ECF-5DD3-4790-92FC-61EE985C81E8}" type="pres">
      <dgm:prSet presAssocID="{78932167-1A2D-49E1-9B31-E78D1E890DFF}" presName="parTx" presStyleLbl="revTx" presStyleIdx="1" presStyleCnt="3">
        <dgm:presLayoutVars>
          <dgm:chMax val="0"/>
          <dgm:chPref val="0"/>
        </dgm:presLayoutVars>
      </dgm:prSet>
      <dgm:spPr/>
    </dgm:pt>
    <dgm:pt modelId="{11B095BB-0E7B-434B-8CC0-1F55E4D3DB5E}" type="pres">
      <dgm:prSet presAssocID="{503033CF-045A-46A0-8A23-0468799FBFF2}" presName="sibTrans" presStyleCnt="0"/>
      <dgm:spPr/>
    </dgm:pt>
    <dgm:pt modelId="{897CE2C4-244B-40FE-9075-5A5AE49005C2}" type="pres">
      <dgm:prSet presAssocID="{FE2BC541-F1C9-4315-9D0F-E70669164570}" presName="compNode" presStyleCnt="0"/>
      <dgm:spPr/>
    </dgm:pt>
    <dgm:pt modelId="{771A3956-392D-475F-AED4-978295937C1A}" type="pres">
      <dgm:prSet presAssocID="{FE2BC541-F1C9-4315-9D0F-E70669164570}" presName="bgRect" presStyleLbl="bgShp" presStyleIdx="2" presStyleCnt="3"/>
      <dgm:spPr/>
    </dgm:pt>
    <dgm:pt modelId="{117E27A3-B447-4E14-802D-6FF7847AF3C1}" type="pres">
      <dgm:prSet presAssocID="{FE2BC541-F1C9-4315-9D0F-E706691645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24854352-8912-4375-9B08-73ED3A48C7C9}" type="pres">
      <dgm:prSet presAssocID="{FE2BC541-F1C9-4315-9D0F-E70669164570}" presName="spaceRect" presStyleCnt="0"/>
      <dgm:spPr/>
    </dgm:pt>
    <dgm:pt modelId="{B958436F-9CF0-46A3-80C9-939D89AF5A72}" type="pres">
      <dgm:prSet presAssocID="{FE2BC541-F1C9-4315-9D0F-E70669164570}" presName="parTx" presStyleLbl="revTx" presStyleIdx="2" presStyleCnt="3">
        <dgm:presLayoutVars>
          <dgm:chMax val="0"/>
          <dgm:chPref val="0"/>
        </dgm:presLayoutVars>
      </dgm:prSet>
      <dgm:spPr/>
    </dgm:pt>
  </dgm:ptLst>
  <dgm:cxnLst>
    <dgm:cxn modelId="{6C58C343-BC4B-4CB4-8775-594523008BE7}" srcId="{9605368A-B08E-4306-BD76-99A67B12C117}" destId="{78932167-1A2D-49E1-9B31-E78D1E890DFF}" srcOrd="1" destOrd="0" parTransId="{BF433EFB-4D7F-4A2B-A601-E747999DCABC}" sibTransId="{503033CF-045A-46A0-8A23-0468799FBFF2}"/>
    <dgm:cxn modelId="{3D59F64C-869C-448D-BD14-49E1EAD9CE6D}" type="presOf" srcId="{9605368A-B08E-4306-BD76-99A67B12C117}" destId="{134534CC-216D-476E-8CF2-F76DC5AC53F8}" srcOrd="0" destOrd="0" presId="urn:microsoft.com/office/officeart/2018/2/layout/IconVerticalSolidList"/>
    <dgm:cxn modelId="{5D02885A-D25B-406D-A5DF-1D342311F337}" type="presOf" srcId="{FE2BC541-F1C9-4315-9D0F-E70669164570}" destId="{B958436F-9CF0-46A3-80C9-939D89AF5A72}" srcOrd="0" destOrd="0" presId="urn:microsoft.com/office/officeart/2018/2/layout/IconVerticalSolidList"/>
    <dgm:cxn modelId="{4ED96895-F338-498F-AB68-D69AE125FA18}" srcId="{9605368A-B08E-4306-BD76-99A67B12C117}" destId="{FE2BC541-F1C9-4315-9D0F-E70669164570}" srcOrd="2" destOrd="0" parTransId="{BE5A8174-106B-4962-AE35-2A0DCB316CDB}" sibTransId="{A3BC2C4D-C78C-4618-9A8A-82079239E05E}"/>
    <dgm:cxn modelId="{4F134ABE-F2F7-4DCB-AEAE-D3FFB76F67C7}" type="presOf" srcId="{A0BD3BAC-9D09-428E-BBA1-B4FD8163CEF5}" destId="{5B4A1E1E-29D2-4EE1-A174-0ED644AA670C}" srcOrd="0" destOrd="0" presId="urn:microsoft.com/office/officeart/2018/2/layout/IconVerticalSolidList"/>
    <dgm:cxn modelId="{0DEDACEE-6605-453A-917F-054598E3994D}" srcId="{9605368A-B08E-4306-BD76-99A67B12C117}" destId="{A0BD3BAC-9D09-428E-BBA1-B4FD8163CEF5}" srcOrd="0" destOrd="0" parTransId="{82D0266B-8A45-4A21-800E-BF3C0575230B}" sibTransId="{A75CF7C3-E5FA-47E2-98B5-8F75A99A1ABC}"/>
    <dgm:cxn modelId="{B9C574FE-AA35-4A31-ADCD-6D8D628637C0}" type="presOf" srcId="{78932167-1A2D-49E1-9B31-E78D1E890DFF}" destId="{E5083ECF-5DD3-4790-92FC-61EE985C81E8}" srcOrd="0" destOrd="0" presId="urn:microsoft.com/office/officeart/2018/2/layout/IconVerticalSolidList"/>
    <dgm:cxn modelId="{D8E3B9EB-ABE6-481C-9D49-CCC3FB53A24D}" type="presParOf" srcId="{134534CC-216D-476E-8CF2-F76DC5AC53F8}" destId="{3CAF5C44-371C-409E-B247-01A6B26C5548}" srcOrd="0" destOrd="0" presId="urn:microsoft.com/office/officeart/2018/2/layout/IconVerticalSolidList"/>
    <dgm:cxn modelId="{3970111B-75C7-43A5-9E87-8243FB66FEFD}" type="presParOf" srcId="{3CAF5C44-371C-409E-B247-01A6B26C5548}" destId="{A49B0AAB-7B9F-499C-8B12-36C93133C78E}" srcOrd="0" destOrd="0" presId="urn:microsoft.com/office/officeart/2018/2/layout/IconVerticalSolidList"/>
    <dgm:cxn modelId="{E30EB5DF-8B2C-429D-B549-4B84757A2BD6}" type="presParOf" srcId="{3CAF5C44-371C-409E-B247-01A6B26C5548}" destId="{2EA8367D-C4E1-4C8A-BFA6-1A36E5944AD4}" srcOrd="1" destOrd="0" presId="urn:microsoft.com/office/officeart/2018/2/layout/IconVerticalSolidList"/>
    <dgm:cxn modelId="{D1CFD932-660D-4A24-ADE5-DD66CD79F956}" type="presParOf" srcId="{3CAF5C44-371C-409E-B247-01A6B26C5548}" destId="{4A563819-BC04-4FCB-AEDC-2DCAFB0FA155}" srcOrd="2" destOrd="0" presId="urn:microsoft.com/office/officeart/2018/2/layout/IconVerticalSolidList"/>
    <dgm:cxn modelId="{963B9D84-8CE4-4C0E-8888-81568402BACE}" type="presParOf" srcId="{3CAF5C44-371C-409E-B247-01A6B26C5548}" destId="{5B4A1E1E-29D2-4EE1-A174-0ED644AA670C}" srcOrd="3" destOrd="0" presId="urn:microsoft.com/office/officeart/2018/2/layout/IconVerticalSolidList"/>
    <dgm:cxn modelId="{CB60F5A8-6831-495A-956C-73B6C96B046D}" type="presParOf" srcId="{134534CC-216D-476E-8CF2-F76DC5AC53F8}" destId="{AA41E34A-FFD2-4456-ABC1-C95D0ECDBC7C}" srcOrd="1" destOrd="0" presId="urn:microsoft.com/office/officeart/2018/2/layout/IconVerticalSolidList"/>
    <dgm:cxn modelId="{C64272DA-9C41-470A-853D-592AE555DBA4}" type="presParOf" srcId="{134534CC-216D-476E-8CF2-F76DC5AC53F8}" destId="{590BADB5-F0A8-446B-948A-8AF7894768C0}" srcOrd="2" destOrd="0" presId="urn:microsoft.com/office/officeart/2018/2/layout/IconVerticalSolidList"/>
    <dgm:cxn modelId="{22940479-ED1F-4829-B8CA-7D7F59E582ED}" type="presParOf" srcId="{590BADB5-F0A8-446B-948A-8AF7894768C0}" destId="{DC380688-629F-460B-A74F-247C7C5E6562}" srcOrd="0" destOrd="0" presId="urn:microsoft.com/office/officeart/2018/2/layout/IconVerticalSolidList"/>
    <dgm:cxn modelId="{301F5FAB-A4E5-45F2-ABE5-65BC67A0E61F}" type="presParOf" srcId="{590BADB5-F0A8-446B-948A-8AF7894768C0}" destId="{AD065CC3-EA58-4591-B485-BB045A36CFBA}" srcOrd="1" destOrd="0" presId="urn:microsoft.com/office/officeart/2018/2/layout/IconVerticalSolidList"/>
    <dgm:cxn modelId="{CC26CE2C-6E94-487E-9333-D80120B578D8}" type="presParOf" srcId="{590BADB5-F0A8-446B-948A-8AF7894768C0}" destId="{ABBA561B-744A-41AE-9E9E-BE5C958BEB06}" srcOrd="2" destOrd="0" presId="urn:microsoft.com/office/officeart/2018/2/layout/IconVerticalSolidList"/>
    <dgm:cxn modelId="{74A05151-569E-4F3F-BC71-D46DFE5DBFE9}" type="presParOf" srcId="{590BADB5-F0A8-446B-948A-8AF7894768C0}" destId="{E5083ECF-5DD3-4790-92FC-61EE985C81E8}" srcOrd="3" destOrd="0" presId="urn:microsoft.com/office/officeart/2018/2/layout/IconVerticalSolidList"/>
    <dgm:cxn modelId="{DED7BCAB-7A21-4D78-BB7C-1CE68E94A144}" type="presParOf" srcId="{134534CC-216D-476E-8CF2-F76DC5AC53F8}" destId="{11B095BB-0E7B-434B-8CC0-1F55E4D3DB5E}" srcOrd="3" destOrd="0" presId="urn:microsoft.com/office/officeart/2018/2/layout/IconVerticalSolidList"/>
    <dgm:cxn modelId="{7A046ACC-7E62-439B-87B2-5823B7D24909}" type="presParOf" srcId="{134534CC-216D-476E-8CF2-F76DC5AC53F8}" destId="{897CE2C4-244B-40FE-9075-5A5AE49005C2}" srcOrd="4" destOrd="0" presId="urn:microsoft.com/office/officeart/2018/2/layout/IconVerticalSolidList"/>
    <dgm:cxn modelId="{D478B0FD-E1A8-4F6A-8BC9-AC8DB5B8CA03}" type="presParOf" srcId="{897CE2C4-244B-40FE-9075-5A5AE49005C2}" destId="{771A3956-392D-475F-AED4-978295937C1A}" srcOrd="0" destOrd="0" presId="urn:microsoft.com/office/officeart/2018/2/layout/IconVerticalSolidList"/>
    <dgm:cxn modelId="{58BA8E76-24D4-41B2-A1A8-0712EE7B2B32}" type="presParOf" srcId="{897CE2C4-244B-40FE-9075-5A5AE49005C2}" destId="{117E27A3-B447-4E14-802D-6FF7847AF3C1}" srcOrd="1" destOrd="0" presId="urn:microsoft.com/office/officeart/2018/2/layout/IconVerticalSolidList"/>
    <dgm:cxn modelId="{EE737D3F-A9B6-4DC9-9C39-03AB8FEBE489}" type="presParOf" srcId="{897CE2C4-244B-40FE-9075-5A5AE49005C2}" destId="{24854352-8912-4375-9B08-73ED3A48C7C9}" srcOrd="2" destOrd="0" presId="urn:microsoft.com/office/officeart/2018/2/layout/IconVerticalSolidList"/>
    <dgm:cxn modelId="{BA7393F5-D2BB-46BC-A774-E94901354923}" type="presParOf" srcId="{897CE2C4-244B-40FE-9075-5A5AE49005C2}" destId="{B958436F-9CF0-46A3-80C9-939D89AF5A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13A6AA-FA75-4AFC-80B1-154716B5ACA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6019723-5A5D-447E-8FEB-AB55649AAE77}">
      <dgm:prSet/>
      <dgm:spPr/>
      <dgm:t>
        <a:bodyPr/>
        <a:lstStyle/>
        <a:p>
          <a:r>
            <a:rPr lang="en-US"/>
            <a:t>Object-Oriented Programming (OOP):</a:t>
          </a:r>
          <a:br>
            <a:rPr lang="en-US"/>
          </a:br>
          <a:r>
            <a:rPr lang="en-US"/>
            <a:t>The system is built around classes like Book, Member, and LibraryPortal. Each class represents a real-world entity, making the program more modular and easier to manage.</a:t>
          </a:r>
        </a:p>
      </dgm:t>
    </dgm:pt>
    <dgm:pt modelId="{2FF9224E-A85E-4BEB-AA3C-843ECAD5F477}" type="parTrans" cxnId="{14F34921-9DDD-4454-9CE0-B93CCB5F640C}">
      <dgm:prSet/>
      <dgm:spPr/>
      <dgm:t>
        <a:bodyPr/>
        <a:lstStyle/>
        <a:p>
          <a:endParaRPr lang="en-US"/>
        </a:p>
      </dgm:t>
    </dgm:pt>
    <dgm:pt modelId="{C42C09E0-80BC-4020-9F66-94A832930CAB}" type="sibTrans" cxnId="{14F34921-9DDD-4454-9CE0-B93CCB5F640C}">
      <dgm:prSet/>
      <dgm:spPr/>
      <dgm:t>
        <a:bodyPr/>
        <a:lstStyle/>
        <a:p>
          <a:endParaRPr lang="en-US"/>
        </a:p>
      </dgm:t>
    </dgm:pt>
    <dgm:pt modelId="{08D06308-EC77-488A-90AC-2D8257F7D2D9}">
      <dgm:prSet/>
      <dgm:spPr/>
      <dgm:t>
        <a:bodyPr/>
        <a:lstStyle/>
        <a:p>
          <a:r>
            <a:rPr lang="en-US"/>
            <a:t>Encapsulation:</a:t>
          </a:r>
          <a:br>
            <a:rPr lang="en-US"/>
          </a:br>
          <a:r>
            <a:rPr lang="en-US"/>
            <a:t>Member details and borrowed books are kept private inside the class. They can only be accessed or modified through methods, ensuring data security and correctness.</a:t>
          </a:r>
          <a:br>
            <a:rPr lang="en-US"/>
          </a:br>
          <a:endParaRPr lang="en-US"/>
        </a:p>
      </dgm:t>
    </dgm:pt>
    <dgm:pt modelId="{37496929-EDAB-4702-B8B3-E86E08BF6C21}" type="parTrans" cxnId="{7AB0B8E3-EF0C-442F-87FB-9FA5C00DE91E}">
      <dgm:prSet/>
      <dgm:spPr/>
      <dgm:t>
        <a:bodyPr/>
        <a:lstStyle/>
        <a:p>
          <a:endParaRPr lang="en-US"/>
        </a:p>
      </dgm:t>
    </dgm:pt>
    <dgm:pt modelId="{144ECA3B-DF43-40FF-83D5-EB11A0AA81DF}" type="sibTrans" cxnId="{7AB0B8E3-EF0C-442F-87FB-9FA5C00DE91E}">
      <dgm:prSet/>
      <dgm:spPr/>
      <dgm:t>
        <a:bodyPr/>
        <a:lstStyle/>
        <a:p>
          <a:endParaRPr lang="en-US"/>
        </a:p>
      </dgm:t>
    </dgm:pt>
    <dgm:pt modelId="{9F86C104-4652-4342-A1AE-B8E0B21E3348}" type="pres">
      <dgm:prSet presAssocID="{3C13A6AA-FA75-4AFC-80B1-154716B5ACA3}" presName="hierChild1" presStyleCnt="0">
        <dgm:presLayoutVars>
          <dgm:chPref val="1"/>
          <dgm:dir/>
          <dgm:animOne val="branch"/>
          <dgm:animLvl val="lvl"/>
          <dgm:resizeHandles/>
        </dgm:presLayoutVars>
      </dgm:prSet>
      <dgm:spPr/>
    </dgm:pt>
    <dgm:pt modelId="{9C852E1E-9689-4374-B581-60A823558C42}" type="pres">
      <dgm:prSet presAssocID="{06019723-5A5D-447E-8FEB-AB55649AAE77}" presName="hierRoot1" presStyleCnt="0"/>
      <dgm:spPr/>
    </dgm:pt>
    <dgm:pt modelId="{1F91FAF7-38B9-4ED0-A278-3ED4604BD170}" type="pres">
      <dgm:prSet presAssocID="{06019723-5A5D-447E-8FEB-AB55649AAE77}" presName="composite" presStyleCnt="0"/>
      <dgm:spPr/>
    </dgm:pt>
    <dgm:pt modelId="{8D4A4E5D-FF46-433B-BDD0-E92B0DBE63B8}" type="pres">
      <dgm:prSet presAssocID="{06019723-5A5D-447E-8FEB-AB55649AAE77}" presName="background" presStyleLbl="node0" presStyleIdx="0" presStyleCnt="2"/>
      <dgm:spPr/>
    </dgm:pt>
    <dgm:pt modelId="{54DB5E97-F1A8-42C9-B8B9-FDA64C7647D3}" type="pres">
      <dgm:prSet presAssocID="{06019723-5A5D-447E-8FEB-AB55649AAE77}" presName="text" presStyleLbl="fgAcc0" presStyleIdx="0" presStyleCnt="2">
        <dgm:presLayoutVars>
          <dgm:chPref val="3"/>
        </dgm:presLayoutVars>
      </dgm:prSet>
      <dgm:spPr/>
    </dgm:pt>
    <dgm:pt modelId="{BD1BD0FD-E2B7-40CD-AF11-94A2B6E97AD5}" type="pres">
      <dgm:prSet presAssocID="{06019723-5A5D-447E-8FEB-AB55649AAE77}" presName="hierChild2" presStyleCnt="0"/>
      <dgm:spPr/>
    </dgm:pt>
    <dgm:pt modelId="{E7B1FAD2-F7F1-4297-BDD8-18FB6DDCE0F1}" type="pres">
      <dgm:prSet presAssocID="{08D06308-EC77-488A-90AC-2D8257F7D2D9}" presName="hierRoot1" presStyleCnt="0"/>
      <dgm:spPr/>
    </dgm:pt>
    <dgm:pt modelId="{E8F77525-5145-4F34-A028-B4482BC89CB6}" type="pres">
      <dgm:prSet presAssocID="{08D06308-EC77-488A-90AC-2D8257F7D2D9}" presName="composite" presStyleCnt="0"/>
      <dgm:spPr/>
    </dgm:pt>
    <dgm:pt modelId="{0B5C8CA0-558A-4195-BB45-1E54FBDCFAE2}" type="pres">
      <dgm:prSet presAssocID="{08D06308-EC77-488A-90AC-2D8257F7D2D9}" presName="background" presStyleLbl="node0" presStyleIdx="1" presStyleCnt="2"/>
      <dgm:spPr/>
    </dgm:pt>
    <dgm:pt modelId="{C1D86C6B-5DD5-4250-AA29-E2AE130A629E}" type="pres">
      <dgm:prSet presAssocID="{08D06308-EC77-488A-90AC-2D8257F7D2D9}" presName="text" presStyleLbl="fgAcc0" presStyleIdx="1" presStyleCnt="2">
        <dgm:presLayoutVars>
          <dgm:chPref val="3"/>
        </dgm:presLayoutVars>
      </dgm:prSet>
      <dgm:spPr/>
    </dgm:pt>
    <dgm:pt modelId="{F6B8C5B5-E848-4553-87C1-D8695AE11275}" type="pres">
      <dgm:prSet presAssocID="{08D06308-EC77-488A-90AC-2D8257F7D2D9}" presName="hierChild2" presStyleCnt="0"/>
      <dgm:spPr/>
    </dgm:pt>
  </dgm:ptLst>
  <dgm:cxnLst>
    <dgm:cxn modelId="{14F34921-9DDD-4454-9CE0-B93CCB5F640C}" srcId="{3C13A6AA-FA75-4AFC-80B1-154716B5ACA3}" destId="{06019723-5A5D-447E-8FEB-AB55649AAE77}" srcOrd="0" destOrd="0" parTransId="{2FF9224E-A85E-4BEB-AA3C-843ECAD5F477}" sibTransId="{C42C09E0-80BC-4020-9F66-94A832930CAB}"/>
    <dgm:cxn modelId="{984AE673-C1C8-45A5-968B-1649FD9E8D08}" type="presOf" srcId="{08D06308-EC77-488A-90AC-2D8257F7D2D9}" destId="{C1D86C6B-5DD5-4250-AA29-E2AE130A629E}" srcOrd="0" destOrd="0" presId="urn:microsoft.com/office/officeart/2005/8/layout/hierarchy1"/>
    <dgm:cxn modelId="{FA462B84-9DEA-4E81-B935-7C51151BC57F}" type="presOf" srcId="{06019723-5A5D-447E-8FEB-AB55649AAE77}" destId="{54DB5E97-F1A8-42C9-B8B9-FDA64C7647D3}" srcOrd="0" destOrd="0" presId="urn:microsoft.com/office/officeart/2005/8/layout/hierarchy1"/>
    <dgm:cxn modelId="{D7AB62B1-BA91-4A93-837A-6A1A15EE2521}" type="presOf" srcId="{3C13A6AA-FA75-4AFC-80B1-154716B5ACA3}" destId="{9F86C104-4652-4342-A1AE-B8E0B21E3348}" srcOrd="0" destOrd="0" presId="urn:microsoft.com/office/officeart/2005/8/layout/hierarchy1"/>
    <dgm:cxn modelId="{7AB0B8E3-EF0C-442F-87FB-9FA5C00DE91E}" srcId="{3C13A6AA-FA75-4AFC-80B1-154716B5ACA3}" destId="{08D06308-EC77-488A-90AC-2D8257F7D2D9}" srcOrd="1" destOrd="0" parTransId="{37496929-EDAB-4702-B8B3-E86E08BF6C21}" sibTransId="{144ECA3B-DF43-40FF-83D5-EB11A0AA81DF}"/>
    <dgm:cxn modelId="{FCBA80D6-C597-4050-AD34-1F13F6B3DCA1}" type="presParOf" srcId="{9F86C104-4652-4342-A1AE-B8E0B21E3348}" destId="{9C852E1E-9689-4374-B581-60A823558C42}" srcOrd="0" destOrd="0" presId="urn:microsoft.com/office/officeart/2005/8/layout/hierarchy1"/>
    <dgm:cxn modelId="{7389D695-2307-4435-B164-5CF7BB9BAEE3}" type="presParOf" srcId="{9C852E1E-9689-4374-B581-60A823558C42}" destId="{1F91FAF7-38B9-4ED0-A278-3ED4604BD170}" srcOrd="0" destOrd="0" presId="urn:microsoft.com/office/officeart/2005/8/layout/hierarchy1"/>
    <dgm:cxn modelId="{80B8AB55-A7A7-4570-BB4B-D83F8788EE37}" type="presParOf" srcId="{1F91FAF7-38B9-4ED0-A278-3ED4604BD170}" destId="{8D4A4E5D-FF46-433B-BDD0-E92B0DBE63B8}" srcOrd="0" destOrd="0" presId="urn:microsoft.com/office/officeart/2005/8/layout/hierarchy1"/>
    <dgm:cxn modelId="{4209B111-A608-43E1-A117-CB84D83E7A0E}" type="presParOf" srcId="{1F91FAF7-38B9-4ED0-A278-3ED4604BD170}" destId="{54DB5E97-F1A8-42C9-B8B9-FDA64C7647D3}" srcOrd="1" destOrd="0" presId="urn:microsoft.com/office/officeart/2005/8/layout/hierarchy1"/>
    <dgm:cxn modelId="{6D791E2B-A349-4B28-B629-104AAA150AF9}" type="presParOf" srcId="{9C852E1E-9689-4374-B581-60A823558C42}" destId="{BD1BD0FD-E2B7-40CD-AF11-94A2B6E97AD5}" srcOrd="1" destOrd="0" presId="urn:microsoft.com/office/officeart/2005/8/layout/hierarchy1"/>
    <dgm:cxn modelId="{02144051-56DA-4946-A566-51DC9E21864F}" type="presParOf" srcId="{9F86C104-4652-4342-A1AE-B8E0B21E3348}" destId="{E7B1FAD2-F7F1-4297-BDD8-18FB6DDCE0F1}" srcOrd="1" destOrd="0" presId="urn:microsoft.com/office/officeart/2005/8/layout/hierarchy1"/>
    <dgm:cxn modelId="{6B06D501-9F9D-4617-A091-956412010A19}" type="presParOf" srcId="{E7B1FAD2-F7F1-4297-BDD8-18FB6DDCE0F1}" destId="{E8F77525-5145-4F34-A028-B4482BC89CB6}" srcOrd="0" destOrd="0" presId="urn:microsoft.com/office/officeart/2005/8/layout/hierarchy1"/>
    <dgm:cxn modelId="{6BF8C2DB-8624-4C15-84DD-A9A7323535E2}" type="presParOf" srcId="{E8F77525-5145-4F34-A028-B4482BC89CB6}" destId="{0B5C8CA0-558A-4195-BB45-1E54FBDCFAE2}" srcOrd="0" destOrd="0" presId="urn:microsoft.com/office/officeart/2005/8/layout/hierarchy1"/>
    <dgm:cxn modelId="{9DCA6B61-7BFD-41DB-B40D-87D886DD7FEC}" type="presParOf" srcId="{E8F77525-5145-4F34-A028-B4482BC89CB6}" destId="{C1D86C6B-5DD5-4250-AA29-E2AE130A629E}" srcOrd="1" destOrd="0" presId="urn:microsoft.com/office/officeart/2005/8/layout/hierarchy1"/>
    <dgm:cxn modelId="{354CE65A-53B9-4EE3-8621-286C81EC5451}" type="presParOf" srcId="{E7B1FAD2-F7F1-4297-BDD8-18FB6DDCE0F1}" destId="{F6B8C5B5-E848-4553-87C1-D8695AE1127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EA920A-E892-4F63-877E-B533B484F9A9}"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AC2C964E-53C4-47BF-9784-F069C34A033C}">
      <dgm:prSet/>
      <dgm:spPr/>
      <dgm:t>
        <a:bodyPr/>
        <a:lstStyle/>
        <a:p>
          <a:r>
            <a:rPr lang="en-US" dirty="0"/>
            <a:t>Inheritance:</a:t>
          </a:r>
          <a:br>
            <a:rPr lang="en-US" dirty="0"/>
          </a:br>
          <a:r>
            <a:rPr lang="en-US" dirty="0"/>
            <a:t>Common features are defined in a BaseMember class, while StudentMember and FacultyMember inherit from it. This avoids duplicate code and allows each type of member to follow their own borrowing rules.</a:t>
          </a:r>
        </a:p>
      </dgm:t>
    </dgm:pt>
    <dgm:pt modelId="{BA7EEDBA-E1EC-4B7B-BB81-53A0CE34F4EB}" type="parTrans" cxnId="{53CA7D04-370C-40CB-BDAE-88F0A2E7458D}">
      <dgm:prSet/>
      <dgm:spPr/>
      <dgm:t>
        <a:bodyPr/>
        <a:lstStyle/>
        <a:p>
          <a:endParaRPr lang="en-US"/>
        </a:p>
      </dgm:t>
    </dgm:pt>
    <dgm:pt modelId="{CBFC015C-F04C-45B0-877F-74E049867038}" type="sibTrans" cxnId="{53CA7D04-370C-40CB-BDAE-88F0A2E7458D}">
      <dgm:prSet/>
      <dgm:spPr/>
      <dgm:t>
        <a:bodyPr/>
        <a:lstStyle/>
        <a:p>
          <a:endParaRPr lang="en-US"/>
        </a:p>
      </dgm:t>
    </dgm:pt>
    <dgm:pt modelId="{08BDD46B-E36D-445A-8523-BC940EEF5916}">
      <dgm:prSet/>
      <dgm:spPr/>
      <dgm:t>
        <a:bodyPr/>
        <a:lstStyle/>
        <a:p>
          <a:r>
            <a:rPr lang="en-US"/>
            <a:t>Polymorphism:</a:t>
          </a:r>
          <a:br>
            <a:rPr lang="en-US"/>
          </a:br>
          <a:r>
            <a:rPr lang="en-US"/>
            <a:t>The same action (like borrowing a book) works differently depending on whether the user is a student or faculty, thanks to method overriding.</a:t>
          </a:r>
        </a:p>
      </dgm:t>
    </dgm:pt>
    <dgm:pt modelId="{583C298C-8EEA-4609-B6FA-A2F9C3D44E48}" type="parTrans" cxnId="{B0E52E5D-B9D7-4F26-9C79-B0FE37C233F9}">
      <dgm:prSet/>
      <dgm:spPr/>
      <dgm:t>
        <a:bodyPr/>
        <a:lstStyle/>
        <a:p>
          <a:endParaRPr lang="en-US"/>
        </a:p>
      </dgm:t>
    </dgm:pt>
    <dgm:pt modelId="{C00F6558-DA3D-4ADC-ABA3-D9203FCAFF09}" type="sibTrans" cxnId="{B0E52E5D-B9D7-4F26-9C79-B0FE37C233F9}">
      <dgm:prSet/>
      <dgm:spPr/>
      <dgm:t>
        <a:bodyPr/>
        <a:lstStyle/>
        <a:p>
          <a:endParaRPr lang="en-US"/>
        </a:p>
      </dgm:t>
    </dgm:pt>
    <dgm:pt modelId="{E71375A9-6CA9-4B30-B103-32D5A067E90D}" type="pres">
      <dgm:prSet presAssocID="{B4EA920A-E892-4F63-877E-B533B484F9A9}" presName="hierChild1" presStyleCnt="0">
        <dgm:presLayoutVars>
          <dgm:chPref val="1"/>
          <dgm:dir/>
          <dgm:animOne val="branch"/>
          <dgm:animLvl val="lvl"/>
          <dgm:resizeHandles/>
        </dgm:presLayoutVars>
      </dgm:prSet>
      <dgm:spPr/>
    </dgm:pt>
    <dgm:pt modelId="{9DDA4BB9-FA6A-434F-A501-8282F68A867D}" type="pres">
      <dgm:prSet presAssocID="{AC2C964E-53C4-47BF-9784-F069C34A033C}" presName="hierRoot1" presStyleCnt="0"/>
      <dgm:spPr/>
    </dgm:pt>
    <dgm:pt modelId="{E1F2B843-0F89-4D79-B0CA-C7B0F1BB8EE9}" type="pres">
      <dgm:prSet presAssocID="{AC2C964E-53C4-47BF-9784-F069C34A033C}" presName="composite" presStyleCnt="0"/>
      <dgm:spPr/>
    </dgm:pt>
    <dgm:pt modelId="{DBF75A6D-E280-402D-8548-BA63BA6AF466}" type="pres">
      <dgm:prSet presAssocID="{AC2C964E-53C4-47BF-9784-F069C34A033C}" presName="background" presStyleLbl="node0" presStyleIdx="0" presStyleCnt="2"/>
      <dgm:spPr/>
    </dgm:pt>
    <dgm:pt modelId="{5F2E6D55-D0D1-4D73-A397-1AF80E01D955}" type="pres">
      <dgm:prSet presAssocID="{AC2C964E-53C4-47BF-9784-F069C34A033C}" presName="text" presStyleLbl="fgAcc0" presStyleIdx="0" presStyleCnt="2">
        <dgm:presLayoutVars>
          <dgm:chPref val="3"/>
        </dgm:presLayoutVars>
      </dgm:prSet>
      <dgm:spPr/>
    </dgm:pt>
    <dgm:pt modelId="{6E59C44F-1444-4BE6-A1CF-A6786B8FEBDE}" type="pres">
      <dgm:prSet presAssocID="{AC2C964E-53C4-47BF-9784-F069C34A033C}" presName="hierChild2" presStyleCnt="0"/>
      <dgm:spPr/>
    </dgm:pt>
    <dgm:pt modelId="{DF0B62B8-78E9-409C-AD1E-E5D7467C2C3B}" type="pres">
      <dgm:prSet presAssocID="{08BDD46B-E36D-445A-8523-BC940EEF5916}" presName="hierRoot1" presStyleCnt="0"/>
      <dgm:spPr/>
    </dgm:pt>
    <dgm:pt modelId="{EF996C03-F10C-43E7-82E6-C078FE537533}" type="pres">
      <dgm:prSet presAssocID="{08BDD46B-E36D-445A-8523-BC940EEF5916}" presName="composite" presStyleCnt="0"/>
      <dgm:spPr/>
    </dgm:pt>
    <dgm:pt modelId="{DA45233E-4903-48BA-B4DA-7622EDCBDAB3}" type="pres">
      <dgm:prSet presAssocID="{08BDD46B-E36D-445A-8523-BC940EEF5916}" presName="background" presStyleLbl="node0" presStyleIdx="1" presStyleCnt="2"/>
      <dgm:spPr/>
    </dgm:pt>
    <dgm:pt modelId="{BFCE00F6-ECC5-4F75-AD44-72B77FAF28D7}" type="pres">
      <dgm:prSet presAssocID="{08BDD46B-E36D-445A-8523-BC940EEF5916}" presName="text" presStyleLbl="fgAcc0" presStyleIdx="1" presStyleCnt="2">
        <dgm:presLayoutVars>
          <dgm:chPref val="3"/>
        </dgm:presLayoutVars>
      </dgm:prSet>
      <dgm:spPr/>
    </dgm:pt>
    <dgm:pt modelId="{6BFE6780-3075-4F81-9771-8CB6D86AC3A7}" type="pres">
      <dgm:prSet presAssocID="{08BDD46B-E36D-445A-8523-BC940EEF5916}" presName="hierChild2" presStyleCnt="0"/>
      <dgm:spPr/>
    </dgm:pt>
  </dgm:ptLst>
  <dgm:cxnLst>
    <dgm:cxn modelId="{53CA7D04-370C-40CB-BDAE-88F0A2E7458D}" srcId="{B4EA920A-E892-4F63-877E-B533B484F9A9}" destId="{AC2C964E-53C4-47BF-9784-F069C34A033C}" srcOrd="0" destOrd="0" parTransId="{BA7EEDBA-E1EC-4B7B-BB81-53A0CE34F4EB}" sibTransId="{CBFC015C-F04C-45B0-877F-74E049867038}"/>
    <dgm:cxn modelId="{F06FCC1F-E2CE-47B2-AE90-9F7299323835}" type="presOf" srcId="{AC2C964E-53C4-47BF-9784-F069C34A033C}" destId="{5F2E6D55-D0D1-4D73-A397-1AF80E01D955}" srcOrd="0" destOrd="0" presId="urn:microsoft.com/office/officeart/2005/8/layout/hierarchy1"/>
    <dgm:cxn modelId="{4A445036-29BD-4810-8B44-B19D9A396CBF}" type="presOf" srcId="{B4EA920A-E892-4F63-877E-B533B484F9A9}" destId="{E71375A9-6CA9-4B30-B103-32D5A067E90D}" srcOrd="0" destOrd="0" presId="urn:microsoft.com/office/officeart/2005/8/layout/hierarchy1"/>
    <dgm:cxn modelId="{B0E52E5D-B9D7-4F26-9C79-B0FE37C233F9}" srcId="{B4EA920A-E892-4F63-877E-B533B484F9A9}" destId="{08BDD46B-E36D-445A-8523-BC940EEF5916}" srcOrd="1" destOrd="0" parTransId="{583C298C-8EEA-4609-B6FA-A2F9C3D44E48}" sibTransId="{C00F6558-DA3D-4ADC-ABA3-D9203FCAFF09}"/>
    <dgm:cxn modelId="{80DDF48C-37A6-431D-8C3A-B00BAFE75D89}" type="presOf" srcId="{08BDD46B-E36D-445A-8523-BC940EEF5916}" destId="{BFCE00F6-ECC5-4F75-AD44-72B77FAF28D7}" srcOrd="0" destOrd="0" presId="urn:microsoft.com/office/officeart/2005/8/layout/hierarchy1"/>
    <dgm:cxn modelId="{53301050-C43E-43DC-AB73-2873116308E5}" type="presParOf" srcId="{E71375A9-6CA9-4B30-B103-32D5A067E90D}" destId="{9DDA4BB9-FA6A-434F-A501-8282F68A867D}" srcOrd="0" destOrd="0" presId="urn:microsoft.com/office/officeart/2005/8/layout/hierarchy1"/>
    <dgm:cxn modelId="{1E210325-4BCD-4702-9037-F673A3B3025A}" type="presParOf" srcId="{9DDA4BB9-FA6A-434F-A501-8282F68A867D}" destId="{E1F2B843-0F89-4D79-B0CA-C7B0F1BB8EE9}" srcOrd="0" destOrd="0" presId="urn:microsoft.com/office/officeart/2005/8/layout/hierarchy1"/>
    <dgm:cxn modelId="{9E685CE3-74CC-4DDC-9925-1304E787338D}" type="presParOf" srcId="{E1F2B843-0F89-4D79-B0CA-C7B0F1BB8EE9}" destId="{DBF75A6D-E280-402D-8548-BA63BA6AF466}" srcOrd="0" destOrd="0" presId="urn:microsoft.com/office/officeart/2005/8/layout/hierarchy1"/>
    <dgm:cxn modelId="{252AFB77-F271-435C-A3CF-4D2C627FBF5F}" type="presParOf" srcId="{E1F2B843-0F89-4D79-B0CA-C7B0F1BB8EE9}" destId="{5F2E6D55-D0D1-4D73-A397-1AF80E01D955}" srcOrd="1" destOrd="0" presId="urn:microsoft.com/office/officeart/2005/8/layout/hierarchy1"/>
    <dgm:cxn modelId="{D580F806-1AD3-444B-80BF-B63D50C3BA5A}" type="presParOf" srcId="{9DDA4BB9-FA6A-434F-A501-8282F68A867D}" destId="{6E59C44F-1444-4BE6-A1CF-A6786B8FEBDE}" srcOrd="1" destOrd="0" presId="urn:microsoft.com/office/officeart/2005/8/layout/hierarchy1"/>
    <dgm:cxn modelId="{789F0C48-60AA-46F4-A1EE-F493378A7467}" type="presParOf" srcId="{E71375A9-6CA9-4B30-B103-32D5A067E90D}" destId="{DF0B62B8-78E9-409C-AD1E-E5D7467C2C3B}" srcOrd="1" destOrd="0" presId="urn:microsoft.com/office/officeart/2005/8/layout/hierarchy1"/>
    <dgm:cxn modelId="{AE5DF691-A0BD-4848-868B-CBF2BBF2227C}" type="presParOf" srcId="{DF0B62B8-78E9-409C-AD1E-E5D7467C2C3B}" destId="{EF996C03-F10C-43E7-82E6-C078FE537533}" srcOrd="0" destOrd="0" presId="urn:microsoft.com/office/officeart/2005/8/layout/hierarchy1"/>
    <dgm:cxn modelId="{9A802FCD-0F30-43EF-98E5-C6CCE2100139}" type="presParOf" srcId="{EF996C03-F10C-43E7-82E6-C078FE537533}" destId="{DA45233E-4903-48BA-B4DA-7622EDCBDAB3}" srcOrd="0" destOrd="0" presId="urn:microsoft.com/office/officeart/2005/8/layout/hierarchy1"/>
    <dgm:cxn modelId="{38376A5F-46E2-4A72-B1E2-6E6FB0C0075B}" type="presParOf" srcId="{EF996C03-F10C-43E7-82E6-C078FE537533}" destId="{BFCE00F6-ECC5-4F75-AD44-72B77FAF28D7}" srcOrd="1" destOrd="0" presId="urn:microsoft.com/office/officeart/2005/8/layout/hierarchy1"/>
    <dgm:cxn modelId="{E902E18A-769E-40F3-8F09-21A6DFBBD34B}" type="presParOf" srcId="{DF0B62B8-78E9-409C-AD1E-E5D7467C2C3B}" destId="{6BFE6780-3075-4F81-9771-8CB6D86AC3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0CB1D3-452E-4585-BDC9-7A493E97F1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CA08FA6-36F8-4F09-ADD5-A551A4F5B78F}">
      <dgm:prSet/>
      <dgm:spPr/>
      <dgm:t>
        <a:bodyPr/>
        <a:lstStyle/>
        <a:p>
          <a:r>
            <a:rPr lang="en-US" dirty="0"/>
            <a:t>Separation of Concerns:</a:t>
          </a:r>
          <a:br>
            <a:rPr lang="en-US" dirty="0"/>
          </a:br>
          <a:r>
            <a:rPr lang="en-US" dirty="0"/>
            <a:t>The design keeps responsibilities separate:</a:t>
          </a:r>
          <a:br>
            <a:rPr lang="en-US" dirty="0"/>
          </a:br>
          <a:r>
            <a:rPr lang="en-US" dirty="0"/>
            <a:t>Book and Member handle data.</a:t>
          </a:r>
          <a:br>
            <a:rPr lang="en-US" dirty="0"/>
          </a:br>
          <a:r>
            <a:rPr lang="en-US" dirty="0"/>
            <a:t>LibraryPortal manages operations.</a:t>
          </a:r>
          <a:br>
            <a:rPr lang="en-US" dirty="0"/>
          </a:br>
          <a:r>
            <a:rPr lang="en-US" dirty="0"/>
            <a:t>CLI provides user interaction.</a:t>
          </a:r>
          <a:br>
            <a:rPr lang="en-US" dirty="0"/>
          </a:br>
          <a:r>
            <a:rPr lang="en-US" dirty="0"/>
            <a:t>This makes the system easier to extend and debug.</a:t>
          </a:r>
        </a:p>
      </dgm:t>
    </dgm:pt>
    <dgm:pt modelId="{1752CE21-6A7B-4D52-A953-CF5B874055E8}" type="parTrans" cxnId="{704416AE-5DAC-477E-A0D2-E1689AC07389}">
      <dgm:prSet/>
      <dgm:spPr/>
      <dgm:t>
        <a:bodyPr/>
        <a:lstStyle/>
        <a:p>
          <a:endParaRPr lang="en-US"/>
        </a:p>
      </dgm:t>
    </dgm:pt>
    <dgm:pt modelId="{82F6AFD3-E938-4621-B743-BDC7D6E3AB34}" type="sibTrans" cxnId="{704416AE-5DAC-477E-A0D2-E1689AC07389}">
      <dgm:prSet/>
      <dgm:spPr/>
      <dgm:t>
        <a:bodyPr/>
        <a:lstStyle/>
        <a:p>
          <a:endParaRPr lang="en-US"/>
        </a:p>
      </dgm:t>
    </dgm:pt>
    <dgm:pt modelId="{B35D32B1-0325-4770-A359-B87F9EFC042A}">
      <dgm:prSet/>
      <dgm:spPr/>
      <dgm:t>
        <a:bodyPr/>
        <a:lstStyle/>
        <a:p>
          <a:r>
            <a:rPr lang="en-US" dirty="0"/>
            <a:t>List Comprehension:</a:t>
          </a:r>
          <a:br>
            <a:rPr lang="en-US" dirty="0"/>
          </a:br>
          <a:r>
            <a:rPr lang="en-US" dirty="0"/>
            <a:t>Used for tasks like filtering borrowed books and preparing data for saving. It makes the code shorter, faster, and easier to read.</a:t>
          </a:r>
        </a:p>
      </dgm:t>
    </dgm:pt>
    <dgm:pt modelId="{7849FCBB-77F7-4E11-81EC-7A2239A98100}" type="parTrans" cxnId="{F7CE3EFB-88DF-48BF-8ACC-725DCC6F37B4}">
      <dgm:prSet/>
      <dgm:spPr/>
      <dgm:t>
        <a:bodyPr/>
        <a:lstStyle/>
        <a:p>
          <a:endParaRPr lang="en-US"/>
        </a:p>
      </dgm:t>
    </dgm:pt>
    <dgm:pt modelId="{845C9E60-086F-425E-B27F-2E167CFB3218}" type="sibTrans" cxnId="{F7CE3EFB-88DF-48BF-8ACC-725DCC6F37B4}">
      <dgm:prSet/>
      <dgm:spPr/>
      <dgm:t>
        <a:bodyPr/>
        <a:lstStyle/>
        <a:p>
          <a:endParaRPr lang="en-US"/>
        </a:p>
      </dgm:t>
    </dgm:pt>
    <dgm:pt modelId="{CD412456-DF80-4CE2-A8E7-9A7A235681CB}">
      <dgm:prSet/>
      <dgm:spPr/>
      <dgm:t>
        <a:bodyPr/>
        <a:lstStyle/>
        <a:p>
          <a:pPr>
            <a:buNone/>
          </a:pPr>
          <a:r>
            <a:rPr lang="en-US" dirty="0"/>
            <a:t>File Persistence with UTF-8:</a:t>
          </a:r>
          <a:br>
            <a:rPr lang="en-US" dirty="0"/>
          </a:br>
          <a:r>
            <a:rPr lang="en-US" dirty="0"/>
            <a:t>All books and members are saved in text files using UTF-8 encoding. This ensures that the data is not lost when the system is closed and supports names or titles in any language.</a:t>
          </a:r>
        </a:p>
      </dgm:t>
    </dgm:pt>
    <dgm:pt modelId="{AF071128-A9DE-4311-A3ED-F4D7DBB39F96}" type="parTrans" cxnId="{082C95AE-559D-4FA2-86AD-826464EE1770}">
      <dgm:prSet/>
      <dgm:spPr/>
      <dgm:t>
        <a:bodyPr/>
        <a:lstStyle/>
        <a:p>
          <a:endParaRPr lang="en-IN"/>
        </a:p>
      </dgm:t>
    </dgm:pt>
    <dgm:pt modelId="{0192176A-F5F4-40D7-953A-D617E6D000B9}" type="sibTrans" cxnId="{082C95AE-559D-4FA2-86AD-826464EE1770}">
      <dgm:prSet/>
      <dgm:spPr/>
      <dgm:t>
        <a:bodyPr/>
        <a:lstStyle/>
        <a:p>
          <a:endParaRPr lang="en-IN"/>
        </a:p>
      </dgm:t>
    </dgm:pt>
    <dgm:pt modelId="{31181A63-4E40-4C62-A74D-7DF774C70299}" type="pres">
      <dgm:prSet presAssocID="{540CB1D3-452E-4585-BDC9-7A493E97F129}" presName="hierChild1" presStyleCnt="0">
        <dgm:presLayoutVars>
          <dgm:chPref val="1"/>
          <dgm:dir/>
          <dgm:animOne val="branch"/>
          <dgm:animLvl val="lvl"/>
          <dgm:resizeHandles/>
        </dgm:presLayoutVars>
      </dgm:prSet>
      <dgm:spPr/>
    </dgm:pt>
    <dgm:pt modelId="{ADBA7B19-2C97-463E-BC20-0DD490A8B7CC}" type="pres">
      <dgm:prSet presAssocID="{FCA08FA6-36F8-4F09-ADD5-A551A4F5B78F}" presName="hierRoot1" presStyleCnt="0"/>
      <dgm:spPr/>
    </dgm:pt>
    <dgm:pt modelId="{9F61A04B-5981-45AB-A67B-245B598F1C58}" type="pres">
      <dgm:prSet presAssocID="{FCA08FA6-36F8-4F09-ADD5-A551A4F5B78F}" presName="composite" presStyleCnt="0"/>
      <dgm:spPr/>
    </dgm:pt>
    <dgm:pt modelId="{046E4EBA-81E1-4D89-A050-D3643C941C69}" type="pres">
      <dgm:prSet presAssocID="{FCA08FA6-36F8-4F09-ADD5-A551A4F5B78F}" presName="background" presStyleLbl="node0" presStyleIdx="0" presStyleCnt="3"/>
      <dgm:spPr/>
    </dgm:pt>
    <dgm:pt modelId="{71454717-5925-4871-B007-520B84CD6A5E}" type="pres">
      <dgm:prSet presAssocID="{FCA08FA6-36F8-4F09-ADD5-A551A4F5B78F}" presName="text" presStyleLbl="fgAcc0" presStyleIdx="0" presStyleCnt="3" custScaleX="212826" custScaleY="249422" custLinFactY="-38221" custLinFactNeighborX="59392" custLinFactNeighborY="-100000">
        <dgm:presLayoutVars>
          <dgm:chPref val="3"/>
        </dgm:presLayoutVars>
      </dgm:prSet>
      <dgm:spPr/>
    </dgm:pt>
    <dgm:pt modelId="{C383DE25-8705-42BC-995F-F203438645E8}" type="pres">
      <dgm:prSet presAssocID="{FCA08FA6-36F8-4F09-ADD5-A551A4F5B78F}" presName="hierChild2" presStyleCnt="0"/>
      <dgm:spPr/>
    </dgm:pt>
    <dgm:pt modelId="{EFE5397F-8CEF-469E-A6D9-8D9623DD6E65}" type="pres">
      <dgm:prSet presAssocID="{B35D32B1-0325-4770-A359-B87F9EFC042A}" presName="hierRoot1" presStyleCnt="0"/>
      <dgm:spPr/>
    </dgm:pt>
    <dgm:pt modelId="{02A17CC5-7B25-4B8A-B63E-F4A649F0F49E}" type="pres">
      <dgm:prSet presAssocID="{B35D32B1-0325-4770-A359-B87F9EFC042A}" presName="composite" presStyleCnt="0"/>
      <dgm:spPr/>
    </dgm:pt>
    <dgm:pt modelId="{7D106AE1-66F7-44DC-A024-3647CE320498}" type="pres">
      <dgm:prSet presAssocID="{B35D32B1-0325-4770-A359-B87F9EFC042A}" presName="background" presStyleLbl="node0" presStyleIdx="1" presStyleCnt="3"/>
      <dgm:spPr/>
    </dgm:pt>
    <dgm:pt modelId="{E5EC005B-A9AC-4CD8-8C23-1784E213A318}" type="pres">
      <dgm:prSet presAssocID="{B35D32B1-0325-4770-A359-B87F9EFC042A}" presName="text" presStyleLbl="fgAcc0" presStyleIdx="1" presStyleCnt="3" custScaleX="195297" custScaleY="223510" custLinFactY="100000" custLinFactNeighborX="-5975" custLinFactNeighborY="111339">
        <dgm:presLayoutVars>
          <dgm:chPref val="3"/>
        </dgm:presLayoutVars>
      </dgm:prSet>
      <dgm:spPr/>
    </dgm:pt>
    <dgm:pt modelId="{8DDA9A4B-3DB5-4F7C-910F-FDB0408FA6B9}" type="pres">
      <dgm:prSet presAssocID="{B35D32B1-0325-4770-A359-B87F9EFC042A}" presName="hierChild2" presStyleCnt="0"/>
      <dgm:spPr/>
    </dgm:pt>
    <dgm:pt modelId="{5B7FC882-2B80-439D-B4A8-66A7B3EB6DDF}" type="pres">
      <dgm:prSet presAssocID="{CD412456-DF80-4CE2-A8E7-9A7A235681CB}" presName="hierRoot1" presStyleCnt="0"/>
      <dgm:spPr/>
    </dgm:pt>
    <dgm:pt modelId="{51222248-3DD5-408E-8E60-63DBD69F33BD}" type="pres">
      <dgm:prSet presAssocID="{CD412456-DF80-4CE2-A8E7-9A7A235681CB}" presName="composite" presStyleCnt="0"/>
      <dgm:spPr/>
    </dgm:pt>
    <dgm:pt modelId="{29642E4E-4E1E-4D14-A307-6ADFD5105D7A}" type="pres">
      <dgm:prSet presAssocID="{CD412456-DF80-4CE2-A8E7-9A7A235681CB}" presName="background" presStyleLbl="node0" presStyleIdx="2" presStyleCnt="3"/>
      <dgm:spPr/>
    </dgm:pt>
    <dgm:pt modelId="{204A29E7-1857-4213-9D98-4188DF7AA200}" type="pres">
      <dgm:prSet presAssocID="{CD412456-DF80-4CE2-A8E7-9A7A235681CB}" presName="text" presStyleLbl="fgAcc0" presStyleIdx="2" presStyleCnt="3" custScaleX="227919" custScaleY="236557" custLinFactX="-21085" custLinFactY="-32022" custLinFactNeighborX="-100000" custLinFactNeighborY="-100000">
        <dgm:presLayoutVars>
          <dgm:chPref val="3"/>
        </dgm:presLayoutVars>
      </dgm:prSet>
      <dgm:spPr/>
    </dgm:pt>
    <dgm:pt modelId="{082A026B-0BC7-4F80-83AC-758B84FD27F2}" type="pres">
      <dgm:prSet presAssocID="{CD412456-DF80-4CE2-A8E7-9A7A235681CB}" presName="hierChild2" presStyleCnt="0"/>
      <dgm:spPr/>
    </dgm:pt>
  </dgm:ptLst>
  <dgm:cxnLst>
    <dgm:cxn modelId="{2D02176F-CE0C-497A-9B34-D92A3200D2A3}" type="presOf" srcId="{FCA08FA6-36F8-4F09-ADD5-A551A4F5B78F}" destId="{71454717-5925-4871-B007-520B84CD6A5E}" srcOrd="0" destOrd="0" presId="urn:microsoft.com/office/officeart/2005/8/layout/hierarchy1"/>
    <dgm:cxn modelId="{704416AE-5DAC-477E-A0D2-E1689AC07389}" srcId="{540CB1D3-452E-4585-BDC9-7A493E97F129}" destId="{FCA08FA6-36F8-4F09-ADD5-A551A4F5B78F}" srcOrd="0" destOrd="0" parTransId="{1752CE21-6A7B-4D52-A953-CF5B874055E8}" sibTransId="{82F6AFD3-E938-4621-B743-BDC7D6E3AB34}"/>
    <dgm:cxn modelId="{082C95AE-559D-4FA2-86AD-826464EE1770}" srcId="{540CB1D3-452E-4585-BDC9-7A493E97F129}" destId="{CD412456-DF80-4CE2-A8E7-9A7A235681CB}" srcOrd="2" destOrd="0" parTransId="{AF071128-A9DE-4311-A3ED-F4D7DBB39F96}" sibTransId="{0192176A-F5F4-40D7-953A-D617E6D000B9}"/>
    <dgm:cxn modelId="{DFEE72BF-14E0-48D6-AB04-F5C01A36A01A}" type="presOf" srcId="{CD412456-DF80-4CE2-A8E7-9A7A235681CB}" destId="{204A29E7-1857-4213-9D98-4188DF7AA200}" srcOrd="0" destOrd="0" presId="urn:microsoft.com/office/officeart/2005/8/layout/hierarchy1"/>
    <dgm:cxn modelId="{676DA6DB-AF13-47A5-B6C3-D914EE1E84DE}" type="presOf" srcId="{540CB1D3-452E-4585-BDC9-7A493E97F129}" destId="{31181A63-4E40-4C62-A74D-7DF774C70299}" srcOrd="0" destOrd="0" presId="urn:microsoft.com/office/officeart/2005/8/layout/hierarchy1"/>
    <dgm:cxn modelId="{045EBFDB-CA79-4677-9A80-F1F9BF6796EE}" type="presOf" srcId="{B35D32B1-0325-4770-A359-B87F9EFC042A}" destId="{E5EC005B-A9AC-4CD8-8C23-1784E213A318}" srcOrd="0" destOrd="0" presId="urn:microsoft.com/office/officeart/2005/8/layout/hierarchy1"/>
    <dgm:cxn modelId="{F7CE3EFB-88DF-48BF-8ACC-725DCC6F37B4}" srcId="{540CB1D3-452E-4585-BDC9-7A493E97F129}" destId="{B35D32B1-0325-4770-A359-B87F9EFC042A}" srcOrd="1" destOrd="0" parTransId="{7849FCBB-77F7-4E11-81EC-7A2239A98100}" sibTransId="{845C9E60-086F-425E-B27F-2E167CFB3218}"/>
    <dgm:cxn modelId="{D29C7A21-A049-487E-9F77-B89BF43C724D}" type="presParOf" srcId="{31181A63-4E40-4C62-A74D-7DF774C70299}" destId="{ADBA7B19-2C97-463E-BC20-0DD490A8B7CC}" srcOrd="0" destOrd="0" presId="urn:microsoft.com/office/officeart/2005/8/layout/hierarchy1"/>
    <dgm:cxn modelId="{293A6676-E810-4E8A-9806-0F8A76931B07}" type="presParOf" srcId="{ADBA7B19-2C97-463E-BC20-0DD490A8B7CC}" destId="{9F61A04B-5981-45AB-A67B-245B598F1C58}" srcOrd="0" destOrd="0" presId="urn:microsoft.com/office/officeart/2005/8/layout/hierarchy1"/>
    <dgm:cxn modelId="{009A5FDF-B859-4FE0-93C9-2B67DAE228F3}" type="presParOf" srcId="{9F61A04B-5981-45AB-A67B-245B598F1C58}" destId="{046E4EBA-81E1-4D89-A050-D3643C941C69}" srcOrd="0" destOrd="0" presId="urn:microsoft.com/office/officeart/2005/8/layout/hierarchy1"/>
    <dgm:cxn modelId="{8B41F01F-7F4A-437C-BB27-E008F47D8E0F}" type="presParOf" srcId="{9F61A04B-5981-45AB-A67B-245B598F1C58}" destId="{71454717-5925-4871-B007-520B84CD6A5E}" srcOrd="1" destOrd="0" presId="urn:microsoft.com/office/officeart/2005/8/layout/hierarchy1"/>
    <dgm:cxn modelId="{79276772-2B8A-49C0-A721-70CEEEAC0697}" type="presParOf" srcId="{ADBA7B19-2C97-463E-BC20-0DD490A8B7CC}" destId="{C383DE25-8705-42BC-995F-F203438645E8}" srcOrd="1" destOrd="0" presId="urn:microsoft.com/office/officeart/2005/8/layout/hierarchy1"/>
    <dgm:cxn modelId="{470E6AE2-EF2F-4448-8CD9-9507343E88E1}" type="presParOf" srcId="{31181A63-4E40-4C62-A74D-7DF774C70299}" destId="{EFE5397F-8CEF-469E-A6D9-8D9623DD6E65}" srcOrd="1" destOrd="0" presId="urn:microsoft.com/office/officeart/2005/8/layout/hierarchy1"/>
    <dgm:cxn modelId="{FFCDD0F3-32EB-4CA8-97DE-2D7E5A9E1B28}" type="presParOf" srcId="{EFE5397F-8CEF-469E-A6D9-8D9623DD6E65}" destId="{02A17CC5-7B25-4B8A-B63E-F4A649F0F49E}" srcOrd="0" destOrd="0" presId="urn:microsoft.com/office/officeart/2005/8/layout/hierarchy1"/>
    <dgm:cxn modelId="{B72DDE40-2159-47A7-AEF7-773F973E8CCE}" type="presParOf" srcId="{02A17CC5-7B25-4B8A-B63E-F4A649F0F49E}" destId="{7D106AE1-66F7-44DC-A024-3647CE320498}" srcOrd="0" destOrd="0" presId="urn:microsoft.com/office/officeart/2005/8/layout/hierarchy1"/>
    <dgm:cxn modelId="{2A26FB8B-266B-4E86-86AD-B46B8815CF20}" type="presParOf" srcId="{02A17CC5-7B25-4B8A-B63E-F4A649F0F49E}" destId="{E5EC005B-A9AC-4CD8-8C23-1784E213A318}" srcOrd="1" destOrd="0" presId="urn:microsoft.com/office/officeart/2005/8/layout/hierarchy1"/>
    <dgm:cxn modelId="{65A91A3E-7E5F-4582-876F-AA248DF3287B}" type="presParOf" srcId="{EFE5397F-8CEF-469E-A6D9-8D9623DD6E65}" destId="{8DDA9A4B-3DB5-4F7C-910F-FDB0408FA6B9}" srcOrd="1" destOrd="0" presId="urn:microsoft.com/office/officeart/2005/8/layout/hierarchy1"/>
    <dgm:cxn modelId="{ACBE1E5E-42A2-4147-982C-5F28FE451033}" type="presParOf" srcId="{31181A63-4E40-4C62-A74D-7DF774C70299}" destId="{5B7FC882-2B80-439D-B4A8-66A7B3EB6DDF}" srcOrd="2" destOrd="0" presId="urn:microsoft.com/office/officeart/2005/8/layout/hierarchy1"/>
    <dgm:cxn modelId="{2C9CF06E-F8C6-4F41-9384-FD3704CD0BA2}" type="presParOf" srcId="{5B7FC882-2B80-439D-B4A8-66A7B3EB6DDF}" destId="{51222248-3DD5-408E-8E60-63DBD69F33BD}" srcOrd="0" destOrd="0" presId="urn:microsoft.com/office/officeart/2005/8/layout/hierarchy1"/>
    <dgm:cxn modelId="{E2E96508-F837-43DB-B715-22A2381620AF}" type="presParOf" srcId="{51222248-3DD5-408E-8E60-63DBD69F33BD}" destId="{29642E4E-4E1E-4D14-A307-6ADFD5105D7A}" srcOrd="0" destOrd="0" presId="urn:microsoft.com/office/officeart/2005/8/layout/hierarchy1"/>
    <dgm:cxn modelId="{2CAA6DD1-817A-4F52-9E38-8147019CCA81}" type="presParOf" srcId="{51222248-3DD5-408E-8E60-63DBD69F33BD}" destId="{204A29E7-1857-4213-9D98-4188DF7AA200}" srcOrd="1" destOrd="0" presId="urn:microsoft.com/office/officeart/2005/8/layout/hierarchy1"/>
    <dgm:cxn modelId="{9B24579E-BA4A-4EA1-913B-02ECD48F5729}" type="presParOf" srcId="{5B7FC882-2B80-439D-B4A8-66A7B3EB6DDF}" destId="{082A026B-0BC7-4F80-83AC-758B84FD27F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0DBCF-6A56-4C1D-8401-F89069F9287E}" type="doc">
      <dgm:prSet loTypeId="urn:microsoft.com/office/officeart/2005/8/layout/vProcess5" loCatId="process" qsTypeId="urn:microsoft.com/office/officeart/2005/8/quickstyle/simple4" qsCatId="simple" csTypeId="urn:microsoft.com/office/officeart/2005/8/colors/accent2_2" csCatId="accent2"/>
      <dgm:spPr/>
      <dgm:t>
        <a:bodyPr/>
        <a:lstStyle/>
        <a:p>
          <a:endParaRPr lang="en-US"/>
        </a:p>
      </dgm:t>
    </dgm:pt>
    <dgm:pt modelId="{D4D1F406-6292-4EAF-ACC4-092C5941E441}">
      <dgm:prSet/>
      <dgm:spPr/>
      <dgm:t>
        <a:bodyPr/>
        <a:lstStyle/>
        <a:p>
          <a:r>
            <a:rPr lang="en-US"/>
            <a:t>Book Class → Represents books in the system.</a:t>
          </a:r>
        </a:p>
      </dgm:t>
    </dgm:pt>
    <dgm:pt modelId="{12F857E0-D4E4-4BCA-8B34-00759726A838}" type="parTrans" cxnId="{E8D3152B-10F1-4482-BDEA-E3D6D781E255}">
      <dgm:prSet/>
      <dgm:spPr/>
      <dgm:t>
        <a:bodyPr/>
        <a:lstStyle/>
        <a:p>
          <a:endParaRPr lang="en-US"/>
        </a:p>
      </dgm:t>
    </dgm:pt>
    <dgm:pt modelId="{EF7A093B-A6CC-475E-A45F-F1CADB572DD3}" type="sibTrans" cxnId="{E8D3152B-10F1-4482-BDEA-E3D6D781E255}">
      <dgm:prSet/>
      <dgm:spPr/>
      <dgm:t>
        <a:bodyPr/>
        <a:lstStyle/>
        <a:p>
          <a:endParaRPr lang="en-US"/>
        </a:p>
      </dgm:t>
    </dgm:pt>
    <dgm:pt modelId="{065E4EC6-1574-4909-A6D2-7D6AFAB8F155}">
      <dgm:prSet/>
      <dgm:spPr/>
      <dgm:t>
        <a:bodyPr/>
        <a:lstStyle/>
        <a:p>
          <a:r>
            <a:rPr lang="en-US"/>
            <a:t>BaseMember Class → Abstract parent class.</a:t>
          </a:r>
        </a:p>
      </dgm:t>
    </dgm:pt>
    <dgm:pt modelId="{E99B3D23-CED7-417F-8DC6-6E72E0F30AC0}" type="parTrans" cxnId="{B511FF61-B796-48BE-8373-04D93B1980B4}">
      <dgm:prSet/>
      <dgm:spPr/>
      <dgm:t>
        <a:bodyPr/>
        <a:lstStyle/>
        <a:p>
          <a:endParaRPr lang="en-US"/>
        </a:p>
      </dgm:t>
    </dgm:pt>
    <dgm:pt modelId="{F44EF64F-F614-499F-BEED-9ABA61CCF15C}" type="sibTrans" cxnId="{B511FF61-B796-48BE-8373-04D93B1980B4}">
      <dgm:prSet/>
      <dgm:spPr/>
      <dgm:t>
        <a:bodyPr/>
        <a:lstStyle/>
        <a:p>
          <a:endParaRPr lang="en-US"/>
        </a:p>
      </dgm:t>
    </dgm:pt>
    <dgm:pt modelId="{9F376DD5-427F-46DE-8322-96931FA5D35D}">
      <dgm:prSet/>
      <dgm:spPr/>
      <dgm:t>
        <a:bodyPr/>
        <a:lstStyle/>
        <a:p>
          <a:r>
            <a:rPr lang="en-US"/>
            <a:t>StudentMember / FacultyMember → Inherit from BaseMember.</a:t>
          </a:r>
        </a:p>
      </dgm:t>
    </dgm:pt>
    <dgm:pt modelId="{2DAD2534-22FF-4957-9459-0A53A709405F}" type="parTrans" cxnId="{390E1315-9D42-464C-8117-5D45F5FD7475}">
      <dgm:prSet/>
      <dgm:spPr/>
      <dgm:t>
        <a:bodyPr/>
        <a:lstStyle/>
        <a:p>
          <a:endParaRPr lang="en-US"/>
        </a:p>
      </dgm:t>
    </dgm:pt>
    <dgm:pt modelId="{22882AD8-0D64-4E7B-AA5D-E9EE82CAD85C}" type="sibTrans" cxnId="{390E1315-9D42-464C-8117-5D45F5FD7475}">
      <dgm:prSet/>
      <dgm:spPr/>
      <dgm:t>
        <a:bodyPr/>
        <a:lstStyle/>
        <a:p>
          <a:endParaRPr lang="en-US"/>
        </a:p>
      </dgm:t>
    </dgm:pt>
    <dgm:pt modelId="{C406DCA7-00CD-49DF-8F16-CA853370891B}">
      <dgm:prSet/>
      <dgm:spPr/>
      <dgm:t>
        <a:bodyPr/>
        <a:lstStyle/>
        <a:p>
          <a:r>
            <a:rPr lang="en-US"/>
            <a:t>LibraryPortal → Manages books and members (composition relationship).</a:t>
          </a:r>
        </a:p>
      </dgm:t>
    </dgm:pt>
    <dgm:pt modelId="{0ABD7FF1-3E10-4E90-B9AC-383B75B0BCBB}" type="parTrans" cxnId="{5C6CEE08-888A-474C-A62F-17F399379AEA}">
      <dgm:prSet/>
      <dgm:spPr/>
      <dgm:t>
        <a:bodyPr/>
        <a:lstStyle/>
        <a:p>
          <a:endParaRPr lang="en-US"/>
        </a:p>
      </dgm:t>
    </dgm:pt>
    <dgm:pt modelId="{2F465861-464F-44B3-894B-AFFB604EAAB6}" type="sibTrans" cxnId="{5C6CEE08-888A-474C-A62F-17F399379AEA}">
      <dgm:prSet/>
      <dgm:spPr/>
      <dgm:t>
        <a:bodyPr/>
        <a:lstStyle/>
        <a:p>
          <a:endParaRPr lang="en-US"/>
        </a:p>
      </dgm:t>
    </dgm:pt>
    <dgm:pt modelId="{6F46F22E-C72E-4771-9F49-39AD8C40D1E9}" type="pres">
      <dgm:prSet presAssocID="{3E60DBCF-6A56-4C1D-8401-F89069F9287E}" presName="outerComposite" presStyleCnt="0">
        <dgm:presLayoutVars>
          <dgm:chMax val="5"/>
          <dgm:dir/>
          <dgm:resizeHandles val="exact"/>
        </dgm:presLayoutVars>
      </dgm:prSet>
      <dgm:spPr/>
    </dgm:pt>
    <dgm:pt modelId="{CF99ED1E-C1F0-48C4-97B4-C23F4AEE13F7}" type="pres">
      <dgm:prSet presAssocID="{3E60DBCF-6A56-4C1D-8401-F89069F9287E}" presName="dummyMaxCanvas" presStyleCnt="0">
        <dgm:presLayoutVars/>
      </dgm:prSet>
      <dgm:spPr/>
    </dgm:pt>
    <dgm:pt modelId="{AD1C2025-D987-43DC-AE9B-B33A082B2D46}" type="pres">
      <dgm:prSet presAssocID="{3E60DBCF-6A56-4C1D-8401-F89069F9287E}" presName="FourNodes_1" presStyleLbl="node1" presStyleIdx="0" presStyleCnt="4">
        <dgm:presLayoutVars>
          <dgm:bulletEnabled val="1"/>
        </dgm:presLayoutVars>
      </dgm:prSet>
      <dgm:spPr/>
    </dgm:pt>
    <dgm:pt modelId="{B2A74BB0-8BF4-4C9B-8127-7BE31E695CCC}" type="pres">
      <dgm:prSet presAssocID="{3E60DBCF-6A56-4C1D-8401-F89069F9287E}" presName="FourNodes_2" presStyleLbl="node1" presStyleIdx="1" presStyleCnt="4">
        <dgm:presLayoutVars>
          <dgm:bulletEnabled val="1"/>
        </dgm:presLayoutVars>
      </dgm:prSet>
      <dgm:spPr/>
    </dgm:pt>
    <dgm:pt modelId="{06684153-4215-401A-BE6F-94B50E7C70BB}" type="pres">
      <dgm:prSet presAssocID="{3E60DBCF-6A56-4C1D-8401-F89069F9287E}" presName="FourNodes_3" presStyleLbl="node1" presStyleIdx="2" presStyleCnt="4">
        <dgm:presLayoutVars>
          <dgm:bulletEnabled val="1"/>
        </dgm:presLayoutVars>
      </dgm:prSet>
      <dgm:spPr/>
    </dgm:pt>
    <dgm:pt modelId="{0F0A5438-181F-41A7-9AA5-60A1BA780ECE}" type="pres">
      <dgm:prSet presAssocID="{3E60DBCF-6A56-4C1D-8401-F89069F9287E}" presName="FourNodes_4" presStyleLbl="node1" presStyleIdx="3" presStyleCnt="4">
        <dgm:presLayoutVars>
          <dgm:bulletEnabled val="1"/>
        </dgm:presLayoutVars>
      </dgm:prSet>
      <dgm:spPr/>
    </dgm:pt>
    <dgm:pt modelId="{87FCB289-EDEF-44D1-83F9-D8E9FA4FD99C}" type="pres">
      <dgm:prSet presAssocID="{3E60DBCF-6A56-4C1D-8401-F89069F9287E}" presName="FourConn_1-2" presStyleLbl="fgAccFollowNode1" presStyleIdx="0" presStyleCnt="3">
        <dgm:presLayoutVars>
          <dgm:bulletEnabled val="1"/>
        </dgm:presLayoutVars>
      </dgm:prSet>
      <dgm:spPr/>
    </dgm:pt>
    <dgm:pt modelId="{C6E01035-02A1-45FE-A4D1-924CE71103BD}" type="pres">
      <dgm:prSet presAssocID="{3E60DBCF-6A56-4C1D-8401-F89069F9287E}" presName="FourConn_2-3" presStyleLbl="fgAccFollowNode1" presStyleIdx="1" presStyleCnt="3">
        <dgm:presLayoutVars>
          <dgm:bulletEnabled val="1"/>
        </dgm:presLayoutVars>
      </dgm:prSet>
      <dgm:spPr/>
    </dgm:pt>
    <dgm:pt modelId="{15D5C2C5-40EB-453C-9355-BE3D957BB748}" type="pres">
      <dgm:prSet presAssocID="{3E60DBCF-6A56-4C1D-8401-F89069F9287E}" presName="FourConn_3-4" presStyleLbl="fgAccFollowNode1" presStyleIdx="2" presStyleCnt="3">
        <dgm:presLayoutVars>
          <dgm:bulletEnabled val="1"/>
        </dgm:presLayoutVars>
      </dgm:prSet>
      <dgm:spPr/>
    </dgm:pt>
    <dgm:pt modelId="{AC226638-69B5-4384-B190-461089EA84B2}" type="pres">
      <dgm:prSet presAssocID="{3E60DBCF-6A56-4C1D-8401-F89069F9287E}" presName="FourNodes_1_text" presStyleLbl="node1" presStyleIdx="3" presStyleCnt="4">
        <dgm:presLayoutVars>
          <dgm:bulletEnabled val="1"/>
        </dgm:presLayoutVars>
      </dgm:prSet>
      <dgm:spPr/>
    </dgm:pt>
    <dgm:pt modelId="{1A4CE49A-0DA5-4A15-A357-4C0C69CC3A03}" type="pres">
      <dgm:prSet presAssocID="{3E60DBCF-6A56-4C1D-8401-F89069F9287E}" presName="FourNodes_2_text" presStyleLbl="node1" presStyleIdx="3" presStyleCnt="4">
        <dgm:presLayoutVars>
          <dgm:bulletEnabled val="1"/>
        </dgm:presLayoutVars>
      </dgm:prSet>
      <dgm:spPr/>
    </dgm:pt>
    <dgm:pt modelId="{50DFD59E-9796-4634-9114-A50CCAB8FF8E}" type="pres">
      <dgm:prSet presAssocID="{3E60DBCF-6A56-4C1D-8401-F89069F9287E}" presName="FourNodes_3_text" presStyleLbl="node1" presStyleIdx="3" presStyleCnt="4">
        <dgm:presLayoutVars>
          <dgm:bulletEnabled val="1"/>
        </dgm:presLayoutVars>
      </dgm:prSet>
      <dgm:spPr/>
    </dgm:pt>
    <dgm:pt modelId="{714011F7-7951-43A3-8C0A-7557B8D55595}" type="pres">
      <dgm:prSet presAssocID="{3E60DBCF-6A56-4C1D-8401-F89069F9287E}" presName="FourNodes_4_text" presStyleLbl="node1" presStyleIdx="3" presStyleCnt="4">
        <dgm:presLayoutVars>
          <dgm:bulletEnabled val="1"/>
        </dgm:presLayoutVars>
      </dgm:prSet>
      <dgm:spPr/>
    </dgm:pt>
  </dgm:ptLst>
  <dgm:cxnLst>
    <dgm:cxn modelId="{5C6CEE08-888A-474C-A62F-17F399379AEA}" srcId="{3E60DBCF-6A56-4C1D-8401-F89069F9287E}" destId="{C406DCA7-00CD-49DF-8F16-CA853370891B}" srcOrd="3" destOrd="0" parTransId="{0ABD7FF1-3E10-4E90-B9AC-383B75B0BCBB}" sibTransId="{2F465861-464F-44B3-894B-AFFB604EAAB6}"/>
    <dgm:cxn modelId="{89F61909-B9A6-4CF0-8A0F-751BB4BC5371}" type="presOf" srcId="{C406DCA7-00CD-49DF-8F16-CA853370891B}" destId="{714011F7-7951-43A3-8C0A-7557B8D55595}" srcOrd="1" destOrd="0" presId="urn:microsoft.com/office/officeart/2005/8/layout/vProcess5"/>
    <dgm:cxn modelId="{8497050C-61BF-41AD-A108-63F317AD9320}" type="presOf" srcId="{F44EF64F-F614-499F-BEED-9ABA61CCF15C}" destId="{C6E01035-02A1-45FE-A4D1-924CE71103BD}" srcOrd="0" destOrd="0" presId="urn:microsoft.com/office/officeart/2005/8/layout/vProcess5"/>
    <dgm:cxn modelId="{390E1315-9D42-464C-8117-5D45F5FD7475}" srcId="{3E60DBCF-6A56-4C1D-8401-F89069F9287E}" destId="{9F376DD5-427F-46DE-8322-96931FA5D35D}" srcOrd="2" destOrd="0" parTransId="{2DAD2534-22FF-4957-9459-0A53A709405F}" sibTransId="{22882AD8-0D64-4E7B-AA5D-E9EE82CAD85C}"/>
    <dgm:cxn modelId="{8FD2CA27-26C1-4B9D-8C58-70895AE940BC}" type="presOf" srcId="{D4D1F406-6292-4EAF-ACC4-092C5941E441}" destId="{AC226638-69B5-4384-B190-461089EA84B2}" srcOrd="1" destOrd="0" presId="urn:microsoft.com/office/officeart/2005/8/layout/vProcess5"/>
    <dgm:cxn modelId="{E8D3152B-10F1-4482-BDEA-E3D6D781E255}" srcId="{3E60DBCF-6A56-4C1D-8401-F89069F9287E}" destId="{D4D1F406-6292-4EAF-ACC4-092C5941E441}" srcOrd="0" destOrd="0" parTransId="{12F857E0-D4E4-4BCA-8B34-00759726A838}" sibTransId="{EF7A093B-A6CC-475E-A45F-F1CADB572DD3}"/>
    <dgm:cxn modelId="{6733E03D-D9D8-4E2F-80D0-10E769B9A6AE}" type="presOf" srcId="{C406DCA7-00CD-49DF-8F16-CA853370891B}" destId="{0F0A5438-181F-41A7-9AA5-60A1BA780ECE}" srcOrd="0" destOrd="0" presId="urn:microsoft.com/office/officeart/2005/8/layout/vProcess5"/>
    <dgm:cxn modelId="{ACB5613E-95AA-4694-BEFE-FAB2729A8A66}" type="presOf" srcId="{D4D1F406-6292-4EAF-ACC4-092C5941E441}" destId="{AD1C2025-D987-43DC-AE9B-B33A082B2D46}" srcOrd="0" destOrd="0" presId="urn:microsoft.com/office/officeart/2005/8/layout/vProcess5"/>
    <dgm:cxn modelId="{B511FF61-B796-48BE-8373-04D93B1980B4}" srcId="{3E60DBCF-6A56-4C1D-8401-F89069F9287E}" destId="{065E4EC6-1574-4909-A6D2-7D6AFAB8F155}" srcOrd="1" destOrd="0" parTransId="{E99B3D23-CED7-417F-8DC6-6E72E0F30AC0}" sibTransId="{F44EF64F-F614-499F-BEED-9ABA61CCF15C}"/>
    <dgm:cxn modelId="{9DAE4673-29AC-4A7E-91BB-63FFD329933A}" type="presOf" srcId="{9F376DD5-427F-46DE-8322-96931FA5D35D}" destId="{50DFD59E-9796-4634-9114-A50CCAB8FF8E}" srcOrd="1" destOrd="0" presId="urn:microsoft.com/office/officeart/2005/8/layout/vProcess5"/>
    <dgm:cxn modelId="{C6DD2987-24CD-4AAE-AD1E-4C04C9C4B62C}" type="presOf" srcId="{22882AD8-0D64-4E7B-AA5D-E9EE82CAD85C}" destId="{15D5C2C5-40EB-453C-9355-BE3D957BB748}" srcOrd="0" destOrd="0" presId="urn:microsoft.com/office/officeart/2005/8/layout/vProcess5"/>
    <dgm:cxn modelId="{3F091198-9142-4DE7-AA35-E57E753937A9}" type="presOf" srcId="{065E4EC6-1574-4909-A6D2-7D6AFAB8F155}" destId="{1A4CE49A-0DA5-4A15-A357-4C0C69CC3A03}" srcOrd="1" destOrd="0" presId="urn:microsoft.com/office/officeart/2005/8/layout/vProcess5"/>
    <dgm:cxn modelId="{D026829D-35B7-456B-85F3-906AC58565CD}" type="presOf" srcId="{EF7A093B-A6CC-475E-A45F-F1CADB572DD3}" destId="{87FCB289-EDEF-44D1-83F9-D8E9FA4FD99C}" srcOrd="0" destOrd="0" presId="urn:microsoft.com/office/officeart/2005/8/layout/vProcess5"/>
    <dgm:cxn modelId="{1ED88BC2-6F2D-4C44-BAC1-E5F4B9CA03FA}" type="presOf" srcId="{9F376DD5-427F-46DE-8322-96931FA5D35D}" destId="{06684153-4215-401A-BE6F-94B50E7C70BB}" srcOrd="0" destOrd="0" presId="urn:microsoft.com/office/officeart/2005/8/layout/vProcess5"/>
    <dgm:cxn modelId="{5F4662CC-D4BD-4526-BF55-1E845D89A130}" type="presOf" srcId="{065E4EC6-1574-4909-A6D2-7D6AFAB8F155}" destId="{B2A74BB0-8BF4-4C9B-8127-7BE31E695CCC}" srcOrd="0" destOrd="0" presId="urn:microsoft.com/office/officeart/2005/8/layout/vProcess5"/>
    <dgm:cxn modelId="{EA212EDA-0BEC-4CA8-858C-EC6C6708FA4C}" type="presOf" srcId="{3E60DBCF-6A56-4C1D-8401-F89069F9287E}" destId="{6F46F22E-C72E-4771-9F49-39AD8C40D1E9}" srcOrd="0" destOrd="0" presId="urn:microsoft.com/office/officeart/2005/8/layout/vProcess5"/>
    <dgm:cxn modelId="{2059D75B-7A8C-4B37-B398-CA072AC0F59C}" type="presParOf" srcId="{6F46F22E-C72E-4771-9F49-39AD8C40D1E9}" destId="{CF99ED1E-C1F0-48C4-97B4-C23F4AEE13F7}" srcOrd="0" destOrd="0" presId="urn:microsoft.com/office/officeart/2005/8/layout/vProcess5"/>
    <dgm:cxn modelId="{28513521-1BE1-495D-897E-EDDF4A52314C}" type="presParOf" srcId="{6F46F22E-C72E-4771-9F49-39AD8C40D1E9}" destId="{AD1C2025-D987-43DC-AE9B-B33A082B2D46}" srcOrd="1" destOrd="0" presId="urn:microsoft.com/office/officeart/2005/8/layout/vProcess5"/>
    <dgm:cxn modelId="{34C23BA5-8C38-4657-9431-CCBD3D3DF6EC}" type="presParOf" srcId="{6F46F22E-C72E-4771-9F49-39AD8C40D1E9}" destId="{B2A74BB0-8BF4-4C9B-8127-7BE31E695CCC}" srcOrd="2" destOrd="0" presId="urn:microsoft.com/office/officeart/2005/8/layout/vProcess5"/>
    <dgm:cxn modelId="{3679290C-C3EA-4F86-890A-C474003C6623}" type="presParOf" srcId="{6F46F22E-C72E-4771-9F49-39AD8C40D1E9}" destId="{06684153-4215-401A-BE6F-94B50E7C70BB}" srcOrd="3" destOrd="0" presId="urn:microsoft.com/office/officeart/2005/8/layout/vProcess5"/>
    <dgm:cxn modelId="{E85380D9-0698-4543-AB42-5691BC1F9595}" type="presParOf" srcId="{6F46F22E-C72E-4771-9F49-39AD8C40D1E9}" destId="{0F0A5438-181F-41A7-9AA5-60A1BA780ECE}" srcOrd="4" destOrd="0" presId="urn:microsoft.com/office/officeart/2005/8/layout/vProcess5"/>
    <dgm:cxn modelId="{29AD14B6-753A-4CDA-BA5B-7E3BA07B5C8C}" type="presParOf" srcId="{6F46F22E-C72E-4771-9F49-39AD8C40D1E9}" destId="{87FCB289-EDEF-44D1-83F9-D8E9FA4FD99C}" srcOrd="5" destOrd="0" presId="urn:microsoft.com/office/officeart/2005/8/layout/vProcess5"/>
    <dgm:cxn modelId="{DF644806-2958-4626-A796-7B7A81D41E09}" type="presParOf" srcId="{6F46F22E-C72E-4771-9F49-39AD8C40D1E9}" destId="{C6E01035-02A1-45FE-A4D1-924CE71103BD}" srcOrd="6" destOrd="0" presId="urn:microsoft.com/office/officeart/2005/8/layout/vProcess5"/>
    <dgm:cxn modelId="{9A078492-845E-4792-AB85-FBB79EEA4376}" type="presParOf" srcId="{6F46F22E-C72E-4771-9F49-39AD8C40D1E9}" destId="{15D5C2C5-40EB-453C-9355-BE3D957BB748}" srcOrd="7" destOrd="0" presId="urn:microsoft.com/office/officeart/2005/8/layout/vProcess5"/>
    <dgm:cxn modelId="{95637CC4-3F67-41F5-8584-FA5429E963F5}" type="presParOf" srcId="{6F46F22E-C72E-4771-9F49-39AD8C40D1E9}" destId="{AC226638-69B5-4384-B190-461089EA84B2}" srcOrd="8" destOrd="0" presId="urn:microsoft.com/office/officeart/2005/8/layout/vProcess5"/>
    <dgm:cxn modelId="{40FFC45C-E017-48B4-8C09-A83E3DBD57CF}" type="presParOf" srcId="{6F46F22E-C72E-4771-9F49-39AD8C40D1E9}" destId="{1A4CE49A-0DA5-4A15-A357-4C0C69CC3A03}" srcOrd="9" destOrd="0" presId="urn:microsoft.com/office/officeart/2005/8/layout/vProcess5"/>
    <dgm:cxn modelId="{D0B548B3-8E51-4299-8084-EC227745BCB3}" type="presParOf" srcId="{6F46F22E-C72E-4771-9F49-39AD8C40D1E9}" destId="{50DFD59E-9796-4634-9114-A50CCAB8FF8E}" srcOrd="10" destOrd="0" presId="urn:microsoft.com/office/officeart/2005/8/layout/vProcess5"/>
    <dgm:cxn modelId="{8B93F6C3-C872-4D50-ADEC-7A22B74AF0BC}" type="presParOf" srcId="{6F46F22E-C72E-4771-9F49-39AD8C40D1E9}" destId="{714011F7-7951-43A3-8C0A-7557B8D5559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2BAB5-4FB0-429D-8B3E-B08E2C598EBC}">
      <dsp:nvSpPr>
        <dsp:cNvPr id="0" name=""/>
        <dsp:cNvSpPr/>
      </dsp:nvSpPr>
      <dsp:spPr>
        <a:xfrm>
          <a:off x="637351" y="337302"/>
          <a:ext cx="589306" cy="5893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A1778-A7BD-40F7-B123-19A1A91BCA2C}">
      <dsp:nvSpPr>
        <dsp:cNvPr id="0" name=""/>
        <dsp:cNvSpPr/>
      </dsp:nvSpPr>
      <dsp:spPr>
        <a:xfrm>
          <a:off x="277220" y="1146718"/>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Objectives</a:t>
          </a:r>
          <a:endParaRPr lang="en-US" sz="1700" kern="1200"/>
        </a:p>
      </dsp:txBody>
      <dsp:txXfrm>
        <a:off x="277220" y="1146718"/>
        <a:ext cx="1309570" cy="523828"/>
      </dsp:txXfrm>
    </dsp:sp>
    <dsp:sp modelId="{8FC79B30-31BB-475E-A3F8-FF614A519E56}">
      <dsp:nvSpPr>
        <dsp:cNvPr id="0" name=""/>
        <dsp:cNvSpPr/>
      </dsp:nvSpPr>
      <dsp:spPr>
        <a:xfrm>
          <a:off x="2176097" y="337302"/>
          <a:ext cx="589306" cy="5893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41A4F-B652-470E-862E-556B7ADEDD59}">
      <dsp:nvSpPr>
        <dsp:cNvPr id="0" name=""/>
        <dsp:cNvSpPr/>
      </dsp:nvSpPr>
      <dsp:spPr>
        <a:xfrm>
          <a:off x="1815965" y="1146718"/>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Problem Statement</a:t>
          </a:r>
          <a:endParaRPr lang="en-US" sz="1700" kern="1200"/>
        </a:p>
      </dsp:txBody>
      <dsp:txXfrm>
        <a:off x="1815965" y="1146718"/>
        <a:ext cx="1309570" cy="523828"/>
      </dsp:txXfrm>
    </dsp:sp>
    <dsp:sp modelId="{0E39452F-BF73-4590-8A00-7A25722650D4}">
      <dsp:nvSpPr>
        <dsp:cNvPr id="0" name=""/>
        <dsp:cNvSpPr/>
      </dsp:nvSpPr>
      <dsp:spPr>
        <a:xfrm>
          <a:off x="3714842" y="337302"/>
          <a:ext cx="589306" cy="5893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EE869E-CA52-489F-86CC-88A51815B8B5}">
      <dsp:nvSpPr>
        <dsp:cNvPr id="0" name=""/>
        <dsp:cNvSpPr/>
      </dsp:nvSpPr>
      <dsp:spPr>
        <a:xfrm>
          <a:off x="3354710" y="1146718"/>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t>Introduction</a:t>
          </a:r>
          <a:endParaRPr lang="en-US" sz="1700" kern="1200" dirty="0"/>
        </a:p>
      </dsp:txBody>
      <dsp:txXfrm>
        <a:off x="3354710" y="1146718"/>
        <a:ext cx="1309570" cy="523828"/>
      </dsp:txXfrm>
    </dsp:sp>
    <dsp:sp modelId="{AE7CD179-4A1A-4A76-A923-ED4BBF4B3808}">
      <dsp:nvSpPr>
        <dsp:cNvPr id="0" name=""/>
        <dsp:cNvSpPr/>
      </dsp:nvSpPr>
      <dsp:spPr>
        <a:xfrm>
          <a:off x="5253587" y="337302"/>
          <a:ext cx="589306" cy="5893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3F9C6-4068-4915-87C4-E6D9A238A9D8}">
      <dsp:nvSpPr>
        <dsp:cNvPr id="0" name=""/>
        <dsp:cNvSpPr/>
      </dsp:nvSpPr>
      <dsp:spPr>
        <a:xfrm>
          <a:off x="4893455" y="1146718"/>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Requirements</a:t>
          </a:r>
          <a:endParaRPr lang="en-US" sz="1700" kern="1200"/>
        </a:p>
      </dsp:txBody>
      <dsp:txXfrm>
        <a:off x="4893455" y="1146718"/>
        <a:ext cx="1309570" cy="523828"/>
      </dsp:txXfrm>
    </dsp:sp>
    <dsp:sp modelId="{EC52CCCB-AC61-4419-A3AF-AD3FED91666D}">
      <dsp:nvSpPr>
        <dsp:cNvPr id="0" name=""/>
        <dsp:cNvSpPr/>
      </dsp:nvSpPr>
      <dsp:spPr>
        <a:xfrm>
          <a:off x="6792332" y="337302"/>
          <a:ext cx="589306" cy="5893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781D64-ED6B-4372-A4D9-FF00DBEEE3FD}">
      <dsp:nvSpPr>
        <dsp:cNvPr id="0" name=""/>
        <dsp:cNvSpPr/>
      </dsp:nvSpPr>
      <dsp:spPr>
        <a:xfrm>
          <a:off x="6432200" y="1146718"/>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Concepts Used</a:t>
          </a:r>
          <a:endParaRPr lang="en-US" sz="1700" kern="1200"/>
        </a:p>
      </dsp:txBody>
      <dsp:txXfrm>
        <a:off x="6432200" y="1146718"/>
        <a:ext cx="1309570" cy="523828"/>
      </dsp:txXfrm>
    </dsp:sp>
    <dsp:sp modelId="{53B492E0-E944-4E24-B1F7-E02B4E9E093D}">
      <dsp:nvSpPr>
        <dsp:cNvPr id="0" name=""/>
        <dsp:cNvSpPr/>
      </dsp:nvSpPr>
      <dsp:spPr>
        <a:xfrm>
          <a:off x="2176097" y="1997939"/>
          <a:ext cx="589306" cy="5893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56872-7440-4125-B72B-570A28AC3701}">
      <dsp:nvSpPr>
        <dsp:cNvPr id="0" name=""/>
        <dsp:cNvSpPr/>
      </dsp:nvSpPr>
      <dsp:spPr>
        <a:xfrm>
          <a:off x="1815965" y="2807355"/>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Classes and Methods</a:t>
          </a:r>
          <a:endParaRPr lang="en-US" sz="1700" kern="1200"/>
        </a:p>
      </dsp:txBody>
      <dsp:txXfrm>
        <a:off x="1815965" y="2807355"/>
        <a:ext cx="1309570" cy="523828"/>
      </dsp:txXfrm>
    </dsp:sp>
    <dsp:sp modelId="{1D06B5C6-648F-4CF8-A30C-EE3F78E3EACC}">
      <dsp:nvSpPr>
        <dsp:cNvPr id="0" name=""/>
        <dsp:cNvSpPr/>
      </dsp:nvSpPr>
      <dsp:spPr>
        <a:xfrm>
          <a:off x="3714842" y="1997939"/>
          <a:ext cx="589306" cy="5893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FCFDE-8067-4137-8081-24E0C746496D}">
      <dsp:nvSpPr>
        <dsp:cNvPr id="0" name=""/>
        <dsp:cNvSpPr/>
      </dsp:nvSpPr>
      <dsp:spPr>
        <a:xfrm>
          <a:off x="3354710" y="2807355"/>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Design</a:t>
          </a:r>
          <a:endParaRPr lang="en-US" sz="1700" kern="1200"/>
        </a:p>
      </dsp:txBody>
      <dsp:txXfrm>
        <a:off x="3354710" y="2807355"/>
        <a:ext cx="1309570" cy="523828"/>
      </dsp:txXfrm>
    </dsp:sp>
    <dsp:sp modelId="{CA0726F8-D3B1-46C2-A547-5E340E016890}">
      <dsp:nvSpPr>
        <dsp:cNvPr id="0" name=""/>
        <dsp:cNvSpPr/>
      </dsp:nvSpPr>
      <dsp:spPr>
        <a:xfrm>
          <a:off x="5253587" y="1997939"/>
          <a:ext cx="589306" cy="58930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F2A47-93BD-46C1-93AB-4D2AF27CFADF}">
      <dsp:nvSpPr>
        <dsp:cNvPr id="0" name=""/>
        <dsp:cNvSpPr/>
      </dsp:nvSpPr>
      <dsp:spPr>
        <a:xfrm>
          <a:off x="4893455" y="2807355"/>
          <a:ext cx="1309570" cy="52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Conclusion</a:t>
          </a:r>
          <a:endParaRPr lang="en-US" sz="1700" kern="1200"/>
        </a:p>
      </dsp:txBody>
      <dsp:txXfrm>
        <a:off x="4893455" y="2807355"/>
        <a:ext cx="1309570" cy="52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B497A-5DF6-436C-BFDA-F8088BBDB432}">
      <dsp:nvSpPr>
        <dsp:cNvPr id="0" name=""/>
        <dsp:cNvSpPr/>
      </dsp:nvSpPr>
      <dsp:spPr>
        <a:xfrm>
          <a:off x="0" y="2100"/>
          <a:ext cx="8066314" cy="175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670E4-F29E-4827-8733-7D9B3D5E0F59}">
      <dsp:nvSpPr>
        <dsp:cNvPr id="0" name=""/>
        <dsp:cNvSpPr/>
      </dsp:nvSpPr>
      <dsp:spPr>
        <a:xfrm>
          <a:off x="530919" y="396999"/>
          <a:ext cx="966251" cy="9653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B1D31-618E-4E2F-AECF-F66E55A175C8}">
      <dsp:nvSpPr>
        <dsp:cNvPr id="0" name=""/>
        <dsp:cNvSpPr/>
      </dsp:nvSpPr>
      <dsp:spPr>
        <a:xfrm>
          <a:off x="2028089" y="2100"/>
          <a:ext cx="5968569" cy="1756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30" tIns="185930" rIns="185930" bIns="185930" numCol="1" spcCol="1270" anchor="ctr" anchorCtr="0">
          <a:noAutofit/>
        </a:bodyPr>
        <a:lstStyle/>
        <a:p>
          <a:pPr marL="0" lvl="0" indent="0" algn="l" defTabSz="889000">
            <a:lnSpc>
              <a:spcPct val="100000"/>
            </a:lnSpc>
            <a:spcBef>
              <a:spcPct val="0"/>
            </a:spcBef>
            <a:spcAft>
              <a:spcPct val="35000"/>
            </a:spcAft>
            <a:buNone/>
          </a:pPr>
          <a:r>
            <a:rPr lang="en-US" sz="2000" kern="1200" dirty="0"/>
            <a:t>User Interaction (CLI):</a:t>
          </a:r>
          <a:br>
            <a:rPr lang="en-US" sz="2000" kern="1200" dirty="0"/>
          </a:br>
          <a:r>
            <a:rPr lang="en-US" sz="2000" kern="1200" dirty="0"/>
            <a:t>A clean, menu-driven interface is needed so that students, faculty, and librarians can easily perform actions like inserting books, enrolling members, borrowing, or returning books without confusion.</a:t>
          </a:r>
        </a:p>
      </dsp:txBody>
      <dsp:txXfrm>
        <a:off x="2028089" y="2100"/>
        <a:ext cx="5968569" cy="1756820"/>
      </dsp:txXfrm>
    </dsp:sp>
    <dsp:sp modelId="{0AFDFDE4-B482-47C5-8F6A-AE500E3B7544}">
      <dsp:nvSpPr>
        <dsp:cNvPr id="0" name=""/>
        <dsp:cNvSpPr/>
      </dsp:nvSpPr>
      <dsp:spPr>
        <a:xfrm>
          <a:off x="0" y="2024101"/>
          <a:ext cx="8066314" cy="17551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3DCA7-5B67-4CD9-A99B-FC298BABEEA5}">
      <dsp:nvSpPr>
        <dsp:cNvPr id="0" name=""/>
        <dsp:cNvSpPr/>
      </dsp:nvSpPr>
      <dsp:spPr>
        <a:xfrm>
          <a:off x="530919" y="2419000"/>
          <a:ext cx="966251" cy="9653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BAD14-80F9-469D-9BCC-A33BFF46228B}">
      <dsp:nvSpPr>
        <dsp:cNvPr id="0" name=""/>
        <dsp:cNvSpPr/>
      </dsp:nvSpPr>
      <dsp:spPr>
        <a:xfrm>
          <a:off x="2028089" y="2024101"/>
          <a:ext cx="5968569" cy="1756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930" tIns="185930" rIns="185930" bIns="185930" numCol="1" spcCol="1270" anchor="ctr" anchorCtr="0">
          <a:noAutofit/>
        </a:bodyPr>
        <a:lstStyle/>
        <a:p>
          <a:pPr marL="0" lvl="0" indent="0" algn="l" defTabSz="889000">
            <a:lnSpc>
              <a:spcPct val="100000"/>
            </a:lnSpc>
            <a:spcBef>
              <a:spcPct val="0"/>
            </a:spcBef>
            <a:spcAft>
              <a:spcPct val="35000"/>
            </a:spcAft>
            <a:buNone/>
          </a:pPr>
          <a:r>
            <a:rPr lang="en-US" sz="2000" kern="1200" dirty="0"/>
            <a:t>Data Management (Books &amp; Members):</a:t>
          </a:r>
          <a:br>
            <a:rPr lang="en-US" sz="2000" kern="1200" dirty="0"/>
          </a:br>
          <a:r>
            <a:rPr lang="en-US" sz="2000" kern="1200" dirty="0"/>
            <a:t>The system should maintain accurate records of all books and members. This includes book details (ID, title, author, availability) and member details (ID, name, borrowed books).</a:t>
          </a:r>
        </a:p>
      </dsp:txBody>
      <dsp:txXfrm>
        <a:off x="2028089" y="2024101"/>
        <a:ext cx="5968569" cy="17568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B0AAB-7B9F-499C-8B12-36C93133C78E}">
      <dsp:nvSpPr>
        <dsp:cNvPr id="0" name=""/>
        <dsp:cNvSpPr/>
      </dsp:nvSpPr>
      <dsp:spPr>
        <a:xfrm>
          <a:off x="0" y="0"/>
          <a:ext cx="9579428" cy="15831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8367D-C4E1-4C8A-BFA6-1A36E5944AD4}">
      <dsp:nvSpPr>
        <dsp:cNvPr id="0" name=""/>
        <dsp:cNvSpPr/>
      </dsp:nvSpPr>
      <dsp:spPr>
        <a:xfrm>
          <a:off x="478902" y="359033"/>
          <a:ext cx="871583" cy="870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A1E1E-29D2-4EE1-A174-0ED644AA670C}">
      <dsp:nvSpPr>
        <dsp:cNvPr id="0" name=""/>
        <dsp:cNvSpPr/>
      </dsp:nvSpPr>
      <dsp:spPr>
        <a:xfrm>
          <a:off x="1829389" y="2824"/>
          <a:ext cx="7580941" cy="158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14" tIns="167714" rIns="167714" bIns="167714" numCol="1" spcCol="1270" anchor="ctr" anchorCtr="0">
          <a:noAutofit/>
        </a:bodyPr>
        <a:lstStyle/>
        <a:p>
          <a:pPr marL="0" lvl="0" indent="0" algn="l" defTabSz="889000">
            <a:lnSpc>
              <a:spcPct val="100000"/>
            </a:lnSpc>
            <a:spcBef>
              <a:spcPct val="0"/>
            </a:spcBef>
            <a:spcAft>
              <a:spcPct val="35000"/>
            </a:spcAft>
            <a:buNone/>
          </a:pPr>
          <a:r>
            <a:rPr lang="en-US" sz="2000" kern="1200" dirty="0"/>
            <a:t>Borrow &amp; Return Rules:</a:t>
          </a:r>
          <a:br>
            <a:rPr lang="en-US" sz="2000" kern="1200" dirty="0"/>
          </a:br>
          <a:r>
            <a:rPr lang="en-US" sz="2000" kern="1200" dirty="0"/>
            <a:t>Different borrowing rules must be applied for students and faculty (e.g., borrowing limits, due dates), ensuring fairness and accountability</a:t>
          </a:r>
          <a:r>
            <a:rPr lang="en-US" sz="1800" kern="1200" dirty="0"/>
            <a:t>. </a:t>
          </a:r>
        </a:p>
      </dsp:txBody>
      <dsp:txXfrm>
        <a:off x="1829389" y="2824"/>
        <a:ext cx="7580941" cy="1584697"/>
      </dsp:txXfrm>
    </dsp:sp>
    <dsp:sp modelId="{DC380688-629F-460B-A74F-247C7C5E6562}">
      <dsp:nvSpPr>
        <dsp:cNvPr id="0" name=""/>
        <dsp:cNvSpPr/>
      </dsp:nvSpPr>
      <dsp:spPr>
        <a:xfrm>
          <a:off x="0" y="1930159"/>
          <a:ext cx="9579428" cy="15831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65CC3-EA58-4591-B485-BB045A36CFBA}">
      <dsp:nvSpPr>
        <dsp:cNvPr id="0" name=""/>
        <dsp:cNvSpPr/>
      </dsp:nvSpPr>
      <dsp:spPr>
        <a:xfrm>
          <a:off x="478902" y="2286368"/>
          <a:ext cx="871583" cy="870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83ECF-5DD3-4790-92FC-61EE985C81E8}">
      <dsp:nvSpPr>
        <dsp:cNvPr id="0" name=""/>
        <dsp:cNvSpPr/>
      </dsp:nvSpPr>
      <dsp:spPr>
        <a:xfrm>
          <a:off x="1829389" y="1930159"/>
          <a:ext cx="7580941" cy="158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14" tIns="167714" rIns="167714" bIns="167714" numCol="1" spcCol="1270" anchor="ctr" anchorCtr="0">
          <a:noAutofit/>
        </a:bodyPr>
        <a:lstStyle/>
        <a:p>
          <a:pPr marL="0" lvl="0" indent="0" algn="l" defTabSz="889000">
            <a:lnSpc>
              <a:spcPct val="100000"/>
            </a:lnSpc>
            <a:spcBef>
              <a:spcPct val="0"/>
            </a:spcBef>
            <a:spcAft>
              <a:spcPct val="35000"/>
            </a:spcAft>
            <a:buNone/>
          </a:pPr>
          <a:r>
            <a:rPr lang="en-US" sz="2000" kern="1200" dirty="0"/>
            <a:t>File Storage (Persistence):</a:t>
          </a:r>
          <a:br>
            <a:rPr lang="en-US" sz="2000" kern="1200" dirty="0"/>
          </a:br>
          <a:r>
            <a:rPr lang="en-US" sz="2000" kern="1200" dirty="0"/>
            <a:t>Data should not be lost when the program closes. Hence, books and members must be stored in text files (ng_books.txt, ng_members.txt) in UTF-8 encoding, ensuring compatibility and proper handling of special characters.</a:t>
          </a:r>
        </a:p>
      </dsp:txBody>
      <dsp:txXfrm>
        <a:off x="1829389" y="1930159"/>
        <a:ext cx="7580941" cy="1584697"/>
      </dsp:txXfrm>
    </dsp:sp>
    <dsp:sp modelId="{771A3956-392D-475F-AED4-978295937C1A}">
      <dsp:nvSpPr>
        <dsp:cNvPr id="0" name=""/>
        <dsp:cNvSpPr/>
      </dsp:nvSpPr>
      <dsp:spPr>
        <a:xfrm>
          <a:off x="0" y="3857494"/>
          <a:ext cx="9579428" cy="15831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7E27A3-B447-4E14-802D-6FF7847AF3C1}">
      <dsp:nvSpPr>
        <dsp:cNvPr id="0" name=""/>
        <dsp:cNvSpPr/>
      </dsp:nvSpPr>
      <dsp:spPr>
        <a:xfrm>
          <a:off x="478902" y="4213703"/>
          <a:ext cx="871583" cy="870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8436F-9CF0-46A3-80C9-939D89AF5A72}">
      <dsp:nvSpPr>
        <dsp:cNvPr id="0" name=""/>
        <dsp:cNvSpPr/>
      </dsp:nvSpPr>
      <dsp:spPr>
        <a:xfrm>
          <a:off x="1829389" y="3857494"/>
          <a:ext cx="7580941" cy="1584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14" tIns="167714" rIns="167714" bIns="167714" numCol="1" spcCol="1270" anchor="ctr" anchorCtr="0">
          <a:noAutofit/>
        </a:bodyPr>
        <a:lstStyle/>
        <a:p>
          <a:pPr marL="0" lvl="0" indent="0" algn="l" defTabSz="889000">
            <a:lnSpc>
              <a:spcPct val="100000"/>
            </a:lnSpc>
            <a:spcBef>
              <a:spcPct val="0"/>
            </a:spcBef>
            <a:spcAft>
              <a:spcPct val="35000"/>
            </a:spcAft>
            <a:buNone/>
          </a:pPr>
          <a:r>
            <a:rPr lang="en-US" sz="2000" kern="1200" dirty="0"/>
            <a:t>Automation &amp; Efficiency:</a:t>
          </a:r>
          <a:br>
            <a:rPr lang="en-US" sz="2000" kern="1200" dirty="0"/>
          </a:br>
          <a:r>
            <a:rPr lang="en-US" sz="2000" kern="1200" dirty="0"/>
            <a:t>The project should use list comprehensions and Python features to make operations like searching, filtering, and saving data more compact and efficient.</a:t>
          </a:r>
        </a:p>
      </dsp:txBody>
      <dsp:txXfrm>
        <a:off x="1829389" y="3857494"/>
        <a:ext cx="7580941" cy="158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A4E5D-FF46-433B-BDD0-E92B0DBE63B8}">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DB5E97-F1A8-42C9-B8B9-FDA64C7647D3}">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Object-Oriented Programming (OOP):</a:t>
          </a:r>
          <a:br>
            <a:rPr lang="en-US" sz="2100" kern="1200"/>
          </a:br>
          <a:r>
            <a:rPr lang="en-US" sz="2100" kern="1200"/>
            <a:t>The system is built around classes like Book, Member, and LibraryPortal. Each class represents a real-world entity, making the program more modular and easier to manage.</a:t>
          </a:r>
        </a:p>
      </dsp:txBody>
      <dsp:txXfrm>
        <a:off x="534947" y="649409"/>
        <a:ext cx="3962083" cy="2460051"/>
      </dsp:txXfrm>
    </dsp:sp>
    <dsp:sp modelId="{0B5C8CA0-558A-4195-BB45-1E54FBDCFAE2}">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D86C6B-5DD5-4250-AA29-E2AE130A629E}">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Encapsulation:</a:t>
          </a:r>
          <a:br>
            <a:rPr lang="en-US" sz="2100" kern="1200"/>
          </a:br>
          <a:r>
            <a:rPr lang="en-US" sz="2100" kern="1200"/>
            <a:t>Member details and borrowed books are kept private inside the class. They can only be accessed or modified through methods, ensuring data security and correctness.</a:t>
          </a:r>
          <a:br>
            <a:rPr lang="en-US" sz="2100" kern="1200"/>
          </a:br>
          <a:endParaRPr lang="en-US" sz="2100" kern="1200"/>
        </a:p>
      </dsp:txBody>
      <dsp:txXfrm>
        <a:off x="5564582" y="649409"/>
        <a:ext cx="3962083" cy="24600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75A6D-E280-402D-8548-BA63BA6AF466}">
      <dsp:nvSpPr>
        <dsp:cNvPr id="0" name=""/>
        <dsp:cNvSpPr/>
      </dsp:nvSpPr>
      <dsp:spPr>
        <a:xfrm>
          <a:off x="1172"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2E6D55-D0D1-4D73-A397-1AF80E01D955}">
      <dsp:nvSpPr>
        <dsp:cNvPr id="0" name=""/>
        <dsp:cNvSpPr/>
      </dsp:nvSpPr>
      <dsp:spPr>
        <a:xfrm>
          <a:off x="458411"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Inheritance:</a:t>
          </a:r>
          <a:br>
            <a:rPr lang="en-US" sz="2100" kern="1200" dirty="0"/>
          </a:br>
          <a:r>
            <a:rPr lang="en-US" sz="2100" kern="1200" dirty="0"/>
            <a:t>Common features are defined in a BaseMember class, while StudentMember and FacultyMember inherit from it. This avoids duplicate code and allows each type of member to follow their own borrowing rules.</a:t>
          </a:r>
        </a:p>
      </dsp:txBody>
      <dsp:txXfrm>
        <a:off x="534947" y="649409"/>
        <a:ext cx="3962083" cy="2460051"/>
      </dsp:txXfrm>
    </dsp:sp>
    <dsp:sp modelId="{DA45233E-4903-48BA-B4DA-7622EDCBDAB3}">
      <dsp:nvSpPr>
        <dsp:cNvPr id="0" name=""/>
        <dsp:cNvSpPr/>
      </dsp:nvSpPr>
      <dsp:spPr>
        <a:xfrm>
          <a:off x="5030807" y="138496"/>
          <a:ext cx="4115155" cy="2613123"/>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CE00F6-ECC5-4F75-AD44-72B77FAF28D7}">
      <dsp:nvSpPr>
        <dsp:cNvPr id="0" name=""/>
        <dsp:cNvSpPr/>
      </dsp:nvSpPr>
      <dsp:spPr>
        <a:xfrm>
          <a:off x="5488046" y="572873"/>
          <a:ext cx="4115155" cy="261312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Polymorphism:</a:t>
          </a:r>
          <a:br>
            <a:rPr lang="en-US" sz="2100" kern="1200"/>
          </a:br>
          <a:r>
            <a:rPr lang="en-US" sz="2100" kern="1200"/>
            <a:t>The same action (like borrowing a book) works differently depending on whether the user is a student or faculty, thanks to method overriding.</a:t>
          </a:r>
        </a:p>
      </dsp:txBody>
      <dsp:txXfrm>
        <a:off x="5564582" y="649409"/>
        <a:ext cx="3962083" cy="24600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E4EBA-81E1-4D89-A050-D3643C941C69}">
      <dsp:nvSpPr>
        <dsp:cNvPr id="0" name=""/>
        <dsp:cNvSpPr/>
      </dsp:nvSpPr>
      <dsp:spPr>
        <a:xfrm>
          <a:off x="1016587" y="8825"/>
          <a:ext cx="3640990" cy="270958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54717-5925-4871-B007-520B84CD6A5E}">
      <dsp:nvSpPr>
        <dsp:cNvPr id="0" name=""/>
        <dsp:cNvSpPr/>
      </dsp:nvSpPr>
      <dsp:spPr>
        <a:xfrm>
          <a:off x="1206674" y="189408"/>
          <a:ext cx="3640990" cy="27095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Separation of Concerns:</a:t>
          </a:r>
          <a:br>
            <a:rPr lang="en-US" sz="2000" kern="1200" dirty="0"/>
          </a:br>
          <a:r>
            <a:rPr lang="en-US" sz="2000" kern="1200" dirty="0"/>
            <a:t>The design keeps responsibilities separate:</a:t>
          </a:r>
          <a:br>
            <a:rPr lang="en-US" sz="2000" kern="1200" dirty="0"/>
          </a:br>
          <a:r>
            <a:rPr lang="en-US" sz="2000" kern="1200" dirty="0"/>
            <a:t>Book and Member handle data.</a:t>
          </a:r>
          <a:br>
            <a:rPr lang="en-US" sz="2000" kern="1200" dirty="0"/>
          </a:br>
          <a:r>
            <a:rPr lang="en-US" sz="2000" kern="1200" dirty="0"/>
            <a:t>LibraryPortal manages operations.</a:t>
          </a:r>
          <a:br>
            <a:rPr lang="en-US" sz="2000" kern="1200" dirty="0"/>
          </a:br>
          <a:r>
            <a:rPr lang="en-US" sz="2000" kern="1200" dirty="0"/>
            <a:t>CLI provides user interaction.</a:t>
          </a:r>
          <a:br>
            <a:rPr lang="en-US" sz="2000" kern="1200" dirty="0"/>
          </a:br>
          <a:r>
            <a:rPr lang="en-US" sz="2000" kern="1200" dirty="0"/>
            <a:t>This makes the system easier to extend and debug.</a:t>
          </a:r>
        </a:p>
      </dsp:txBody>
      <dsp:txXfrm>
        <a:off x="1286035" y="268769"/>
        <a:ext cx="3482268" cy="2550866"/>
      </dsp:txXfrm>
    </dsp:sp>
    <dsp:sp modelId="{7D106AE1-66F7-44DC-A024-3647CE320498}">
      <dsp:nvSpPr>
        <dsp:cNvPr id="0" name=""/>
        <dsp:cNvSpPr/>
      </dsp:nvSpPr>
      <dsp:spPr>
        <a:xfrm>
          <a:off x="3919464" y="3302265"/>
          <a:ext cx="3341107" cy="242809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EC005B-A9AC-4CD8-8C23-1784E213A318}">
      <dsp:nvSpPr>
        <dsp:cNvPr id="0" name=""/>
        <dsp:cNvSpPr/>
      </dsp:nvSpPr>
      <dsp:spPr>
        <a:xfrm>
          <a:off x="4109551" y="3482848"/>
          <a:ext cx="3341107" cy="242809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List Comprehension:</a:t>
          </a:r>
          <a:br>
            <a:rPr lang="en-US" sz="2000" kern="1200" dirty="0"/>
          </a:br>
          <a:r>
            <a:rPr lang="en-US" sz="2000" kern="1200" dirty="0"/>
            <a:t>Used for tasks like filtering borrowed books and preparing data for saving. It makes the code shorter, faster, and easier to read.</a:t>
          </a:r>
        </a:p>
      </dsp:txBody>
      <dsp:txXfrm>
        <a:off x="4180667" y="3553964"/>
        <a:ext cx="3198875" cy="2285862"/>
      </dsp:txXfrm>
    </dsp:sp>
    <dsp:sp modelId="{29642E4E-4E1E-4D14-A307-6ADFD5105D7A}">
      <dsp:nvSpPr>
        <dsp:cNvPr id="0" name=""/>
        <dsp:cNvSpPr/>
      </dsp:nvSpPr>
      <dsp:spPr>
        <a:xfrm>
          <a:off x="5671464" y="76168"/>
          <a:ext cx="3899199" cy="25698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A29E7-1857-4213-9D98-4188DF7AA200}">
      <dsp:nvSpPr>
        <dsp:cNvPr id="0" name=""/>
        <dsp:cNvSpPr/>
      </dsp:nvSpPr>
      <dsp:spPr>
        <a:xfrm>
          <a:off x="5861551" y="256751"/>
          <a:ext cx="3899199" cy="256983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File Persistence with UTF-8:</a:t>
          </a:r>
          <a:br>
            <a:rPr lang="en-US" sz="2000" kern="1200" dirty="0"/>
          </a:br>
          <a:r>
            <a:rPr lang="en-US" sz="2000" kern="1200" dirty="0"/>
            <a:t>All books and members are saved in text files using UTF-8 encoding. This ensures that the data is not lost when the system is closed and supports names or titles in any language.</a:t>
          </a:r>
        </a:p>
      </dsp:txBody>
      <dsp:txXfrm>
        <a:off x="5936819" y="332019"/>
        <a:ext cx="3748663" cy="24192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C2025-D987-43DC-AE9B-B33A082B2D46}">
      <dsp:nvSpPr>
        <dsp:cNvPr id="0" name=""/>
        <dsp:cNvSpPr/>
      </dsp:nvSpPr>
      <dsp:spPr>
        <a:xfrm>
          <a:off x="0" y="0"/>
          <a:ext cx="7683500" cy="73138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Book Class → Represents books in the system.</a:t>
          </a:r>
        </a:p>
      </dsp:txBody>
      <dsp:txXfrm>
        <a:off x="21422" y="21422"/>
        <a:ext cx="6832471" cy="688544"/>
      </dsp:txXfrm>
    </dsp:sp>
    <dsp:sp modelId="{B2A74BB0-8BF4-4C9B-8127-7BE31E695CCC}">
      <dsp:nvSpPr>
        <dsp:cNvPr id="0" name=""/>
        <dsp:cNvSpPr/>
      </dsp:nvSpPr>
      <dsp:spPr>
        <a:xfrm>
          <a:off x="643493" y="864368"/>
          <a:ext cx="7683500" cy="73138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BaseMember Class → Abstract parent class.</a:t>
          </a:r>
        </a:p>
      </dsp:txBody>
      <dsp:txXfrm>
        <a:off x="664915" y="885790"/>
        <a:ext cx="6521760" cy="688544"/>
      </dsp:txXfrm>
    </dsp:sp>
    <dsp:sp modelId="{06684153-4215-401A-BE6F-94B50E7C70BB}">
      <dsp:nvSpPr>
        <dsp:cNvPr id="0" name=""/>
        <dsp:cNvSpPr/>
      </dsp:nvSpPr>
      <dsp:spPr>
        <a:xfrm>
          <a:off x="1277381" y="1728736"/>
          <a:ext cx="7683500" cy="73138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StudentMember / FacultyMember → Inherit from BaseMember.</a:t>
          </a:r>
        </a:p>
      </dsp:txBody>
      <dsp:txXfrm>
        <a:off x="1298803" y="1750158"/>
        <a:ext cx="6531364" cy="688544"/>
      </dsp:txXfrm>
    </dsp:sp>
    <dsp:sp modelId="{0F0A5438-181F-41A7-9AA5-60A1BA780ECE}">
      <dsp:nvSpPr>
        <dsp:cNvPr id="0" name=""/>
        <dsp:cNvSpPr/>
      </dsp:nvSpPr>
      <dsp:spPr>
        <a:xfrm>
          <a:off x="1920875" y="2593105"/>
          <a:ext cx="7683500" cy="731388"/>
        </a:xfrm>
        <a:prstGeom prst="roundRect">
          <a:avLst>
            <a:gd name="adj" fmla="val 1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LibraryPortal → Manages books and members (composition relationship).</a:t>
          </a:r>
        </a:p>
      </dsp:txBody>
      <dsp:txXfrm>
        <a:off x="1942297" y="2614527"/>
        <a:ext cx="6521760" cy="688544"/>
      </dsp:txXfrm>
    </dsp:sp>
    <dsp:sp modelId="{87FCB289-EDEF-44D1-83F9-D8E9FA4FD99C}">
      <dsp:nvSpPr>
        <dsp:cNvPr id="0" name=""/>
        <dsp:cNvSpPr/>
      </dsp:nvSpPr>
      <dsp:spPr>
        <a:xfrm>
          <a:off x="7208097" y="560177"/>
          <a:ext cx="475402" cy="475402"/>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15062" y="560177"/>
        <a:ext cx="261472" cy="357740"/>
      </dsp:txXfrm>
    </dsp:sp>
    <dsp:sp modelId="{C6E01035-02A1-45FE-A4D1-924CE71103BD}">
      <dsp:nvSpPr>
        <dsp:cNvPr id="0" name=""/>
        <dsp:cNvSpPr/>
      </dsp:nvSpPr>
      <dsp:spPr>
        <a:xfrm>
          <a:off x="7851590" y="1424545"/>
          <a:ext cx="475402" cy="475402"/>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958555" y="1424545"/>
        <a:ext cx="261472" cy="357740"/>
      </dsp:txXfrm>
    </dsp:sp>
    <dsp:sp modelId="{15D5C2C5-40EB-453C-9355-BE3D957BB748}">
      <dsp:nvSpPr>
        <dsp:cNvPr id="0" name=""/>
        <dsp:cNvSpPr/>
      </dsp:nvSpPr>
      <dsp:spPr>
        <a:xfrm>
          <a:off x="8485479" y="2288914"/>
          <a:ext cx="475402" cy="475402"/>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592444" y="2288914"/>
        <a:ext cx="261472" cy="3577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1010E-D3DF-4316-B787-B15BBBB0C448}" type="datetimeFigureOut">
              <a:rPr lang="en-IN" smtClean="0"/>
              <a:t>22-08-2025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DEB2D-4075-429B-B4DD-8EDE84EA04C9}" type="slidenum">
              <a:rPr lang="en-IN" smtClean="0"/>
              <a:t>‹#›</a:t>
            </a:fld>
            <a:endParaRPr lang="en-IN"/>
          </a:p>
        </p:txBody>
      </p:sp>
    </p:spTree>
    <p:extLst>
      <p:ext uri="{BB962C8B-B14F-4D97-AF65-F5344CB8AC3E}">
        <p14:creationId xmlns:p14="http://schemas.microsoft.com/office/powerpoint/2010/main" val="366601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CDEB2D-4075-429B-B4DD-8EDE84EA04C9}" type="slidenum">
              <a:rPr lang="en-IN" smtClean="0"/>
              <a:t>1</a:t>
            </a:fld>
            <a:endParaRPr lang="en-IN"/>
          </a:p>
        </p:txBody>
      </p:sp>
    </p:spTree>
    <p:extLst>
      <p:ext uri="{BB962C8B-B14F-4D97-AF65-F5344CB8AC3E}">
        <p14:creationId xmlns:p14="http://schemas.microsoft.com/office/powerpoint/2010/main" val="29471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CDEB2D-4075-429B-B4DD-8EDE84EA04C9}" type="slidenum">
              <a:rPr lang="en-IN" smtClean="0"/>
              <a:t>4</a:t>
            </a:fld>
            <a:endParaRPr lang="en-IN"/>
          </a:p>
        </p:txBody>
      </p:sp>
    </p:spTree>
    <p:extLst>
      <p:ext uri="{BB962C8B-B14F-4D97-AF65-F5344CB8AC3E}">
        <p14:creationId xmlns:p14="http://schemas.microsoft.com/office/powerpoint/2010/main" val="2492982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CDEB2D-4075-429B-B4DD-8EDE84EA04C9}" type="slidenum">
              <a:rPr lang="en-IN" smtClean="0"/>
              <a:t>18</a:t>
            </a:fld>
            <a:endParaRPr lang="en-IN"/>
          </a:p>
        </p:txBody>
      </p:sp>
    </p:spTree>
    <p:extLst>
      <p:ext uri="{BB962C8B-B14F-4D97-AF65-F5344CB8AC3E}">
        <p14:creationId xmlns:p14="http://schemas.microsoft.com/office/powerpoint/2010/main" val="217259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6F26DF-7FC3-9970-2ABE-04FF9A962201}"/>
              </a:ext>
            </a:extLst>
          </p:cNvPr>
          <p:cNvSpPr txBox="1"/>
          <p:nvPr userDrawn="1">
            <p:extLst>
              <p:ext uri="{1162E1C5-73C7-4A58-AE30-91384D911F3F}">
                <p184:classification xmlns:p184="http://schemas.microsoft.com/office/powerpoint/2018/4/main" val="hdr"/>
              </p:ext>
            </p:extLst>
          </p:nvPr>
        </p:nvSpPr>
        <p:spPr>
          <a:xfrm>
            <a:off x="63500" y="63500"/>
            <a:ext cx="57150" cy="121920"/>
          </a:xfrm>
          <a:prstGeom prst="rect">
            <a:avLst/>
          </a:prstGeom>
        </p:spPr>
        <p:txBody>
          <a:bodyPr horzOverflow="overflow" lIns="0" tIns="0" rIns="0" bIns="0">
            <a:spAutoFit/>
          </a:bodyPr>
          <a:lstStyle/>
          <a:p>
            <a:pPr algn="l"/>
            <a:r>
              <a:rPr lang="en-IN" sz="800">
                <a:solidFill>
                  <a:srgbClr val="000000">
                    <a:alpha val="50000"/>
                  </a:srgbClr>
                </a:solidFill>
                <a:latin typeface="Arial" panose="020B0604020202020204" pitchFamily="34" charset="0"/>
                <a:cs typeface="Arial" panose="020B0604020202020204"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rry image of a library&#10;&#10;AI-generated content may be incorrect.">
            <a:extLst>
              <a:ext uri="{FF2B5EF4-FFF2-40B4-BE49-F238E27FC236}">
                <a16:creationId xmlns:a16="http://schemas.microsoft.com/office/drawing/2014/main" id="{7ED1B8AE-8E13-27F5-3266-9DFAFD32904F}"/>
              </a:ext>
            </a:extLst>
          </p:cNvPr>
          <p:cNvPicPr>
            <a:picLocks noChangeAspect="1"/>
          </p:cNvPicPr>
          <p:nvPr/>
        </p:nvPicPr>
        <p:blipFill>
          <a:blip r:embed="rId3">
            <a:alphaModFix amt="50000"/>
          </a:blip>
          <a:srcRect t="1744" r="-1" b="-1"/>
          <a:stretch>
            <a:fillRect/>
          </a:stretch>
        </p:blipFill>
        <p:spPr>
          <a:xfrm>
            <a:off x="20" y="10"/>
            <a:ext cx="12191675" cy="6857990"/>
          </a:xfrm>
          <a:prstGeom prst="rect">
            <a:avLst/>
          </a:prstGeom>
        </p:spPr>
      </p:pic>
      <p:sp>
        <p:nvSpPr>
          <p:cNvPr id="2" name="Title 1">
            <a:extLst>
              <a:ext uri="{FF2B5EF4-FFF2-40B4-BE49-F238E27FC236}">
                <a16:creationId xmlns:a16="http://schemas.microsoft.com/office/drawing/2014/main" id="{069C21D9-58D5-51F3-BD4D-75E4393A1703}"/>
              </a:ext>
            </a:extLst>
          </p:cNvPr>
          <p:cNvSpPr>
            <a:spLocks noGrp="1"/>
          </p:cNvSpPr>
          <p:nvPr>
            <p:ph type="ctrTitle"/>
          </p:nvPr>
        </p:nvSpPr>
        <p:spPr>
          <a:xfrm>
            <a:off x="4976636" y="992221"/>
            <a:ext cx="6247308" cy="4873558"/>
          </a:xfrm>
        </p:spPr>
        <p:txBody>
          <a:bodyPr anchor="ctr">
            <a:normAutofit/>
          </a:bodyPr>
          <a:lstStyle/>
          <a:p>
            <a:r>
              <a:rPr lang="en-IN" sz="4800"/>
              <a:t>NEXTGEN LIBRARY PORTAL</a:t>
            </a:r>
          </a:p>
        </p:txBody>
      </p:sp>
      <p:sp>
        <p:nvSpPr>
          <p:cNvPr id="3" name="Subtitle 2">
            <a:extLst>
              <a:ext uri="{FF2B5EF4-FFF2-40B4-BE49-F238E27FC236}">
                <a16:creationId xmlns:a16="http://schemas.microsoft.com/office/drawing/2014/main" id="{6F191ECE-7F3E-8972-2EBE-D44B27912C73}"/>
              </a:ext>
            </a:extLst>
          </p:cNvPr>
          <p:cNvSpPr>
            <a:spLocks noGrp="1"/>
          </p:cNvSpPr>
          <p:nvPr>
            <p:ph type="subTitle" idx="1"/>
          </p:nvPr>
        </p:nvSpPr>
        <p:spPr>
          <a:xfrm>
            <a:off x="968056" y="996610"/>
            <a:ext cx="3363901" cy="4864780"/>
          </a:xfrm>
        </p:spPr>
        <p:txBody>
          <a:bodyPr anchor="ctr">
            <a:normAutofit/>
          </a:bodyPr>
          <a:lstStyle/>
          <a:p>
            <a:pPr algn="r"/>
            <a:r>
              <a:rPr lang="en-IN" sz="2000" b="1">
                <a:latin typeface="Calibri" panose="020F0502020204030204" pitchFamily="34" charset="0"/>
                <a:ea typeface="Calibri" panose="020F0502020204030204" pitchFamily="34" charset="0"/>
                <a:cs typeface="Calibri" panose="020F0502020204030204" pitchFamily="34" charset="0"/>
              </a:rPr>
              <a:t>By amitha, vidya and deekshitha</a:t>
            </a:r>
          </a:p>
        </p:txBody>
      </p:sp>
      <p:cxnSp>
        <p:nvCxnSpPr>
          <p:cNvPr id="31" name="Straight Connector 3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1459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7" name="TextBox 1">
            <a:extLst>
              <a:ext uri="{FF2B5EF4-FFF2-40B4-BE49-F238E27FC236}">
                <a16:creationId xmlns:a16="http://schemas.microsoft.com/office/drawing/2014/main" id="{F4D589B1-F20E-EA7E-8898-D5A48CEF8FD2}"/>
              </a:ext>
            </a:extLst>
          </p:cNvPr>
          <p:cNvGraphicFramePr/>
          <p:nvPr>
            <p:extLst>
              <p:ext uri="{D42A27DB-BD31-4B8C-83A1-F6EECF244321}">
                <p14:modId xmlns:p14="http://schemas.microsoft.com/office/powerpoint/2010/main" val="81204656"/>
              </p:ext>
            </p:extLst>
          </p:nvPr>
        </p:nvGraphicFramePr>
        <p:xfrm>
          <a:off x="424543" y="163286"/>
          <a:ext cx="11832771" cy="5910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59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1D1-567A-AA34-D93D-0BD3C74E5390}"/>
              </a:ext>
            </a:extLst>
          </p:cNvPr>
          <p:cNvSpPr>
            <a:spLocks noGrp="1"/>
          </p:cNvSpPr>
          <p:nvPr>
            <p:ph type="title"/>
          </p:nvPr>
        </p:nvSpPr>
        <p:spPr>
          <a:xfrm>
            <a:off x="1451579" y="1143000"/>
            <a:ext cx="9603275" cy="710754"/>
          </a:xfrm>
        </p:spPr>
        <p:txBody>
          <a:bodyPr/>
          <a:lstStyle/>
          <a:p>
            <a:r>
              <a:rPr lang="en-IN"/>
              <a:t>Classes and methods</a:t>
            </a:r>
            <a:endParaRPr lang="en-IN" dirty="0"/>
          </a:p>
        </p:txBody>
      </p:sp>
      <p:sp>
        <p:nvSpPr>
          <p:cNvPr id="3" name="TextBox 2">
            <a:extLst>
              <a:ext uri="{FF2B5EF4-FFF2-40B4-BE49-F238E27FC236}">
                <a16:creationId xmlns:a16="http://schemas.microsoft.com/office/drawing/2014/main" id="{0F234733-494C-DC03-27FB-348FDA2FD7F4}"/>
              </a:ext>
            </a:extLst>
          </p:cNvPr>
          <p:cNvSpPr txBox="1"/>
          <p:nvPr/>
        </p:nvSpPr>
        <p:spPr>
          <a:xfrm>
            <a:off x="1589314" y="2188029"/>
            <a:ext cx="7336972" cy="29515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t>Book Class</a:t>
            </a:r>
            <a:br>
              <a:rPr lang="en-US"/>
            </a:br>
            <a:r>
              <a:rPr lang="en-US" b="1"/>
              <a:t>Attributes:</a:t>
            </a:r>
            <a:br>
              <a:rPr lang="en-US"/>
            </a:br>
            <a:r>
              <a:rPr lang="en-US"/>
              <a:t>book_id, title, author, isbn, available</a:t>
            </a:r>
            <a:br>
              <a:rPr lang="en-US"/>
            </a:br>
            <a:r>
              <a:rPr lang="en-US" b="1"/>
              <a:t>Methods:</a:t>
            </a:r>
            <a:br>
              <a:rPr lang="en-US"/>
            </a:br>
            <a:r>
              <a:rPr lang="en-US"/>
              <a:t>to_line(): Converts book details into a text line for saving.</a:t>
            </a:r>
            <a:br>
              <a:rPr lang="en-US"/>
            </a:br>
            <a:r>
              <a:rPr lang="en-US"/>
              <a:t>from_line(line): Reads a line from file and reconstructs a Book object.</a:t>
            </a:r>
            <a:br>
              <a:rPr lang="en-US"/>
            </a:br>
            <a:r>
              <a:rPr lang="en-US"/>
              <a:t>__str__(): Displays book details in human-readable format.</a:t>
            </a:r>
            <a:endParaRPr lang="en-IN" dirty="0"/>
          </a:p>
        </p:txBody>
      </p:sp>
    </p:spTree>
    <p:extLst>
      <p:ext uri="{BB962C8B-B14F-4D97-AF65-F5344CB8AC3E}">
        <p14:creationId xmlns:p14="http://schemas.microsoft.com/office/powerpoint/2010/main" val="92858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BA75B-BCBF-2868-1150-E241DCF41130}"/>
              </a:ext>
            </a:extLst>
          </p:cNvPr>
          <p:cNvSpPr txBox="1"/>
          <p:nvPr/>
        </p:nvSpPr>
        <p:spPr>
          <a:xfrm>
            <a:off x="1273629" y="166488"/>
            <a:ext cx="6117772" cy="66915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BaseMember (Abstract Class)</a:t>
            </a:r>
            <a:br>
              <a:rPr lang="en-US" dirty="0"/>
            </a:br>
            <a:r>
              <a:rPr lang="en-US" b="1" dirty="0"/>
              <a:t>Attributes:</a:t>
            </a:r>
            <a:br>
              <a:rPr lang="en-US" dirty="0"/>
            </a:br>
            <a:r>
              <a:rPr lang="en-US" dirty="0"/>
              <a:t>member_id, name, __borrowed (list of borrowed books)</a:t>
            </a:r>
            <a:br>
              <a:rPr lang="en-US" dirty="0"/>
            </a:br>
            <a:r>
              <a:rPr lang="en-US" b="1" dirty="0"/>
              <a:t>Methods:</a:t>
            </a:r>
            <a:br>
              <a:rPr lang="en-US" dirty="0"/>
            </a:br>
            <a:r>
              <a:rPr lang="en-US" dirty="0"/>
              <a:t>borrow_book(book): Borrow a book.</a:t>
            </a:r>
            <a:br>
              <a:rPr lang="en-US" dirty="0"/>
            </a:br>
            <a:r>
              <a:rPr lang="en-US" dirty="0"/>
              <a:t>return_book(book_id): Return a borrowed book.</a:t>
            </a:r>
            <a:br>
              <a:rPr lang="en-US" dirty="0"/>
            </a:br>
            <a:r>
              <a:rPr lang="en-US" dirty="0"/>
              <a:t>to_line(): Save member and borrowed books into a text line.</a:t>
            </a:r>
            <a:br>
              <a:rPr lang="en-US" dirty="0"/>
            </a:br>
            <a:r>
              <a:rPr lang="en-US" dirty="0"/>
              <a:t>from_line(line): Load member details back from file.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StudentMember (Subclass of BaseMember)</a:t>
            </a:r>
            <a:br>
              <a:rPr lang="en-US" dirty="0"/>
            </a:br>
            <a:r>
              <a:rPr lang="en-US" b="1" dirty="0"/>
              <a:t>Attributes:</a:t>
            </a:r>
            <a:br>
              <a:rPr lang="en-US" dirty="0"/>
            </a:br>
            <a:r>
              <a:rPr lang="en-US" dirty="0"/>
              <a:t>Inherits from BaseMember</a:t>
            </a:r>
            <a:br>
              <a:rPr lang="en-US" dirty="0"/>
            </a:br>
            <a:r>
              <a:rPr lang="en-US" b="1" dirty="0"/>
              <a:t>Methods:</a:t>
            </a:r>
            <a:br>
              <a:rPr lang="en-US" dirty="0"/>
            </a:br>
            <a:r>
              <a:rPr lang="en-US" dirty="0"/>
              <a:t>Override borrow rules (max 3 books, 14 days limit).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96280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9FB31-2F30-3A85-4738-80076B8D16BB}"/>
              </a:ext>
            </a:extLst>
          </p:cNvPr>
          <p:cNvSpPr txBox="1"/>
          <p:nvPr/>
        </p:nvSpPr>
        <p:spPr>
          <a:xfrm>
            <a:off x="1186543" y="728261"/>
            <a:ext cx="9633857" cy="50295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LibraryPortal (Controller Class)</a:t>
            </a:r>
            <a:br>
              <a:rPr lang="en-IN" dirty="0"/>
            </a:br>
            <a:r>
              <a:rPr lang="en-IN" b="1" dirty="0"/>
              <a:t>Attributes:</a:t>
            </a:r>
            <a:br>
              <a:rPr lang="en-IN" dirty="0"/>
            </a:br>
            <a:r>
              <a:rPr lang="en-IN" dirty="0"/>
              <a:t>books (list), members (list)</a:t>
            </a:r>
            <a:br>
              <a:rPr lang="en-IN" dirty="0"/>
            </a:br>
            <a:r>
              <a:rPr lang="en-IN" b="1" dirty="0"/>
              <a:t>Methods:</a:t>
            </a:r>
            <a:br>
              <a:rPr lang="en-IN" dirty="0"/>
            </a:br>
            <a:r>
              <a:rPr lang="en-IN" dirty="0"/>
              <a:t>insert_book() → Add a new book.</a:t>
            </a:r>
            <a:br>
              <a:rPr lang="en-IN" dirty="0"/>
            </a:br>
            <a:r>
              <a:rPr lang="en-IN" dirty="0"/>
              <a:t>discard_book() → Remove a book.</a:t>
            </a:r>
            <a:br>
              <a:rPr lang="en-IN" dirty="0"/>
            </a:br>
            <a:r>
              <a:rPr lang="en-IN" dirty="0"/>
              <a:t>enroll_member() → Add a new member.</a:t>
            </a:r>
            <a:br>
              <a:rPr lang="en-IN" dirty="0"/>
            </a:br>
            <a:r>
              <a:rPr lang="en-IN" dirty="0"/>
              <a:t>borrow_book() → Borrow process.</a:t>
            </a:r>
            <a:br>
              <a:rPr lang="en-IN" dirty="0"/>
            </a:br>
            <a:r>
              <a:rPr lang="en-IN" dirty="0"/>
              <a:t>return_book() → Return process.</a:t>
            </a:r>
            <a:br>
              <a:rPr lang="en-IN" dirty="0"/>
            </a:br>
            <a:r>
              <a:rPr lang="en-IN" dirty="0"/>
              <a:t>save_data() / load_data() → Persist data in UTF-8 files.</a:t>
            </a:r>
            <a:br>
              <a:rPr lang="en-IN" dirty="0"/>
            </a:br>
            <a:br>
              <a:rPr lang="en-IN" dirty="0"/>
            </a:br>
            <a:endParaRPr lang="en-IN" dirty="0"/>
          </a:p>
        </p:txBody>
      </p:sp>
    </p:spTree>
    <p:extLst>
      <p:ext uri="{BB962C8B-B14F-4D97-AF65-F5344CB8AC3E}">
        <p14:creationId xmlns:p14="http://schemas.microsoft.com/office/powerpoint/2010/main" val="196017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3B615-F33C-6E4A-386B-F6DDE34EA0BE}"/>
              </a:ext>
            </a:extLst>
          </p:cNvPr>
          <p:cNvSpPr txBox="1"/>
          <p:nvPr/>
        </p:nvSpPr>
        <p:spPr>
          <a:xfrm>
            <a:off x="1219200" y="1110344"/>
            <a:ext cx="10668000" cy="3783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FacultyMember (Subclass of BaseMember)</a:t>
            </a:r>
            <a:br>
              <a:rPr lang="en-IN" dirty="0"/>
            </a:br>
            <a:r>
              <a:rPr lang="en-IN" b="1" dirty="0"/>
              <a:t>Attributes:</a:t>
            </a:r>
            <a:br>
              <a:rPr lang="en-IN" dirty="0"/>
            </a:br>
            <a:r>
              <a:rPr lang="en-IN" dirty="0"/>
              <a:t>Inherits from BaseMember</a:t>
            </a:r>
            <a:br>
              <a:rPr lang="en-IN" dirty="0"/>
            </a:br>
            <a:r>
              <a:rPr lang="en-IN" b="1" dirty="0"/>
              <a:t>Methods:</a:t>
            </a:r>
            <a:br>
              <a:rPr lang="en-IN" dirty="0"/>
            </a:br>
            <a:r>
              <a:rPr lang="en-IN" dirty="0"/>
              <a:t>Override borrow rules (max 5 books, 30 days limit).</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CLI (run_cli function)</a:t>
            </a:r>
            <a:br>
              <a:rPr lang="en-IN" dirty="0"/>
            </a:br>
            <a:r>
              <a:rPr lang="en-IN" dirty="0"/>
              <a:t>Provides a menu-driven interface for the user.</a:t>
            </a:r>
            <a:br>
              <a:rPr lang="en-IN" dirty="0"/>
            </a:br>
            <a:r>
              <a:rPr lang="en-IN" dirty="0"/>
              <a:t>Calls LibraryPortal methods based on user input.</a:t>
            </a:r>
          </a:p>
        </p:txBody>
      </p:sp>
    </p:spTree>
    <p:extLst>
      <p:ext uri="{BB962C8B-B14F-4D97-AF65-F5344CB8AC3E}">
        <p14:creationId xmlns:p14="http://schemas.microsoft.com/office/powerpoint/2010/main" val="235596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99" name="Rectangle 119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00" name="Picture 119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63" name="Straight Connector 116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01" name="Rectangle 120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097B14A-185A-7E31-0B2B-E0378979F189}"/>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design</a:t>
            </a:r>
          </a:p>
        </p:txBody>
      </p:sp>
      <p:cxnSp>
        <p:nvCxnSpPr>
          <p:cNvPr id="1171" name="Straight Connector 117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203" name="Group 120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204" name="Rectangle 120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5" name="Rectangle 117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77" name="Rectangle 117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8416662-E1AB-F7E9-F131-4CF5372C19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4992" y="1116345"/>
            <a:ext cx="5369683" cy="38661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5" name="Picture 120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81" name="Straight Connector 118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7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71" name="TextBox 1">
            <a:extLst>
              <a:ext uri="{FF2B5EF4-FFF2-40B4-BE49-F238E27FC236}">
                <a16:creationId xmlns:a16="http://schemas.microsoft.com/office/drawing/2014/main" id="{586FF9AD-27E5-A122-9CBB-C7BD3CEEDF67}"/>
              </a:ext>
            </a:extLst>
          </p:cNvPr>
          <p:cNvGraphicFramePr/>
          <p:nvPr>
            <p:extLst>
              <p:ext uri="{D42A27DB-BD31-4B8C-83A1-F6EECF244321}">
                <p14:modId xmlns:p14="http://schemas.microsoft.com/office/powerpoint/2010/main" val="1113798091"/>
              </p:ext>
            </p:extLst>
          </p:nvPr>
        </p:nvGraphicFramePr>
        <p:xfrm>
          <a:off x="1293812" y="1327911"/>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328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312A8-ADE4-0D44-2B38-F6BBD1EF1B7B}"/>
              </a:ext>
            </a:extLst>
          </p:cNvPr>
          <p:cNvSpPr txBox="1"/>
          <p:nvPr/>
        </p:nvSpPr>
        <p:spPr>
          <a:xfrm>
            <a:off x="2242457" y="685800"/>
            <a:ext cx="7293429" cy="4735286"/>
          </a:xfrm>
          <a:prstGeom prst="rect">
            <a:avLst/>
          </a:prstGeom>
          <a:noFill/>
        </p:spPr>
        <p:txBody>
          <a:bodyPr wrap="square" rtlCol="0">
            <a:spAutoFit/>
          </a:bodyPr>
          <a:lstStyle/>
          <a:p>
            <a:endParaRPr lang="en-IN" dirty="0"/>
          </a:p>
        </p:txBody>
      </p:sp>
      <p:sp>
        <p:nvSpPr>
          <p:cNvPr id="4" name="Title 3">
            <a:extLst>
              <a:ext uri="{FF2B5EF4-FFF2-40B4-BE49-F238E27FC236}">
                <a16:creationId xmlns:a16="http://schemas.microsoft.com/office/drawing/2014/main" id="{638658AF-0F74-27E4-EA8A-71CBAA263764}"/>
              </a:ext>
            </a:extLst>
          </p:cNvPr>
          <p:cNvSpPr>
            <a:spLocks noGrp="1"/>
          </p:cNvSpPr>
          <p:nvPr>
            <p:ph type="title"/>
          </p:nvPr>
        </p:nvSpPr>
        <p:spPr>
          <a:xfrm>
            <a:off x="1451579" y="1099456"/>
            <a:ext cx="9603275" cy="754297"/>
          </a:xfrm>
        </p:spPr>
        <p:txBody>
          <a:bodyPr/>
          <a:lstStyle/>
          <a:p>
            <a:r>
              <a:rPr lang="en-IN"/>
              <a:t>conclusion</a:t>
            </a:r>
            <a:endParaRPr lang="en-IN" dirty="0"/>
          </a:p>
        </p:txBody>
      </p:sp>
      <p:sp>
        <p:nvSpPr>
          <p:cNvPr id="6" name="TextBox 5">
            <a:extLst>
              <a:ext uri="{FF2B5EF4-FFF2-40B4-BE49-F238E27FC236}">
                <a16:creationId xmlns:a16="http://schemas.microsoft.com/office/drawing/2014/main" id="{E3670498-2724-54AE-1EC6-A8075BBEA17B}"/>
              </a:ext>
            </a:extLst>
          </p:cNvPr>
          <p:cNvSpPr txBox="1"/>
          <p:nvPr/>
        </p:nvSpPr>
        <p:spPr>
          <a:xfrm>
            <a:off x="1611086" y="2253343"/>
            <a:ext cx="8131628" cy="2536528"/>
          </a:xfrm>
          <a:prstGeom prst="rect">
            <a:avLst/>
          </a:prstGeom>
          <a:noFill/>
        </p:spPr>
        <p:txBody>
          <a:bodyPr wrap="square" rtlCol="0">
            <a:spAutoFit/>
          </a:bodyPr>
          <a:lstStyle/>
          <a:p>
            <a:pPr>
              <a:lnSpc>
                <a:spcPct val="150000"/>
              </a:lnSpc>
            </a:pPr>
            <a:r>
              <a:rPr lang="en-US"/>
              <a:t>The NextGen Library Portal has shown how Python and OOP principles can be used to build a simple yet powerful system. It allows users to easily manage books, enroll members, borrow and return items, and even calculate fines automatically. By applying concepts like encapsulation, inheritance, polymorphism, list comprehensions, and UTF-8 encoding, the project demonstrates how real-world problems can be solved through thoughtful coding and design.</a:t>
            </a:r>
            <a:endParaRPr lang="en-IN" dirty="0"/>
          </a:p>
        </p:txBody>
      </p:sp>
    </p:spTree>
    <p:extLst>
      <p:ext uri="{BB962C8B-B14F-4D97-AF65-F5344CB8AC3E}">
        <p14:creationId xmlns:p14="http://schemas.microsoft.com/office/powerpoint/2010/main" val="2822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9" name="Rectangle 18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90" name="Picture 18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1" name="Straight Connector 19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3" name="Rectangle 192">
            <a:extLst>
              <a:ext uri="{FF2B5EF4-FFF2-40B4-BE49-F238E27FC236}">
                <a16:creationId xmlns:a16="http://schemas.microsoft.com/office/drawing/2014/main" id="{F0AB17F6-592B-45CB-96F6-705C9825A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41D4AF-18DD-1738-C648-2E6590EF3863}"/>
              </a:ext>
            </a:extLst>
          </p:cNvPr>
          <p:cNvSpPr>
            <a:spLocks noGrp="1"/>
          </p:cNvSpPr>
          <p:nvPr>
            <p:ph type="title"/>
          </p:nvPr>
        </p:nvSpPr>
        <p:spPr>
          <a:xfrm>
            <a:off x="5039068" y="802298"/>
            <a:ext cx="6015784" cy="5116985"/>
          </a:xfrm>
        </p:spPr>
        <p:txBody>
          <a:bodyPr vert="horz" lIns="91440" tIns="45720" rIns="91440" bIns="0" rtlCol="0" anchor="ctr">
            <a:normAutofit/>
          </a:bodyPr>
          <a:lstStyle/>
          <a:p>
            <a:r>
              <a:rPr lang="en-US" sz="6600" dirty="0"/>
              <a:t>Thank you</a:t>
            </a:r>
          </a:p>
        </p:txBody>
      </p:sp>
      <p:cxnSp>
        <p:nvCxnSpPr>
          <p:cNvPr id="194" name="Straight Connector 193">
            <a:extLst>
              <a:ext uri="{FF2B5EF4-FFF2-40B4-BE49-F238E27FC236}">
                <a16:creationId xmlns:a16="http://schemas.microsoft.com/office/drawing/2014/main" id="{5A9284E7-0823-472D-9963-18D89DFEB8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60590"/>
            <a:ext cx="0" cy="320040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833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84EC-6A39-72A4-04E1-52752BC31605}"/>
              </a:ext>
            </a:extLst>
          </p:cNvPr>
          <p:cNvSpPr>
            <a:spLocks noGrp="1"/>
          </p:cNvSpPr>
          <p:nvPr>
            <p:ph type="title"/>
          </p:nvPr>
        </p:nvSpPr>
        <p:spPr>
          <a:xfrm>
            <a:off x="1451579" y="1132115"/>
            <a:ext cx="9603275" cy="721640"/>
          </a:xfrm>
        </p:spPr>
        <p:txBody>
          <a:bodyPr/>
          <a:lstStyle/>
          <a:p>
            <a:r>
              <a:rPr lang="en-IN"/>
              <a:t>overview</a:t>
            </a:r>
            <a:endParaRPr lang="en-IN" dirty="0"/>
          </a:p>
        </p:txBody>
      </p:sp>
      <p:graphicFrame>
        <p:nvGraphicFramePr>
          <p:cNvPr id="45" name="TextBox 3">
            <a:extLst>
              <a:ext uri="{FF2B5EF4-FFF2-40B4-BE49-F238E27FC236}">
                <a16:creationId xmlns:a16="http://schemas.microsoft.com/office/drawing/2014/main" id="{292719E2-11A1-084F-BB20-88D9FA318E5A}"/>
              </a:ext>
            </a:extLst>
          </p:cNvPr>
          <p:cNvGraphicFramePr/>
          <p:nvPr>
            <p:extLst>
              <p:ext uri="{D42A27DB-BD31-4B8C-83A1-F6EECF244321}">
                <p14:modId xmlns:p14="http://schemas.microsoft.com/office/powerpoint/2010/main" val="3332558126"/>
              </p:ext>
            </p:extLst>
          </p:nvPr>
        </p:nvGraphicFramePr>
        <p:xfrm>
          <a:off x="2086504" y="1959427"/>
          <a:ext cx="8018991" cy="3668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370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CB7B-675B-D2C5-72CB-DF66B9B0B5A8}"/>
              </a:ext>
            </a:extLst>
          </p:cNvPr>
          <p:cNvSpPr>
            <a:spLocks noGrp="1"/>
          </p:cNvSpPr>
          <p:nvPr>
            <p:ph type="title"/>
          </p:nvPr>
        </p:nvSpPr>
        <p:spPr>
          <a:xfrm>
            <a:off x="1451579" y="1161288"/>
            <a:ext cx="9603275" cy="692466"/>
          </a:xfrm>
        </p:spPr>
        <p:txBody>
          <a:bodyPr/>
          <a:lstStyle/>
          <a:p>
            <a:r>
              <a:rPr lang="en-IN"/>
              <a:t>OBJECTIVES</a:t>
            </a:r>
            <a:endParaRPr lang="en-IN" dirty="0"/>
          </a:p>
        </p:txBody>
      </p:sp>
      <p:sp>
        <p:nvSpPr>
          <p:cNvPr id="6" name="TextBox 5">
            <a:extLst>
              <a:ext uri="{FF2B5EF4-FFF2-40B4-BE49-F238E27FC236}">
                <a16:creationId xmlns:a16="http://schemas.microsoft.com/office/drawing/2014/main" id="{28E19353-8D54-E77E-BAB6-82284E558FFE}"/>
              </a:ext>
            </a:extLst>
          </p:cNvPr>
          <p:cNvSpPr txBox="1"/>
          <p:nvPr/>
        </p:nvSpPr>
        <p:spPr>
          <a:xfrm>
            <a:off x="1451579" y="1986246"/>
            <a:ext cx="6614735" cy="2952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t>Build a simple and efficient library system using Python.</a:t>
            </a:r>
          </a:p>
          <a:p>
            <a:pPr marL="285750" indent="-285750">
              <a:lnSpc>
                <a:spcPct val="150000"/>
              </a:lnSpc>
              <a:buFont typeface="Arial" panose="020B0604020202020204" pitchFamily="34" charset="0"/>
              <a:buChar char="•"/>
            </a:pPr>
            <a:r>
              <a:rPr lang="en-US"/>
              <a:t>Use OOP concepts like encapsulation and inheritance.</a:t>
            </a:r>
          </a:p>
          <a:p>
            <a:pPr marL="285750" indent="-285750">
              <a:lnSpc>
                <a:spcPct val="150000"/>
              </a:lnSpc>
              <a:buFont typeface="Arial" panose="020B0604020202020204" pitchFamily="34" charset="0"/>
              <a:buChar char="•"/>
            </a:pPr>
            <a:r>
              <a:rPr lang="en-US"/>
              <a:t>Allow students and faculty to borrow and return books.</a:t>
            </a:r>
          </a:p>
          <a:p>
            <a:pPr marL="285750" indent="-285750">
              <a:lnSpc>
                <a:spcPct val="150000"/>
              </a:lnSpc>
              <a:buFont typeface="Arial" panose="020B0604020202020204" pitchFamily="34" charset="0"/>
              <a:buChar char="•"/>
            </a:pPr>
            <a:r>
              <a:rPr lang="en-US"/>
              <a:t>Apply different loan rules and fines for each member type.</a:t>
            </a:r>
          </a:p>
          <a:p>
            <a:pPr marL="285750" indent="-285750">
              <a:lnSpc>
                <a:spcPct val="150000"/>
              </a:lnSpc>
              <a:buFont typeface="Arial" panose="020B0604020202020204" pitchFamily="34" charset="0"/>
              <a:buChar char="•"/>
            </a:pPr>
            <a:r>
              <a:rPr lang="en-US"/>
              <a:t>Store all data in text files using UTF-8 encoding.</a:t>
            </a:r>
          </a:p>
          <a:p>
            <a:pPr marL="285750" indent="-285750">
              <a:lnSpc>
                <a:spcPct val="150000"/>
              </a:lnSpc>
              <a:buFont typeface="Arial" panose="020B0604020202020204" pitchFamily="34" charset="0"/>
              <a:buChar char="•"/>
            </a:pPr>
            <a:r>
              <a:rPr lang="en-US"/>
              <a:t>Use list comprehension to simplify data handling.</a:t>
            </a:r>
          </a:p>
          <a:p>
            <a:pPr marL="285750" indent="-285750">
              <a:lnSpc>
                <a:spcPct val="150000"/>
              </a:lnSpc>
              <a:buFont typeface="Arial" panose="020B0604020202020204" pitchFamily="34" charset="0"/>
              <a:buChar char="•"/>
            </a:pPr>
            <a:r>
              <a:rPr lang="en-US"/>
              <a:t>Design the system to be easy to extend or upgrade later.</a:t>
            </a:r>
            <a:endParaRPr lang="en-IN" dirty="0"/>
          </a:p>
        </p:txBody>
      </p:sp>
      <p:pic>
        <p:nvPicPr>
          <p:cNvPr id="7" name="Content Placeholder 6" descr="Fabric Report Library">
            <a:extLst>
              <a:ext uri="{FF2B5EF4-FFF2-40B4-BE49-F238E27FC236}">
                <a16:creationId xmlns:a16="http://schemas.microsoft.com/office/drawing/2014/main" id="{FE40D7BB-F9F2-8623-2E98-432485C3D34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6314" y="2129118"/>
            <a:ext cx="3113314" cy="2599764"/>
          </a:xfrm>
          <a:prstGeom prst="rect">
            <a:avLst/>
          </a:prstGeom>
        </p:spPr>
      </p:pic>
    </p:spTree>
    <p:extLst>
      <p:ext uri="{BB962C8B-B14F-4D97-AF65-F5344CB8AC3E}">
        <p14:creationId xmlns:p14="http://schemas.microsoft.com/office/powerpoint/2010/main" val="197089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0B24-BB9D-CDAB-96F5-64908B1EB56F}"/>
              </a:ext>
            </a:extLst>
          </p:cNvPr>
          <p:cNvSpPr>
            <a:spLocks noGrp="1"/>
          </p:cNvSpPr>
          <p:nvPr>
            <p:ph type="title"/>
          </p:nvPr>
        </p:nvSpPr>
        <p:spPr>
          <a:xfrm>
            <a:off x="1451579" y="1132114"/>
            <a:ext cx="9603275" cy="609600"/>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9D9057E7-3652-F1CA-9ED5-FA09D4485828}"/>
              </a:ext>
            </a:extLst>
          </p:cNvPr>
          <p:cNvSpPr>
            <a:spLocks noGrp="1"/>
          </p:cNvSpPr>
          <p:nvPr>
            <p:ph idx="1"/>
          </p:nvPr>
        </p:nvSpPr>
        <p:spPr>
          <a:xfrm>
            <a:off x="1451579" y="1939534"/>
            <a:ext cx="7431165" cy="4145580"/>
          </a:xfrm>
        </p:spPr>
        <p:txBody>
          <a:bodyPr>
            <a:noAutofit/>
          </a:bodyPr>
          <a:lstStyle/>
          <a:p>
            <a:pPr marL="0" indent="0">
              <a:lnSpc>
                <a:spcPct val="150000"/>
              </a:lnSpc>
              <a:buNone/>
            </a:pPr>
            <a:r>
              <a:rPr lang="en-US" sz="1800" dirty="0"/>
              <a:t>In many libraries, managing books and members is still done manually or with very basic tools. This often creates problems like books getting misplaced, due dates being missed, or members not being tracked properly. Students and faculty have different borrowing needs, but most manual systems don’t handle those rules well. Also, when data isn’t stored properly, all records are lost once the system is closed. This leads to confusion, errors, and extra work for library staff.</a:t>
            </a:r>
            <a:br>
              <a:rPr lang="en-US" sz="1800" dirty="0"/>
            </a:br>
            <a:r>
              <a:rPr lang="en-US" sz="1800" dirty="0"/>
              <a:t>To solve these challenges, our project — NextGen Library Portal — provides a digital system that makes library management simpler, faster, and more reliable.</a:t>
            </a:r>
            <a:endParaRPr lang="en-IN" sz="1800" dirty="0"/>
          </a:p>
        </p:txBody>
      </p:sp>
      <p:pic>
        <p:nvPicPr>
          <p:cNvPr id="7" name="Graphic 6" descr="Books">
            <a:extLst>
              <a:ext uri="{FF2B5EF4-FFF2-40B4-BE49-F238E27FC236}">
                <a16:creationId xmlns:a16="http://schemas.microsoft.com/office/drawing/2014/main" id="{BD14723A-5E1A-63B8-71A2-BA4F6E78D1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27470" y="2277991"/>
            <a:ext cx="2926098" cy="2926098"/>
          </a:xfrm>
          <a:prstGeom prst="rect">
            <a:avLst/>
          </a:prstGeom>
        </p:spPr>
      </p:pic>
    </p:spTree>
    <p:extLst>
      <p:ext uri="{BB962C8B-B14F-4D97-AF65-F5344CB8AC3E}">
        <p14:creationId xmlns:p14="http://schemas.microsoft.com/office/powerpoint/2010/main" val="12752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7" name="Picture 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 name="Straight Connector 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BBEAFA0-DE3C-060E-6DE3-FE907CFC7F85}"/>
              </a:ext>
            </a:extLst>
          </p:cNvPr>
          <p:cNvSpPr>
            <a:spLocks noGrp="1"/>
          </p:cNvSpPr>
          <p:nvPr>
            <p:ph type="title"/>
          </p:nvPr>
        </p:nvSpPr>
        <p:spPr>
          <a:xfrm>
            <a:off x="1451579" y="1094406"/>
            <a:ext cx="9603275" cy="759348"/>
          </a:xfrm>
        </p:spPr>
        <p:txBody>
          <a:bodyPr vert="horz" lIns="91440" tIns="45720" rIns="91440" bIns="45720" rtlCol="0" anchor="t">
            <a:normAutofit/>
          </a:bodyPr>
          <a:lstStyle/>
          <a:p>
            <a:r>
              <a:rPr lang="en-US" dirty="0"/>
              <a:t>INtroduction</a:t>
            </a:r>
          </a:p>
        </p:txBody>
      </p:sp>
      <p:sp>
        <p:nvSpPr>
          <p:cNvPr id="4" name="TextBox 3">
            <a:extLst>
              <a:ext uri="{FF2B5EF4-FFF2-40B4-BE49-F238E27FC236}">
                <a16:creationId xmlns:a16="http://schemas.microsoft.com/office/drawing/2014/main" id="{3B94A28C-0D11-55F6-9D63-740177492C26}"/>
              </a:ext>
            </a:extLst>
          </p:cNvPr>
          <p:cNvSpPr txBox="1"/>
          <p:nvPr/>
        </p:nvSpPr>
        <p:spPr>
          <a:xfrm>
            <a:off x="1451579" y="2015734"/>
            <a:ext cx="6195784" cy="3450613"/>
          </a:xfrm>
          <a:prstGeom prst="rect">
            <a:avLst/>
          </a:prstGeom>
        </p:spPr>
        <p:txBody>
          <a:bodyPr vert="horz" lIns="91440" tIns="45720" rIns="91440" bIns="45720" rtlCol="0" anchor="t">
            <a:normAutofit/>
          </a:bodyPr>
          <a:lstStyle/>
          <a:p>
            <a:pPr defTabSz="914400">
              <a:lnSpc>
                <a:spcPct val="150000"/>
              </a:lnSpc>
              <a:spcAft>
                <a:spcPts val="600"/>
              </a:spcAft>
              <a:buClr>
                <a:schemeClr val="accent1"/>
              </a:buClr>
              <a:buSzPct val="100000"/>
            </a:pPr>
            <a:r>
              <a:rPr lang="en-US" dirty="0"/>
              <a:t>The NextGen Library Portal is a Python-based system that simplifies library management. It helps librarians add books, enroll members, track borrow/return, and calculate fines automatically. Built using OOP principles, with UTF-8 encoding for universal text support and list comprehensions for efficiency, it provides a fast, reliable, and user-friendly digital solution for libraries.</a:t>
            </a:r>
          </a:p>
        </p:txBody>
      </p:sp>
      <p:pic>
        <p:nvPicPr>
          <p:cNvPr id="12" name="Graphic 11" descr="Books on Shelf">
            <a:extLst>
              <a:ext uri="{FF2B5EF4-FFF2-40B4-BE49-F238E27FC236}">
                <a16:creationId xmlns:a16="http://schemas.microsoft.com/office/drawing/2014/main" id="{A4755CE6-271D-AD72-C0E1-7B9BF651D2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51215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1B4A-78E1-F0AE-9DFF-9189C5C5A957}"/>
              </a:ext>
            </a:extLst>
          </p:cNvPr>
          <p:cNvSpPr>
            <a:spLocks noGrp="1"/>
          </p:cNvSpPr>
          <p:nvPr>
            <p:ph type="title"/>
          </p:nvPr>
        </p:nvSpPr>
        <p:spPr>
          <a:xfrm>
            <a:off x="1451579" y="1143000"/>
            <a:ext cx="9603275" cy="710754"/>
          </a:xfrm>
        </p:spPr>
        <p:txBody>
          <a:bodyPr/>
          <a:lstStyle/>
          <a:p>
            <a:r>
              <a:rPr lang="en-IN" dirty="0"/>
              <a:t>requirements</a:t>
            </a:r>
          </a:p>
        </p:txBody>
      </p:sp>
      <p:graphicFrame>
        <p:nvGraphicFramePr>
          <p:cNvPr id="7" name="TextBox 2">
            <a:extLst>
              <a:ext uri="{FF2B5EF4-FFF2-40B4-BE49-F238E27FC236}">
                <a16:creationId xmlns:a16="http://schemas.microsoft.com/office/drawing/2014/main" id="{E4825E2C-A24B-73A9-78D8-6299F8E1BC97}"/>
              </a:ext>
            </a:extLst>
          </p:cNvPr>
          <p:cNvGraphicFramePr/>
          <p:nvPr>
            <p:extLst>
              <p:ext uri="{D42A27DB-BD31-4B8C-83A1-F6EECF244321}">
                <p14:modId xmlns:p14="http://schemas.microsoft.com/office/powerpoint/2010/main" val="3765941740"/>
              </p:ext>
            </p:extLst>
          </p:nvPr>
        </p:nvGraphicFramePr>
        <p:xfrm>
          <a:off x="1451579" y="2046514"/>
          <a:ext cx="8066314" cy="3783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5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1">
            <a:extLst>
              <a:ext uri="{FF2B5EF4-FFF2-40B4-BE49-F238E27FC236}">
                <a16:creationId xmlns:a16="http://schemas.microsoft.com/office/drawing/2014/main" id="{032630E1-771D-8293-8065-BF41D6FCE8B4}"/>
              </a:ext>
            </a:extLst>
          </p:cNvPr>
          <p:cNvGraphicFramePr/>
          <p:nvPr>
            <p:extLst>
              <p:ext uri="{D42A27DB-BD31-4B8C-83A1-F6EECF244321}">
                <p14:modId xmlns:p14="http://schemas.microsoft.com/office/powerpoint/2010/main" val="1815885767"/>
              </p:ext>
            </p:extLst>
          </p:nvPr>
        </p:nvGraphicFramePr>
        <p:xfrm>
          <a:off x="1001487" y="272142"/>
          <a:ext cx="9579428" cy="544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5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8" name="Picture 47">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8FC95F1-64C5-F9BF-06CE-1B779F77D72E}"/>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Concepts used</a:t>
            </a:r>
          </a:p>
        </p:txBody>
      </p:sp>
      <p:graphicFrame>
        <p:nvGraphicFramePr>
          <p:cNvPr id="51" name="TextBox 3">
            <a:extLst>
              <a:ext uri="{FF2B5EF4-FFF2-40B4-BE49-F238E27FC236}">
                <a16:creationId xmlns:a16="http://schemas.microsoft.com/office/drawing/2014/main" id="{090E33F3-D3C1-5B68-4309-A55988F4AA90}"/>
              </a:ext>
            </a:extLst>
          </p:cNvPr>
          <p:cNvGraphicFramePr/>
          <p:nvPr>
            <p:extLst>
              <p:ext uri="{D42A27DB-BD31-4B8C-83A1-F6EECF244321}">
                <p14:modId xmlns:p14="http://schemas.microsoft.com/office/powerpoint/2010/main" val="827730624"/>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526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5" name="TextBox 1">
            <a:extLst>
              <a:ext uri="{FF2B5EF4-FFF2-40B4-BE49-F238E27FC236}">
                <a16:creationId xmlns:a16="http://schemas.microsoft.com/office/drawing/2014/main" id="{921C5CE7-F088-07B7-6493-4A169AD9E85D}"/>
              </a:ext>
            </a:extLst>
          </p:cNvPr>
          <p:cNvGraphicFramePr/>
          <p:nvPr>
            <p:extLst>
              <p:ext uri="{D42A27DB-BD31-4B8C-83A1-F6EECF244321}">
                <p14:modId xmlns:p14="http://schemas.microsoft.com/office/powerpoint/2010/main" val="2997494320"/>
              </p:ext>
            </p:extLst>
          </p:nvPr>
        </p:nvGraphicFramePr>
        <p:xfrm>
          <a:off x="1293812" y="1421677"/>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515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5b21038-f9e1-4e7d-8ce4-653ce59968ea}" enabled="1" method="Privileged" siteId="{b9fec68c-c92d-461e-9a97-3d03a0f18b82}" removed="0"/>
</clbl:labelList>
</file>

<file path=docProps/app.xml><?xml version="1.0" encoding="utf-8"?>
<Properties xmlns="http://schemas.openxmlformats.org/officeDocument/2006/extended-properties" xmlns:vt="http://schemas.openxmlformats.org/officeDocument/2006/docPropsVTypes">
  <Template>TM10001114[[fn=Gallery]]</Template>
  <TotalTime>1825</TotalTime>
  <Words>1162</Words>
  <Application>Microsoft Office PowerPoint</Application>
  <PresentationFormat>Widescreen</PresentationFormat>
  <Paragraphs>57</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Gill Sans MT</vt:lpstr>
      <vt:lpstr>Gallery</vt:lpstr>
      <vt:lpstr>NEXTGEN LIBRARY PORTAL</vt:lpstr>
      <vt:lpstr>overview</vt:lpstr>
      <vt:lpstr>OBJECTIVES</vt:lpstr>
      <vt:lpstr>Problem Statement</vt:lpstr>
      <vt:lpstr>INtroduction</vt:lpstr>
      <vt:lpstr>requirements</vt:lpstr>
      <vt:lpstr>PowerPoint Presentation</vt:lpstr>
      <vt:lpstr>Concepts used</vt:lpstr>
      <vt:lpstr>PowerPoint Presentation</vt:lpstr>
      <vt:lpstr>PowerPoint Presentation</vt:lpstr>
      <vt:lpstr>Classes and methods</vt:lpstr>
      <vt:lpstr>PowerPoint Presentation</vt:lpstr>
      <vt:lpstr>PowerPoint Presentation</vt:lpstr>
      <vt:lpstr>PowerPoint Presentation</vt:lpstr>
      <vt:lpstr>design</vt:lpstr>
      <vt:lpstr>PowerPoint Presentation</vt:lpstr>
      <vt:lpstr>conclusion</vt:lpstr>
      <vt:lpstr>Thank you</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Deekshitha, Raja</dc:creator>
  <cp:lastModifiedBy>Sompalli, Amitha</cp:lastModifiedBy>
  <cp:revision>2</cp:revision>
  <dcterms:created xsi:type="dcterms:W3CDTF">2025-08-21T10:18:25Z</dcterms:created>
  <dcterms:modified xsi:type="dcterms:W3CDTF">2025-08-23T14:57:31Z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Gallery:11</vt:lpwstr>
  </property>
  <property fmtid="{D5CDD505-2E9C-101B-9397-08002B2CF9AE}" pid="3" name="ClassificationContentMarkingHeaderText">
    <vt:lpwstr> </vt:lpwstr>
  </property>
</Properties>
</file>