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582B-8986-4D35-8F03-C35CBF4F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716" y="1151215"/>
            <a:ext cx="6815669" cy="1913965"/>
          </a:xfrm>
        </p:spPr>
        <p:txBody>
          <a:bodyPr/>
          <a:lstStyle/>
          <a:p>
            <a:r>
              <a:rPr lang="en-IN" sz="6000" dirty="0">
                <a:solidFill>
                  <a:schemeClr val="tx2"/>
                </a:solidFill>
                <a:latin typeface="Algerian" panose="04020705040A02060702" pitchFamily="82" charset="0"/>
              </a:rPr>
              <a:t>JUKEBOX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3A01-4756-44E2-92D1-B3346F5E6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A place where you can refresh your mood.</a:t>
            </a:r>
          </a:p>
        </p:txBody>
      </p:sp>
    </p:spTree>
    <p:extLst>
      <p:ext uri="{BB962C8B-B14F-4D97-AF65-F5344CB8AC3E}">
        <p14:creationId xmlns:p14="http://schemas.microsoft.com/office/powerpoint/2010/main" val="278581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B81B9-44FB-48FC-A43A-C27FD6048751}"/>
              </a:ext>
            </a:extLst>
          </p:cNvPr>
          <p:cNvSpPr txBox="1"/>
          <p:nvPr/>
        </p:nvSpPr>
        <p:spPr>
          <a:xfrm>
            <a:off x="1237129" y="1274767"/>
            <a:ext cx="329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Algerian" panose="04020705040A02060702" pitchFamily="82" charset="0"/>
              </a:rPr>
              <a:t>PODCASTS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851A-21B2-4609-8973-9B700D6B30AF}"/>
              </a:ext>
            </a:extLst>
          </p:cNvPr>
          <p:cNvSpPr txBox="1"/>
          <p:nvPr/>
        </p:nvSpPr>
        <p:spPr>
          <a:xfrm>
            <a:off x="1237129" y="2298592"/>
            <a:ext cx="434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Podcasts are classified into 2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Child podcast.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Adult Podcast.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Playlist.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Podcast helps in relaxing and refreshing mood.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B47E0-8E2F-40B7-90C4-4D785D96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6" y="2415028"/>
            <a:ext cx="4249271" cy="24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3486C-54C4-4145-81D5-9C83E11451D5}"/>
              </a:ext>
            </a:extLst>
          </p:cNvPr>
          <p:cNvSpPr txBox="1"/>
          <p:nvPr/>
        </p:nvSpPr>
        <p:spPr>
          <a:xfrm>
            <a:off x="1120590" y="1272988"/>
            <a:ext cx="510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Algerian" panose="04020705040A02060702" pitchFamily="82" charset="0"/>
              </a:rPr>
              <a:t>PLAYLIST.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1F981-5302-4E72-AC40-B862D6CD5077}"/>
              </a:ext>
            </a:extLst>
          </p:cNvPr>
          <p:cNvSpPr txBox="1"/>
          <p:nvPr/>
        </p:nvSpPr>
        <p:spPr>
          <a:xfrm>
            <a:off x="968188" y="2274838"/>
            <a:ext cx="6221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can create his own playlists.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One user can have multiple playlist based on his/her mood and occasion.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Single playlist can have both songs and podcasts.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can add unlimited number of songs to his playlists.</a:t>
            </a:r>
          </a:p>
        </p:txBody>
      </p:sp>
      <p:pic>
        <p:nvPicPr>
          <p:cNvPr id="2052" name="Picture 4" descr="Playlist logo Images, Stock Photos &amp; Vectors | Shutterstock">
            <a:extLst>
              <a:ext uri="{FF2B5EF4-FFF2-40B4-BE49-F238E27FC236}">
                <a16:creationId xmlns:a16="http://schemas.microsoft.com/office/drawing/2014/main" id="{AF4CE590-3C02-422E-B010-8A5AEB6E3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"/>
          <a:stretch/>
        </p:blipFill>
        <p:spPr bwMode="auto">
          <a:xfrm>
            <a:off x="7395883" y="2550441"/>
            <a:ext cx="3325906" cy="20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9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13F31-DE00-4E2E-9CDE-F471AE08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815789"/>
            <a:ext cx="10443882" cy="50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77140-55E9-4CC8-8F96-F6F380998C17}"/>
              </a:ext>
            </a:extLst>
          </p:cNvPr>
          <p:cNvSpPr txBox="1"/>
          <p:nvPr/>
        </p:nvSpPr>
        <p:spPr>
          <a:xfrm>
            <a:off x="896471" y="887506"/>
            <a:ext cx="745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PROBLEM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</a:t>
            </a:r>
            <a:r>
              <a:rPr lang="en-IN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STATEMENT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72E0-E2B0-4394-B296-18418C82F341}"/>
              </a:ext>
            </a:extLst>
          </p:cNvPr>
          <p:cNvSpPr txBox="1"/>
          <p:nvPr/>
        </p:nvSpPr>
        <p:spPr>
          <a:xfrm>
            <a:off x="1021978" y="1761189"/>
            <a:ext cx="63918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Designing a modern jukebox that contains songs by various artists and podcasts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anose="02050604050505020204" pitchFamily="18" charset="0"/>
              </a:rPr>
              <a:t>      by celebrities.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Songs should be categorised based on album, artist, genre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Podcasts are displayed at homepage. Should show live stream music of various artists.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Users can create multiple playlists.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Displays all songs in Tabular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36F69-B02B-4B95-B30D-82E608E0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88" y="1766887"/>
            <a:ext cx="38481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42A61-0EFC-4F0D-94EF-BC66D830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04" y="3467562"/>
            <a:ext cx="33169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90D2E-6D7F-4A5C-B113-1FFA2CF2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1497106"/>
            <a:ext cx="9744635" cy="4478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6ABFE-389D-441D-BF1B-FCE8D9138F39}"/>
              </a:ext>
            </a:extLst>
          </p:cNvPr>
          <p:cNvSpPr txBox="1"/>
          <p:nvPr/>
        </p:nvSpPr>
        <p:spPr>
          <a:xfrm>
            <a:off x="941294" y="1013013"/>
            <a:ext cx="3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 – DIAGRAMS.</a:t>
            </a:r>
          </a:p>
          <a:p>
            <a:r>
              <a:rPr lang="en-IN" dirty="0"/>
              <a:t>Songs , Genre and Album Tables</a:t>
            </a:r>
          </a:p>
        </p:txBody>
      </p:sp>
    </p:spTree>
    <p:extLst>
      <p:ext uri="{BB962C8B-B14F-4D97-AF65-F5344CB8AC3E}">
        <p14:creationId xmlns:p14="http://schemas.microsoft.com/office/powerpoint/2010/main" val="13320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D56FD-8653-4F65-AF9A-6CE442C2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0" y="1120588"/>
            <a:ext cx="9547413" cy="4856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1003E-1112-4E27-82EE-874C177D8B0F}"/>
              </a:ext>
            </a:extLst>
          </p:cNvPr>
          <p:cNvSpPr txBox="1"/>
          <p:nvPr/>
        </p:nvSpPr>
        <p:spPr>
          <a:xfrm>
            <a:off x="1335740" y="1120588"/>
            <a:ext cx="449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ER-DIAGRAM</a:t>
            </a:r>
          </a:p>
          <a:p>
            <a:r>
              <a:rPr lang="en-IN" dirty="0"/>
              <a:t>Genre, Artist, Podcast, Podcast Episode table</a:t>
            </a:r>
          </a:p>
        </p:txBody>
      </p:sp>
    </p:spTree>
    <p:extLst>
      <p:ext uri="{BB962C8B-B14F-4D97-AF65-F5344CB8AC3E}">
        <p14:creationId xmlns:p14="http://schemas.microsoft.com/office/powerpoint/2010/main" val="736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B529D-5446-4F03-97E6-DA9ECABE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165412"/>
            <a:ext cx="10094258" cy="4975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66F2B-E7D6-4640-A8E4-396857985599}"/>
              </a:ext>
            </a:extLst>
          </p:cNvPr>
          <p:cNvSpPr txBox="1"/>
          <p:nvPr/>
        </p:nvSpPr>
        <p:spPr>
          <a:xfrm>
            <a:off x="959224" y="4356847"/>
            <a:ext cx="382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 – DIAGRAM</a:t>
            </a:r>
          </a:p>
          <a:p>
            <a:r>
              <a:rPr lang="en-IN" dirty="0"/>
              <a:t>Login, User, Playlist, Songs Playlist, Podcast Playlist</a:t>
            </a:r>
          </a:p>
        </p:txBody>
      </p:sp>
    </p:spTree>
    <p:extLst>
      <p:ext uri="{BB962C8B-B14F-4D97-AF65-F5344CB8AC3E}">
        <p14:creationId xmlns:p14="http://schemas.microsoft.com/office/powerpoint/2010/main" val="35422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A9BC7-D7A7-4C2D-9F5C-58F7FD33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17" y="799872"/>
            <a:ext cx="7216765" cy="5258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2CD33-052E-4434-8135-0CA5B00141F5}"/>
              </a:ext>
            </a:extLst>
          </p:cNvPr>
          <p:cNvSpPr txBox="1"/>
          <p:nvPr/>
        </p:nvSpPr>
        <p:spPr>
          <a:xfrm>
            <a:off x="1138518" y="1631576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BASIC FLOW CHART</a:t>
            </a:r>
          </a:p>
        </p:txBody>
      </p:sp>
    </p:spTree>
    <p:extLst>
      <p:ext uri="{BB962C8B-B14F-4D97-AF65-F5344CB8AC3E}">
        <p14:creationId xmlns:p14="http://schemas.microsoft.com/office/powerpoint/2010/main" val="169200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2DF4-8DEE-4926-9379-1C109321D321}"/>
              </a:ext>
            </a:extLst>
          </p:cNvPr>
          <p:cNvSpPr txBox="1"/>
          <p:nvPr/>
        </p:nvSpPr>
        <p:spPr>
          <a:xfrm>
            <a:off x="753035" y="85164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Algerian" panose="04020705040A02060702" pitchFamily="82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53E41-5B01-4212-AB04-3CAE9BA9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4" y="1246093"/>
            <a:ext cx="8755001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B8E9B-3D73-4553-8643-0AD483EFC77E}"/>
              </a:ext>
            </a:extLst>
          </p:cNvPr>
          <p:cNvSpPr txBox="1"/>
          <p:nvPr/>
        </p:nvSpPr>
        <p:spPr>
          <a:xfrm>
            <a:off x="959224" y="788894"/>
            <a:ext cx="26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B944F-DE96-4739-AB3B-2903840E3DB2}"/>
              </a:ext>
            </a:extLst>
          </p:cNvPr>
          <p:cNvSpPr txBox="1"/>
          <p:nvPr/>
        </p:nvSpPr>
        <p:spPr>
          <a:xfrm>
            <a:off x="959224" y="1425388"/>
            <a:ext cx="6078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JukeBox Consists of Songs and podcasts.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Application is developed for both children and Adults.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Without Login/Signup user can access application ,But cannot listen the songs.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can create playlists of his/her own.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One user can have multiple playlists.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26" name="Picture 2" descr="Login and Register screen for ios | Search by Muzli">
            <a:extLst>
              <a:ext uri="{FF2B5EF4-FFF2-40B4-BE49-F238E27FC236}">
                <a16:creationId xmlns:a16="http://schemas.microsoft.com/office/drawing/2014/main" id="{81E03CE3-9F86-4073-A59D-14BDD496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07" y="973560"/>
            <a:ext cx="3402946" cy="21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ing with Playlists | Spotify for Developers">
            <a:extLst>
              <a:ext uri="{FF2B5EF4-FFF2-40B4-BE49-F238E27FC236}">
                <a16:creationId xmlns:a16="http://schemas.microsoft.com/office/drawing/2014/main" id="{BA2610C7-466C-4F0F-888D-B291C201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06" y="3723947"/>
            <a:ext cx="3582241" cy="21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85361-38CE-4513-8D2C-6C6EFB41CB6F}"/>
              </a:ext>
            </a:extLst>
          </p:cNvPr>
          <p:cNvSpPr txBox="1"/>
          <p:nvPr/>
        </p:nvSpPr>
        <p:spPr>
          <a:xfrm>
            <a:off x="1147482" y="824753"/>
            <a:ext cx="347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Algerian" panose="04020705040A02060702" pitchFamily="82" charset="0"/>
              </a:rPr>
              <a:t>SONGS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D783C-F743-4672-8592-F439C8441A5E}"/>
              </a:ext>
            </a:extLst>
          </p:cNvPr>
          <p:cNvSpPr txBox="1"/>
          <p:nvPr/>
        </p:nvSpPr>
        <p:spPr>
          <a:xfrm>
            <a:off x="968189" y="1316690"/>
            <a:ext cx="546847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It is classified into 2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dirty="0"/>
              <a:t>Children.</a:t>
            </a:r>
          </a:p>
          <a:p>
            <a:r>
              <a:rPr lang="en-IN" dirty="0"/>
              <a:t>                Children Songs.</a:t>
            </a:r>
          </a:p>
          <a:p>
            <a:r>
              <a:rPr lang="en-IN" dirty="0"/>
              <a:t>                Children Rhymes.</a:t>
            </a:r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Adults.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Every module has some basic operations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Display all Songs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Display Based on Album.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Display Based on Artists.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Display Based on Genre.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Playlist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Children enjoy learning through jukebox.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F2BB-650C-4CF0-B35D-1ABC7886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23" y="3693460"/>
            <a:ext cx="3319462" cy="2014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01A9B-031B-4EB7-86CE-5804A349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76" y="1316690"/>
            <a:ext cx="3217209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0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</TotalTime>
  <Words>275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Bookman Old Style</vt:lpstr>
      <vt:lpstr>Garamond</vt:lpstr>
      <vt:lpstr>Wingdings</vt:lpstr>
      <vt:lpstr>Organic</vt:lpstr>
      <vt:lpstr>JUKEBOX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</dc:title>
  <dc:creator>@ Reshu</dc:creator>
  <cp:lastModifiedBy>@ Reshu</cp:lastModifiedBy>
  <cp:revision>10</cp:revision>
  <dcterms:created xsi:type="dcterms:W3CDTF">2022-01-30T14:20:04Z</dcterms:created>
  <dcterms:modified xsi:type="dcterms:W3CDTF">2022-01-31T12:31:15Z</dcterms:modified>
</cp:coreProperties>
</file>