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01DCA35-B6D2-4D4E-82F9-0D4C8ED619B8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00455B8A-FE5F-425D-A88B-4E25E206A4F2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0455B8A-FE5F-425D-A88B-4E25E206A4F2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97155" name="Picture 15" descr="HD-PanelTitleR1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82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/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6" name="Picture 16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/>
          </p:spPr>
        </p:pic>
        <p:pic>
          <p:nvPicPr>
            <p:cNvPr id="2097157" name="Picture 19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/>
          </p:spPr>
        </p:pic>
      </p:grp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algn="ct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p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2692399" y="3522131"/>
            <a:ext cx="6815668" cy="0"/>
          </a:xfrm>
          <a:prstGeom prst="line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algn="r" indent="0" marL="0">
              <a:buFontTx/>
              <a:buNone/>
              <a:defRPr sz="20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  <p:sp>
        <p:nvSpPr>
          <p:cNvPr id="1048671" name="TextBox 13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2" name="TextBox 14"/>
          <p:cNvSpPr txBox="1"/>
          <p:nvPr/>
        </p:nvSpPr>
        <p:spPr>
          <a:xfrm>
            <a:off x="10600267" y="282787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6" name="Straight Connector 18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b="0" cap="none"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  <p:sp>
        <p:nvSpPr>
          <p:cNvPr id="1048691" name="TextBox 11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92" name="TextBox 12"/>
          <p:cNvSpPr txBox="1"/>
          <p:nvPr/>
        </p:nvSpPr>
        <p:spPr>
          <a:xfrm>
            <a:off x="10600267" y="25992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8" name="Straight Connector 25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4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anchor="t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5" name="Straight Connector 13"/>
          <p:cNvCxnSpPr>
            <a:cxnSpLocks/>
          </p:cNvCxnSpPr>
          <p:nvPr/>
        </p:nvCxnSpPr>
        <p:spPr>
          <a:xfrm>
            <a:off x="8863890" y="990600"/>
            <a:ext cx="0" cy="487680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Straight Connector 6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algn="ctr"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>
            <a:off x="2012723" y="3710585"/>
            <a:ext cx="8163380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Straight Connector 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0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1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4" name="Straight Connector 1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65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4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9" name="Straight Connector 15"/>
          <p:cNvCxnSpPr>
            <a:cxnSpLocks/>
          </p:cNvCxnSpPr>
          <p:nvPr/>
        </p:nvCxnSpPr>
        <p:spPr>
          <a:xfrm>
            <a:off x="1396169" y="2912533"/>
            <a:ext cx="35144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97152" name="Picture 7" descr="HD-PanelContent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8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76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/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3" name="Picture 9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/>
          </p:spPr>
        </p:pic>
        <p:pic>
          <p:nvPicPr>
            <p:cNvPr id="2097154" name="Picture 10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/>
          </p:spPr>
        </p:pic>
      </p:grp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561D32-C32E-4812-83B5-928F86B8407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FE1C49-DCF4-4C5C-99E2-FC50C8773CE9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400" kern="1200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0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8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6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instructables.com/Contactless-Voltage-Detector/" TargetMode="External"/><Relationship Id="rId2" Type="http://schemas.openxmlformats.org/officeDocument/2006/relationships/hyperlink" Target="http://www.circuitdiagram.org/non-contact-ac-voltage-detector.html%23:~:text=Non%20Contact%20AC%20Voltage%20Detector,contact%20AC%20voltage%20detector%20circuit.&amp;text=The%202N3819%20transistor%20is%20working,6%20to%2012%20volt%20DC." TargetMode="External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b="1" dirty="0" sz="4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</a:t>
            </a:r>
            <a:endParaRPr b="1" dirty="0" sz="4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0" name="TextBox 3"/>
          <p:cNvSpPr txBox="1"/>
          <p:nvPr/>
        </p:nvSpPr>
        <p:spPr>
          <a:xfrm>
            <a:off x="8506691" y="4978399"/>
            <a:ext cx="3477490" cy="2246769"/>
          </a:xfrm>
          <a:prstGeom prst="rect"/>
          <a:noFill/>
        </p:spPr>
        <p:txBody>
          <a:bodyPr rtlCol="0" wrap="square">
            <a:spAutoFit/>
          </a:bodyPr>
          <a:p>
            <a:endParaRPr dirty="0" sz="2000" lang="en-US" smtClean="0"/>
          </a:p>
          <a:p>
            <a:r>
              <a:rPr dirty="0" sz="2000" lang="en-US" smtClean="0"/>
              <a:t>Presented by:-   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BATCH-08</a:t>
            </a:r>
          </a:p>
          <a:p>
            <a:pPr algn="just"/>
            <a:r>
              <a:rPr dirty="0" sz="2000" lang="en-US" smtClean="0"/>
              <a:t>SRI LAKSHMI -</a:t>
            </a:r>
            <a:r>
              <a:rPr b="1" dirty="0" sz="2000" lang="en-US" smtClean="0"/>
              <a:t>181FA05093</a:t>
            </a:r>
          </a:p>
          <a:p>
            <a:pPr algn="just"/>
            <a:r>
              <a:rPr dirty="0" sz="2000" lang="en-US" smtClean="0"/>
              <a:t>RIYAN             -</a:t>
            </a:r>
            <a:r>
              <a:rPr b="1" dirty="0" sz="2000" lang="en-US" smtClean="0"/>
              <a:t>181FA05161</a:t>
            </a:r>
          </a:p>
          <a:p>
            <a:pPr algn="just"/>
            <a:r>
              <a:rPr dirty="0" sz="2000" lang="en-US" smtClean="0"/>
              <a:t>ALI SHAH       -</a:t>
            </a:r>
            <a:r>
              <a:rPr b="1" dirty="0" sz="2000" lang="en-US" smtClean="0"/>
              <a:t>181FA05176</a:t>
            </a:r>
          </a:p>
          <a:p>
            <a:endParaRPr dirty="0" sz="2000" lang="en-US"/>
          </a:p>
          <a:p>
            <a:endParaRPr dirty="0" sz="2000" lang="en-I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dirty="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b="1" dirty="0" lang="en-US" smtClean="0"/>
              <a:t>:-</a:t>
            </a:r>
            <a:endParaRPr b="1" dirty="0" lang="en-IN" u="sng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used to  detect </a:t>
            </a: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current </a:t>
            </a: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conductor.</a:t>
            </a:r>
          </a:p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cannot measure the amount of current and will only indicate the presence of current.</a:t>
            </a:r>
          </a:p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can not be used to test the current inside the sockets.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dirty="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WIRING.</a:t>
            </a:r>
          </a:p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TECNITIONS.</a:t>
            </a:r>
          </a:p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LAMP CORDS.</a:t>
            </a:r>
          </a:p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ELECTRICIANS.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dirty="0" lang="en-US" u="sng" smtClean="0"/>
              <a:t>REFERENCES</a:t>
            </a:r>
            <a:r>
              <a:rPr b="1" dirty="0" lang="en-US" smtClean="0"/>
              <a:t>:-</a:t>
            </a:r>
            <a:endParaRPr b="1" dirty="0" lang="en-IN" u="sng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>
                <a:hlinkClick r:id="rId1"/>
              </a:rPr>
              <a:t>https://www.instructables.com/Contactless-Voltage-Detector</a:t>
            </a:r>
            <a:r>
              <a:rPr dirty="0" lang="en-IN" smtClean="0">
                <a:hlinkClick r:id="rId1"/>
              </a:rPr>
              <a:t>/</a:t>
            </a:r>
            <a:endParaRPr dirty="0" lang="en-IN" smtClean="0"/>
          </a:p>
          <a:p>
            <a:r>
              <a:rPr dirty="0" lang="en-IN">
                <a:hlinkClick r:id="rId2"/>
              </a:rPr>
              <a:t>http://www.circuitdiagram.org/non-contact-ac-voltage-detector.html#:~:text=Non%20Contact%20AC%20Voltage%20Detector,contact%20AC%20voltage%20detector%20circuit.&amp;text=The%202N3819%20transistor%20is%20working,6%20to%2012%20volt%20DC.</a:t>
            </a:r>
            <a:endParaRPr dirty="0" lang="en-I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Content Placeholder 7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0"/>
            <a:ext cx="12192000" cy="6991928"/>
          </a:xfrm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dirty="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OBJECTIVE:-</a:t>
            </a:r>
            <a:endParaRPr b="1" dirty="0" lang="en-IN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 smtClean="0"/>
              <a:t> </a:t>
            </a:r>
            <a:r>
              <a:rPr dirty="0" sz="3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 DESIGN A VERY SIMPLE </a:t>
            </a:r>
            <a:r>
              <a:rPr b="1" dirty="0" sz="3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 CURRENT DETECTOR</a:t>
            </a:r>
            <a:r>
              <a:rPr dirty="0" sz="3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CIRCUIT  USING 555 TIMER </a:t>
            </a:r>
          </a:p>
          <a:p>
            <a:pPr indent="0" marL="0">
              <a:buNone/>
            </a:pPr>
            <a:r>
              <a:rPr dirty="0" sz="3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ANALYSE THE CIRCUIT.</a:t>
            </a:r>
            <a:endParaRPr dirty="0" sz="3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dirty="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b="1" dirty="0" lang="en-IN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10000"/>
          </a:bodyPr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 555 TIMER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4.7uF CAPACITOR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  <a:r>
              <a:rPr dirty="0" lang="el-G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10K RESISTORS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ANTENNA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</a:p>
          <a:p>
            <a:pPr indent="0" marL="0">
              <a:buNone/>
            </a:pP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b="1" dirty="0" lang="en-IN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8" name="Content Placeholder 3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l="17366" b="25085"/>
          <a:stretch>
            <a:fillRect/>
          </a:stretch>
        </p:blipFill>
        <p:spPr>
          <a:xfrm>
            <a:off x="2847109" y="2585172"/>
            <a:ext cx="6497781" cy="3469263"/>
          </a:xfrm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dirty="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b="1" dirty="0" lang="en-IN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429" lnSpcReduction="10000"/>
          </a:bodyPr>
          <a:p>
            <a:pPr algn="just" indent="0" marL="0">
              <a:buNone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555 timer is the most </a:t>
            </a: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 in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projects because it’s small, inexpensive, and very useful. This circuit is very simple. When the voltage on Pin-2 falls below 1⁄3 of VCC the Output on Pin-3 goes HIGH and the LED lights up. As long as this pin continues to be kept at a low voltage, the OUT pin will remain HIGH. So, when the antenna detects an alternating input the output goes HIGH and LOW and the LED flashes accordingly.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dirty="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b="1" dirty="0" lang="en-IN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429" lnSpcReduction="20000"/>
          </a:bodyPr>
          <a:p>
            <a:pPr algn="just" indent="0" marL="0">
              <a:buNone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Connect Pin-1 to ground. Pin-2 to the antenna. Pin-3 to the LED and the buzzer. Pin-6 to the +ve leg of the capacitor and Pin-7 to one end of the 10K resistor. Then Pin-6 or the Threshold pin and Pin-7 or the Discharge pin need to be connected to each other. Pin-8 and the other end of the 10K resistor connects to the +ve rail of the circuit board, and finally connect all the -ve legs to the negative rail of the circuit board.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1274618" y="969818"/>
            <a:ext cx="9621979" cy="4906050"/>
          </a:xfrm>
        </p:spPr>
        <p:txBody>
          <a:bodyPr>
            <a:normAutofit fontScale="96429" lnSpcReduction="20000"/>
          </a:bodyPr>
          <a:p>
            <a:pPr algn="just" indent="0" marL="0">
              <a:buNone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Alright, now lets do a quick test</a:t>
            </a: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indent="0" marL="0">
              <a:buNone/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circuit actually works on the principle of electromagnetic induction.</a:t>
            </a:r>
          </a:p>
          <a:p>
            <a:pPr algn="just" indent="0" marL="0">
              <a:buNone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magnetic field is produced around a current carrying conductor and if current through the conductor is alternating current (AC), the magnetic field produced varies periodically. </a:t>
            </a:r>
            <a:endParaRPr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0" marL="0">
              <a:buNone/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place an antenna near an AC energized object, a small current gets induced into the antenna due to electromagnetic induction. </a:t>
            </a:r>
            <a:endParaRPr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0" marL="0">
              <a:buNone/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amplifying this current we can light up a LED or a buzzer circuit, indicating that AC voltage is present.</a:t>
            </a:r>
            <a:endParaRPr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0" marL="0">
              <a:buNone/>
            </a:pP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1205345" y="1149927"/>
            <a:ext cx="9691252" cy="4725941"/>
          </a:xfrm>
        </p:spPr>
        <p:txBody>
          <a:bodyPr>
            <a:normAutofit/>
          </a:bodyPr>
          <a:p>
            <a:pPr algn="just" indent="0" marL="0">
              <a:buNone/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bring a live wire close to the antenna the buzzer and the LED starts buzzing and </a:t>
            </a: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flashing.</a:t>
            </a:r>
          </a:p>
          <a:p>
            <a:pPr algn="just" indent="0" marL="0">
              <a:buNone/>
            </a:pPr>
            <a:endParaRPr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0" marL="0">
              <a:buNone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put my hand around the antenna it has no effect on the circuit. Which makes this setup more reliable as I am not getting any false reading.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156856" y="968277"/>
            <a:ext cx="9601196" cy="1303867"/>
          </a:xfrm>
        </p:spPr>
        <p:txBody>
          <a:bodyPr/>
          <a:p>
            <a:pPr algn="l"/>
            <a:r>
              <a:rPr b="1" dirty="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1032164" y="2584641"/>
            <a:ext cx="9601196" cy="3318936"/>
          </a:xfrm>
        </p:spPr>
        <p:txBody>
          <a:bodyPr/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is small in size.</a:t>
            </a:r>
          </a:p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construct.</a:t>
            </a:r>
          </a:p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 .</a:t>
            </a:r>
          </a:p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detects the breakage of connection.</a:t>
            </a:r>
          </a:p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shocks without in contact.</a:t>
            </a:r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rganic">
  <a:themeElements>
    <a:clrScheme name="Organic">
      <a:dk1>
        <a:sysClr lastClr="000000" val="windowText"/>
      </a:dk1>
      <a:lt1>
        <a:sysClr lastClr="FFFFFF" val="window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algn="tl" flip="none" sx="100000" sy="100000" tx="0" ty="0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38100" dir="5400000" dist="254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LINEAR IC’S AND APPLICATIONS</dc:title>
  <dc:creator>Hamdalli</dc:creator>
  <cp:lastModifiedBy>Hamdalli</cp:lastModifiedBy>
  <dcterms:created xsi:type="dcterms:W3CDTF">2020-12-18T01:47:20Z</dcterms:created>
  <dcterms:modified xsi:type="dcterms:W3CDTF">2020-12-23T07:34:45Z</dcterms:modified>
</cp:coreProperties>
</file>