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286" r:id="rId11"/>
    <p:sldId id="1287" r:id="rId12"/>
    <p:sldId id="1292" r:id="rId13"/>
    <p:sldId id="1293" r:id="rId14"/>
    <p:sldId id="1294" r:id="rId15"/>
    <p:sldId id="1295" r:id="rId16"/>
    <p:sldId id="1297" r:id="rId17"/>
    <p:sldId id="1288" r:id="rId18"/>
    <p:sldId id="1249" r:id="rId19"/>
  </p:sldIdLst>
  <p:sldSz cx="9144000" cy="5143500" type="screen16x9"/>
  <p:notesSz cx="6858000" cy="9144000"/>
  <p:custShowLst>
    <p:custShow name="Custom Show 1" id="0">
      <p:sldLst>
        <p:sld r:id="rId3"/>
        <p:sld r:id="rId6"/>
        <p:sld r:id="rId7"/>
        <p:sld r:id="rId8"/>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38" d="100"/>
          <a:sy n="138" d="100"/>
        </p:scale>
        <p:origin x="1164" y="12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9.png"/><Relationship Id="rId6" Type="http://schemas.openxmlformats.org/officeDocument/2006/relationships/image" Target="../media/image8.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4" name="TextBox 13"/>
          <p:cNvSpPr txBox="1"/>
          <p:nvPr/>
        </p:nvSpPr>
        <p:spPr>
          <a:xfrm>
            <a:off x="1095095" y="3956068"/>
            <a:ext cx="2832572"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:Shaik Rizwana</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:720921244049</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panose="020B0604020202020204"/>
                <a:ea typeface="Arial" panose="020B0604020202020204"/>
                <a:cs typeface="Arial" panose="020B0604020202020204"/>
                <a:sym typeface="Arial" panose="020B0604020202020204"/>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
        <p:nvSpPr>
          <p:cNvPr id="3" name="TextBox 2"/>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pic>
        <p:nvPicPr>
          <p:cNvPr id="4" name="Picture 3"/>
          <p:cNvPicPr>
            <a:picLocks noChangeAspect="1"/>
          </p:cNvPicPr>
          <p:nvPr/>
        </p:nvPicPr>
        <p:blipFill>
          <a:blip r:embed="rId1"/>
          <a:stretch>
            <a:fillRect/>
          </a:stretch>
        </p:blipFill>
        <p:spPr>
          <a:xfrm>
            <a:off x="846194" y="1065075"/>
            <a:ext cx="7451612" cy="37452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User-Profile</a:t>
            </a:r>
            <a:endParaRPr lang="en-US" b="1" dirty="0"/>
          </a:p>
        </p:txBody>
      </p:sp>
      <p:pic>
        <p:nvPicPr>
          <p:cNvPr id="3" name="Picture 2"/>
          <p:cNvPicPr>
            <a:picLocks noChangeAspect="1"/>
          </p:cNvPicPr>
          <p:nvPr/>
        </p:nvPicPr>
        <p:blipFill>
          <a:blip r:embed="rId1"/>
          <a:stretch>
            <a:fillRect/>
          </a:stretch>
        </p:blipFill>
        <p:spPr>
          <a:xfrm>
            <a:off x="1001826" y="1146822"/>
            <a:ext cx="7249206" cy="36219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Admin-Page</a:t>
            </a:r>
            <a:endParaRPr lang="en-US" b="1" dirty="0"/>
          </a:p>
        </p:txBody>
      </p:sp>
      <p:pic>
        <p:nvPicPr>
          <p:cNvPr id="3" name="Picture 2"/>
          <p:cNvPicPr>
            <a:picLocks noChangeAspect="1"/>
          </p:cNvPicPr>
          <p:nvPr/>
        </p:nvPicPr>
        <p:blipFill>
          <a:blip r:embed="rId1"/>
          <a:stretch>
            <a:fillRect/>
          </a:stretch>
        </p:blipFill>
        <p:spPr>
          <a:xfrm>
            <a:off x="1219315" y="1180964"/>
            <a:ext cx="6704919" cy="35696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pic>
        <p:nvPicPr>
          <p:cNvPr id="3" name="Picture 2"/>
          <p:cNvPicPr>
            <a:picLocks noChangeAspect="1"/>
          </p:cNvPicPr>
          <p:nvPr/>
        </p:nvPicPr>
        <p:blipFill>
          <a:blip r:embed="rId1"/>
          <a:stretch>
            <a:fillRect/>
          </a:stretch>
        </p:blipFill>
        <p:spPr>
          <a:xfrm>
            <a:off x="1054253" y="1198562"/>
            <a:ext cx="7168203" cy="3398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2. Enhanced Collaboration Features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endParaRPr lang="en-US" b="0"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Söhne"/>
              </a:rPr>
              <a:t>3. Integration with External Platforms</a:t>
            </a:r>
            <a:endParaRPr lang="en-US" b="1"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kumimoji="0" lang="en-US" altLang="en-US" sz="1400" b="0" i="0" u="none" strike="noStrike" cap="none" normalizeH="0" baseline="0" dirty="0">
              <a:ln>
                <a:noFill/>
              </a:ln>
              <a:solidFill>
                <a:schemeClr val="tx1"/>
              </a:solidFill>
              <a:effectLst/>
              <a:latin typeface="Arial" panose="020B0604020202020204" pitchFamily="34" charset="0"/>
            </a:endParaRP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endParaRPr lang="en-IN" sz="1000" dirty="0">
              <a:solidFill>
                <a:schemeClr val="tx1"/>
              </a:solidFill>
            </a:endParaRPr>
          </a:p>
        </p:txBody>
      </p:sp>
      <p:sp>
        <p:nvSpPr>
          <p:cNvPr id="2" name="TextBox 1"/>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:google</a:t>
            </a:r>
            <a:endParaRPr lang="en-IN" sz="1000" dirty="0">
              <a:solidFill>
                <a:schemeClr val="tx1"/>
              </a:solidFill>
            </a:endParaRPr>
          </a:p>
        </p:txBody>
      </p:sp>
      <p:pic>
        <p:nvPicPr>
          <p:cNvPr id="5" name="Picture 4"/>
          <p:cNvPicPr>
            <a:picLocks noChangeAspect="1"/>
          </p:cNvPicPr>
          <p:nvPr/>
        </p:nvPicPr>
        <p:blipFill>
          <a:blip r:embed="rId1"/>
          <a:stretch>
            <a:fillRect/>
          </a:stretch>
        </p:blipFill>
        <p:spPr>
          <a:xfrm>
            <a:off x="1514474" y="1004393"/>
            <a:ext cx="5283003" cy="35185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GPT 4</a:t>
            </a:r>
            <a:endParaRPr lang="en-IN" sz="1000" dirty="0">
              <a:solidFill>
                <a:schemeClr val="tx1"/>
              </a:solidFill>
            </a:endParaRPr>
          </a:p>
        </p:txBody>
      </p:sp>
      <p:sp>
        <p:nvSpPr>
          <p:cNvPr id="4" name="TextBox 3"/>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endParaRPr lang="en-US" b="0" i="0" dirty="0">
              <a:solidFill>
                <a:srgbClr val="0D0D0D"/>
              </a:solidFill>
              <a:effectLst/>
              <a:highlight>
                <a:srgbClr val="FFFFFF"/>
              </a:highligh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:GPT 4</a:t>
            </a:r>
            <a:endParaRPr lang="en-IN" sz="1000" dirty="0">
              <a:solidFill>
                <a:schemeClr val="tx1"/>
              </a:solidFill>
            </a:endParaRPr>
          </a:p>
        </p:txBody>
      </p:sp>
      <p:sp>
        <p:nvSpPr>
          <p:cNvPr id="5" name="TextBox 4"/>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endParaRPr lang="en-US" b="0" i="0" dirty="0">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pic>
        <p:nvPicPr>
          <p:cNvPr id="4" name="Picture 3"/>
          <p:cNvPicPr>
            <a:picLocks noChangeAspect="1"/>
          </p:cNvPicPr>
          <p:nvPr/>
        </p:nvPicPr>
        <p:blipFill>
          <a:blip r:embed="rId1"/>
          <a:stretch>
            <a:fillRect/>
          </a:stretch>
        </p:blipFill>
        <p:spPr>
          <a:xfrm>
            <a:off x="554191" y="1062831"/>
            <a:ext cx="7168203" cy="33985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0</TotalTime>
  <Words>7469</Words>
  <Application>WPS Presentation</Application>
  <PresentationFormat>On-screen Show (16:9)</PresentationFormat>
  <Paragraphs>116</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Söhne</vt:lpstr>
      <vt:lpstr>Times New Roman</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NAVEEN</cp:lastModifiedBy>
  <cp:revision>12</cp:revision>
  <dcterms:created xsi:type="dcterms:W3CDTF">2024-04-09T06:16:08Z</dcterms:created>
  <dcterms:modified xsi:type="dcterms:W3CDTF">2024-04-09T06:18:13Z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BA24EC5E7EC94C5F98D4A664028401A9_13</vt:lpwstr>
  </property>
  <property fmtid="{D5CDD505-2E9C-101B-9397-08002B2CF9AE}" pid="4" name="KSOProductBuildVer">
    <vt:lpwstr>1033-12.2.0.16731</vt:lpwstr>
  </property>
</Properties>
</file>