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sldIdLst>
    <p:sldId id="265" r:id="rId2"/>
    <p:sldId id="266" r:id="rId3"/>
    <p:sldId id="257" r:id="rId4"/>
    <p:sldId id="258" r:id="rId5"/>
    <p:sldId id="267" r:id="rId6"/>
    <p:sldId id="259"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110D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dhulla Shaik" userId="9b313e5fb51222ca" providerId="LiveId" clId="{E98F899C-504E-4C50-B2C2-4466D7CAF55E}"/>
    <pc:docChg chg="modSld">
      <pc:chgData name="Sadhulla Shaik" userId="9b313e5fb51222ca" providerId="LiveId" clId="{E98F899C-504E-4C50-B2C2-4466D7CAF55E}" dt="2024-03-20T07:56:10.118" v="0" actId="1076"/>
      <pc:docMkLst>
        <pc:docMk/>
      </pc:docMkLst>
      <pc:sldChg chg="modSp">
        <pc:chgData name="Sadhulla Shaik" userId="9b313e5fb51222ca" providerId="LiveId" clId="{E98F899C-504E-4C50-B2C2-4466D7CAF55E}" dt="2024-03-20T07:56:10.118" v="0" actId="1076"/>
        <pc:sldMkLst>
          <pc:docMk/>
          <pc:sldMk cId="1486805712" sldId="265"/>
        </pc:sldMkLst>
        <pc:picChg chg="mod">
          <ac:chgData name="Sadhulla Shaik" userId="9b313e5fb51222ca" providerId="LiveId" clId="{E98F899C-504E-4C50-B2C2-4466D7CAF55E}" dt="2024-03-20T07:56:10.118" v="0" actId="1076"/>
          <ac:picMkLst>
            <pc:docMk/>
            <pc:sldMk cId="1486805712" sldId="265"/>
            <ac:picMk id="1026" creationId="{5813960F-82E8-A026-C0B1-30890130AA8E}"/>
          </ac:picMkLst>
        </pc:picChg>
      </pc:sldChg>
    </pc:docChg>
  </pc:docChgLst>
  <pc:docChgLst>
    <pc:chgData name="Sadhulla Shaik" userId="9b313e5fb51222ca" providerId="LiveId" clId="{B4EE2760-A19E-44BD-AAED-885A729BB2DB}"/>
    <pc:docChg chg="undo custSel modSld">
      <pc:chgData name="Sadhulla Shaik" userId="9b313e5fb51222ca" providerId="LiveId" clId="{B4EE2760-A19E-44BD-AAED-885A729BB2DB}" dt="2024-03-20T09:00:33.507" v="512" actId="207"/>
      <pc:docMkLst>
        <pc:docMk/>
      </pc:docMkLst>
      <pc:sldChg chg="addSp delSp modSp mod">
        <pc:chgData name="Sadhulla Shaik" userId="9b313e5fb51222ca" providerId="LiveId" clId="{B4EE2760-A19E-44BD-AAED-885A729BB2DB}" dt="2024-03-20T08:56:28.952" v="508" actId="6549"/>
        <pc:sldMkLst>
          <pc:docMk/>
          <pc:sldMk cId="1384790974" sldId="261"/>
        </pc:sldMkLst>
        <pc:spChg chg="del mod">
          <ac:chgData name="Sadhulla Shaik" userId="9b313e5fb51222ca" providerId="LiveId" clId="{B4EE2760-A19E-44BD-AAED-885A729BB2DB}" dt="2024-03-20T08:56:23.404" v="507" actId="478"/>
          <ac:spMkLst>
            <pc:docMk/>
            <pc:sldMk cId="1384790974" sldId="261"/>
            <ac:spMk id="2" creationId="{5C0A75BE-67C6-0C09-2F40-300D78B3AE61}"/>
          </ac:spMkLst>
        </pc:spChg>
        <pc:spChg chg="mod">
          <ac:chgData name="Sadhulla Shaik" userId="9b313e5fb51222ca" providerId="LiveId" clId="{B4EE2760-A19E-44BD-AAED-885A729BB2DB}" dt="2024-03-20T08:56:28.952" v="508" actId="6549"/>
          <ac:spMkLst>
            <pc:docMk/>
            <pc:sldMk cId="1384790974" sldId="261"/>
            <ac:spMk id="3" creationId="{FFE233C4-4266-C145-44C7-E0A704D48CF9}"/>
          </ac:spMkLst>
        </pc:spChg>
        <pc:spChg chg="add mod">
          <ac:chgData name="Sadhulla Shaik" userId="9b313e5fb51222ca" providerId="LiveId" clId="{B4EE2760-A19E-44BD-AAED-885A729BB2DB}" dt="2024-03-20T08:56:23.404" v="507" actId="478"/>
          <ac:spMkLst>
            <pc:docMk/>
            <pc:sldMk cId="1384790974" sldId="261"/>
            <ac:spMk id="5" creationId="{556D580B-C323-FDFA-01EF-50B6FE457716}"/>
          </ac:spMkLst>
        </pc:spChg>
      </pc:sldChg>
      <pc:sldChg chg="addSp modSp mod">
        <pc:chgData name="Sadhulla Shaik" userId="9b313e5fb51222ca" providerId="LiveId" clId="{B4EE2760-A19E-44BD-AAED-885A729BB2DB}" dt="2024-03-20T08:57:20.509" v="511" actId="14100"/>
        <pc:sldMkLst>
          <pc:docMk/>
          <pc:sldMk cId="2068713348" sldId="262"/>
        </pc:sldMkLst>
        <pc:spChg chg="mod">
          <ac:chgData name="Sadhulla Shaik" userId="9b313e5fb51222ca" providerId="LiveId" clId="{B4EE2760-A19E-44BD-AAED-885A729BB2DB}" dt="2024-03-20T08:57:20.509" v="511" actId="14100"/>
          <ac:spMkLst>
            <pc:docMk/>
            <pc:sldMk cId="2068713348" sldId="262"/>
            <ac:spMk id="2" creationId="{7120E2A8-1E25-2928-ABEB-834E0C407A5D}"/>
          </ac:spMkLst>
        </pc:spChg>
        <pc:spChg chg="mod">
          <ac:chgData name="Sadhulla Shaik" userId="9b313e5fb51222ca" providerId="LiveId" clId="{B4EE2760-A19E-44BD-AAED-885A729BB2DB}" dt="2024-03-20T08:55:38.955" v="501" actId="1076"/>
          <ac:spMkLst>
            <pc:docMk/>
            <pc:sldMk cId="2068713348" sldId="262"/>
            <ac:spMk id="3" creationId="{46D334F6-AC1B-E6B0-65D1-A23D8FDE8540}"/>
          </ac:spMkLst>
        </pc:spChg>
        <pc:spChg chg="add mod">
          <ac:chgData name="Sadhulla Shaik" userId="9b313e5fb51222ca" providerId="LiveId" clId="{B4EE2760-A19E-44BD-AAED-885A729BB2DB}" dt="2024-03-20T08:57:03.475" v="510" actId="255"/>
          <ac:spMkLst>
            <pc:docMk/>
            <pc:sldMk cId="2068713348" sldId="262"/>
            <ac:spMk id="5" creationId="{CFE6BE46-0CD1-0C10-1993-906D5FF1BF27}"/>
          </ac:spMkLst>
        </pc:spChg>
        <pc:spChg chg="add mod">
          <ac:chgData name="Sadhulla Shaik" userId="9b313e5fb51222ca" providerId="LiveId" clId="{B4EE2760-A19E-44BD-AAED-885A729BB2DB}" dt="2024-03-20T08:51:23.666" v="237" actId="20578"/>
          <ac:spMkLst>
            <pc:docMk/>
            <pc:sldMk cId="2068713348" sldId="262"/>
            <ac:spMk id="7" creationId="{C50119D8-2C20-3BF0-B05F-7F32276C5AD4}"/>
          </ac:spMkLst>
        </pc:spChg>
      </pc:sldChg>
      <pc:sldChg chg="addSp delSp modSp mod">
        <pc:chgData name="Sadhulla Shaik" userId="9b313e5fb51222ca" providerId="LiveId" clId="{B4EE2760-A19E-44BD-AAED-885A729BB2DB}" dt="2024-03-20T09:00:33.507" v="512" actId="207"/>
        <pc:sldMkLst>
          <pc:docMk/>
          <pc:sldMk cId="1486805712" sldId="265"/>
        </pc:sldMkLst>
        <pc:spChg chg="mod">
          <ac:chgData name="Sadhulla Shaik" userId="9b313e5fb51222ca" providerId="LiveId" clId="{B4EE2760-A19E-44BD-AAED-885A729BB2DB}" dt="2024-03-20T09:00:33.507" v="512" actId="207"/>
          <ac:spMkLst>
            <pc:docMk/>
            <pc:sldMk cId="1486805712" sldId="265"/>
            <ac:spMk id="3" creationId="{EEABEA7D-DDFD-A342-BDC2-C05846C790F5}"/>
          </ac:spMkLst>
        </pc:spChg>
        <pc:picChg chg="add del mod">
          <ac:chgData name="Sadhulla Shaik" userId="9b313e5fb51222ca" providerId="LiveId" clId="{B4EE2760-A19E-44BD-AAED-885A729BB2DB}" dt="2024-03-20T08:28:06.834" v="101" actId="21"/>
          <ac:picMkLst>
            <pc:docMk/>
            <pc:sldMk cId="1486805712" sldId="265"/>
            <ac:picMk id="1026" creationId="{5813960F-82E8-A026-C0B1-30890130AA8E}"/>
          </ac:picMkLst>
        </pc:picChg>
      </pc:sldChg>
    </pc:docChg>
  </pc:docChgLst>
  <pc:docChgLst>
    <pc:chgData name="Sadhulla Shaik" userId="9b313e5fb51222ca" providerId="LiveId" clId="{7155F8FB-8DFC-4112-BAE9-810586C2E83A}"/>
    <pc:docChg chg="modSld">
      <pc:chgData name="Sadhulla Shaik" userId="9b313e5fb51222ca" providerId="LiveId" clId="{7155F8FB-8DFC-4112-BAE9-810586C2E83A}" dt="2024-05-02T02:11:58.049" v="1" actId="20577"/>
      <pc:docMkLst>
        <pc:docMk/>
      </pc:docMkLst>
      <pc:sldChg chg="modSp mod">
        <pc:chgData name="Sadhulla Shaik" userId="9b313e5fb51222ca" providerId="LiveId" clId="{7155F8FB-8DFC-4112-BAE9-810586C2E83A}" dt="2024-05-02T02:11:58.049" v="1" actId="20577"/>
        <pc:sldMkLst>
          <pc:docMk/>
          <pc:sldMk cId="1486805712" sldId="265"/>
        </pc:sldMkLst>
        <pc:spChg chg="mod">
          <ac:chgData name="Sadhulla Shaik" userId="9b313e5fb51222ca" providerId="LiveId" clId="{7155F8FB-8DFC-4112-BAE9-810586C2E83A}" dt="2024-05-02T02:11:58.049" v="1" actId="20577"/>
          <ac:spMkLst>
            <pc:docMk/>
            <pc:sldMk cId="1486805712" sldId="265"/>
            <ac:spMk id="3" creationId="{EEABEA7D-DDFD-A342-BDC2-C05846C790F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EDAED7-3723-4C63-B5F4-F87AEEC0284E}"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5B6D39C-34DD-4FFF-BA84-D2A5522E545B}" type="slidenum">
              <a:rPr lang="en-IN" smtClean="0"/>
              <a:t>‹#›</a:t>
            </a:fld>
            <a:endParaRPr lang="en-IN"/>
          </a:p>
        </p:txBody>
      </p:sp>
    </p:spTree>
    <p:extLst>
      <p:ext uri="{BB962C8B-B14F-4D97-AF65-F5344CB8AC3E}">
        <p14:creationId xmlns:p14="http://schemas.microsoft.com/office/powerpoint/2010/main" val="4107155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EDAED7-3723-4C63-B5F4-F87AEEC0284E}"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5B6D39C-34DD-4FFF-BA84-D2A5522E545B}" type="slidenum">
              <a:rPr lang="en-IN" smtClean="0"/>
              <a:t>‹#›</a:t>
            </a:fld>
            <a:endParaRPr lang="en-IN"/>
          </a:p>
        </p:txBody>
      </p:sp>
    </p:spTree>
    <p:extLst>
      <p:ext uri="{BB962C8B-B14F-4D97-AF65-F5344CB8AC3E}">
        <p14:creationId xmlns:p14="http://schemas.microsoft.com/office/powerpoint/2010/main" val="1636526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EDAED7-3723-4C63-B5F4-F87AEEC0284E}"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5B6D39C-34DD-4FFF-BA84-D2A5522E545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67833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5EDAED7-3723-4C63-B5F4-F87AEEC0284E}"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B6D39C-34DD-4FFF-BA84-D2A5522E545B}" type="slidenum">
              <a:rPr lang="en-IN" smtClean="0"/>
              <a:t>‹#›</a:t>
            </a:fld>
            <a:endParaRPr lang="en-IN"/>
          </a:p>
        </p:txBody>
      </p:sp>
    </p:spTree>
    <p:extLst>
      <p:ext uri="{BB962C8B-B14F-4D97-AF65-F5344CB8AC3E}">
        <p14:creationId xmlns:p14="http://schemas.microsoft.com/office/powerpoint/2010/main" val="2653284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5EDAED7-3723-4C63-B5F4-F87AEEC0284E}"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B6D39C-34DD-4FFF-BA84-D2A5522E545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24685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5EDAED7-3723-4C63-B5F4-F87AEEC0284E}"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B6D39C-34DD-4FFF-BA84-D2A5522E545B}" type="slidenum">
              <a:rPr lang="en-IN" smtClean="0"/>
              <a:t>‹#›</a:t>
            </a:fld>
            <a:endParaRPr lang="en-IN"/>
          </a:p>
        </p:txBody>
      </p:sp>
    </p:spTree>
    <p:extLst>
      <p:ext uri="{BB962C8B-B14F-4D97-AF65-F5344CB8AC3E}">
        <p14:creationId xmlns:p14="http://schemas.microsoft.com/office/powerpoint/2010/main" val="1251091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EDAED7-3723-4C63-B5F4-F87AEEC0284E}"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5B6D39C-34DD-4FFF-BA84-D2A5522E545B}" type="slidenum">
              <a:rPr lang="en-IN" smtClean="0"/>
              <a:t>‹#›</a:t>
            </a:fld>
            <a:endParaRPr lang="en-IN"/>
          </a:p>
        </p:txBody>
      </p:sp>
    </p:spTree>
    <p:extLst>
      <p:ext uri="{BB962C8B-B14F-4D97-AF65-F5344CB8AC3E}">
        <p14:creationId xmlns:p14="http://schemas.microsoft.com/office/powerpoint/2010/main" val="7423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EDAED7-3723-4C63-B5F4-F87AEEC0284E}"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5B6D39C-34DD-4FFF-BA84-D2A5522E545B}" type="slidenum">
              <a:rPr lang="en-IN" smtClean="0"/>
              <a:t>‹#›</a:t>
            </a:fld>
            <a:endParaRPr lang="en-IN"/>
          </a:p>
        </p:txBody>
      </p:sp>
    </p:spTree>
    <p:extLst>
      <p:ext uri="{BB962C8B-B14F-4D97-AF65-F5344CB8AC3E}">
        <p14:creationId xmlns:p14="http://schemas.microsoft.com/office/powerpoint/2010/main" val="2842602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EDAED7-3723-4C63-B5F4-F87AEEC0284E}"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5B6D39C-34DD-4FFF-BA84-D2A5522E545B}" type="slidenum">
              <a:rPr lang="en-IN" smtClean="0"/>
              <a:t>‹#›</a:t>
            </a:fld>
            <a:endParaRPr lang="en-IN"/>
          </a:p>
        </p:txBody>
      </p:sp>
    </p:spTree>
    <p:extLst>
      <p:ext uri="{BB962C8B-B14F-4D97-AF65-F5344CB8AC3E}">
        <p14:creationId xmlns:p14="http://schemas.microsoft.com/office/powerpoint/2010/main" val="866169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EDAED7-3723-4C63-B5F4-F87AEEC0284E}"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5B6D39C-34DD-4FFF-BA84-D2A5522E545B}" type="slidenum">
              <a:rPr lang="en-IN" smtClean="0"/>
              <a:t>‹#›</a:t>
            </a:fld>
            <a:endParaRPr lang="en-IN"/>
          </a:p>
        </p:txBody>
      </p:sp>
    </p:spTree>
    <p:extLst>
      <p:ext uri="{BB962C8B-B14F-4D97-AF65-F5344CB8AC3E}">
        <p14:creationId xmlns:p14="http://schemas.microsoft.com/office/powerpoint/2010/main" val="238627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EDAED7-3723-4C63-B5F4-F87AEEC0284E}"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5B6D39C-34DD-4FFF-BA84-D2A5522E545B}" type="slidenum">
              <a:rPr lang="en-IN" smtClean="0"/>
              <a:t>‹#›</a:t>
            </a:fld>
            <a:endParaRPr lang="en-IN"/>
          </a:p>
        </p:txBody>
      </p:sp>
    </p:spTree>
    <p:extLst>
      <p:ext uri="{BB962C8B-B14F-4D97-AF65-F5344CB8AC3E}">
        <p14:creationId xmlns:p14="http://schemas.microsoft.com/office/powerpoint/2010/main" val="3993807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EDAED7-3723-4C63-B5F4-F87AEEC0284E}" type="datetimeFigureOut">
              <a:rPr lang="en-IN" smtClean="0"/>
              <a:t>02-05-2024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5B6D39C-34DD-4FFF-BA84-D2A5522E545B}" type="slidenum">
              <a:rPr lang="en-IN" smtClean="0"/>
              <a:t>‹#›</a:t>
            </a:fld>
            <a:endParaRPr lang="en-IN"/>
          </a:p>
        </p:txBody>
      </p:sp>
    </p:spTree>
    <p:extLst>
      <p:ext uri="{BB962C8B-B14F-4D97-AF65-F5344CB8AC3E}">
        <p14:creationId xmlns:p14="http://schemas.microsoft.com/office/powerpoint/2010/main" val="1987015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EDAED7-3723-4C63-B5F4-F87AEEC0284E}" type="datetimeFigureOut">
              <a:rPr lang="en-IN" smtClean="0"/>
              <a:t>02-05-2024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5B6D39C-34DD-4FFF-BA84-D2A5522E545B}" type="slidenum">
              <a:rPr lang="en-IN" smtClean="0"/>
              <a:t>‹#›</a:t>
            </a:fld>
            <a:endParaRPr lang="en-IN"/>
          </a:p>
        </p:txBody>
      </p:sp>
    </p:spTree>
    <p:extLst>
      <p:ext uri="{BB962C8B-B14F-4D97-AF65-F5344CB8AC3E}">
        <p14:creationId xmlns:p14="http://schemas.microsoft.com/office/powerpoint/2010/main" val="1042973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EDAED7-3723-4C63-B5F4-F87AEEC0284E}" type="datetimeFigureOut">
              <a:rPr lang="en-IN" smtClean="0"/>
              <a:t>02-05-2024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5B6D39C-34DD-4FFF-BA84-D2A5522E545B}" type="slidenum">
              <a:rPr lang="en-IN" smtClean="0"/>
              <a:t>‹#›</a:t>
            </a:fld>
            <a:endParaRPr lang="en-IN"/>
          </a:p>
        </p:txBody>
      </p:sp>
    </p:spTree>
    <p:extLst>
      <p:ext uri="{BB962C8B-B14F-4D97-AF65-F5344CB8AC3E}">
        <p14:creationId xmlns:p14="http://schemas.microsoft.com/office/powerpoint/2010/main" val="1270789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EDAED7-3723-4C63-B5F4-F87AEEC0284E}"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5B6D39C-34DD-4FFF-BA84-D2A5522E545B}" type="slidenum">
              <a:rPr lang="en-IN" smtClean="0"/>
              <a:t>‹#›</a:t>
            </a:fld>
            <a:endParaRPr lang="en-IN"/>
          </a:p>
        </p:txBody>
      </p:sp>
    </p:spTree>
    <p:extLst>
      <p:ext uri="{BB962C8B-B14F-4D97-AF65-F5344CB8AC3E}">
        <p14:creationId xmlns:p14="http://schemas.microsoft.com/office/powerpoint/2010/main" val="3657555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EDAED7-3723-4C63-B5F4-F87AEEC0284E}"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5B6D39C-34DD-4FFF-BA84-D2A5522E545B}" type="slidenum">
              <a:rPr lang="en-IN" smtClean="0"/>
              <a:t>‹#›</a:t>
            </a:fld>
            <a:endParaRPr lang="en-IN"/>
          </a:p>
        </p:txBody>
      </p:sp>
    </p:spTree>
    <p:extLst>
      <p:ext uri="{BB962C8B-B14F-4D97-AF65-F5344CB8AC3E}">
        <p14:creationId xmlns:p14="http://schemas.microsoft.com/office/powerpoint/2010/main" val="3084346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5EDAED7-3723-4C63-B5F4-F87AEEC0284E}" type="datetimeFigureOut">
              <a:rPr lang="en-IN" smtClean="0"/>
              <a:t>02-05-2024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5B6D39C-34DD-4FFF-BA84-D2A5522E545B}" type="slidenum">
              <a:rPr lang="en-IN" smtClean="0"/>
              <a:t>‹#›</a:t>
            </a:fld>
            <a:endParaRPr lang="en-IN"/>
          </a:p>
        </p:txBody>
      </p:sp>
    </p:spTree>
    <p:extLst>
      <p:ext uri="{BB962C8B-B14F-4D97-AF65-F5344CB8AC3E}">
        <p14:creationId xmlns:p14="http://schemas.microsoft.com/office/powerpoint/2010/main" val="2089546631"/>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ABEA7D-DDFD-A342-BDC2-C05846C790F5}"/>
              </a:ext>
            </a:extLst>
          </p:cNvPr>
          <p:cNvSpPr>
            <a:spLocks noGrp="1"/>
          </p:cNvSpPr>
          <p:nvPr>
            <p:ph idx="1"/>
          </p:nvPr>
        </p:nvSpPr>
        <p:spPr>
          <a:xfrm>
            <a:off x="1177498" y="535953"/>
            <a:ext cx="9837003" cy="6113353"/>
          </a:xfrm>
        </p:spPr>
        <p:txBody>
          <a:bodyPr>
            <a:normAutofit lnSpcReduction="10000"/>
          </a:bodyPr>
          <a:lstStyle/>
          <a:p>
            <a:pPr marL="0" indent="0" algn="ctr">
              <a:buNone/>
            </a:pPr>
            <a:r>
              <a:rPr lang="en-US" sz="2600" b="1" spc="-1" dirty="0">
                <a:solidFill>
                  <a:schemeClr val="accent6">
                    <a:lumMod val="75000"/>
                  </a:schemeClr>
                </a:solidFill>
                <a:latin typeface="Calibri"/>
                <a:ea typeface="DejaVu Sans"/>
              </a:rPr>
              <a:t>																																									</a:t>
            </a:r>
            <a:r>
              <a:rPr lang="en-US" sz="2400" b="1" spc="-1" dirty="0">
                <a:solidFill>
                  <a:srgbClr val="FF0000"/>
                </a:solidFill>
                <a:latin typeface="Calibri"/>
                <a:ea typeface="DejaVu Sans"/>
              </a:rPr>
              <a:t>“User Ratings and Reviews Based Fraud App Detection In Google Play        Store”</a:t>
            </a:r>
            <a:endParaRPr lang="en-US" sz="2400" b="1" dirty="0">
              <a:solidFill>
                <a:srgbClr val="FF0000"/>
              </a:solidFill>
              <a:latin typeface="Times New Roman" panose="02020603050405020304" pitchFamily="18" charset="0"/>
              <a:cs typeface="Times New Roman" panose="02020603050405020304" pitchFamily="18" charset="0"/>
            </a:endParaRPr>
          </a:p>
          <a:p>
            <a:pPr marL="0" indent="0" algn="ctr">
              <a:lnSpc>
                <a:spcPct val="200000"/>
              </a:lnSpc>
              <a:buNone/>
            </a:pPr>
            <a:r>
              <a:rPr lang="en-US" sz="1800" b="1" dirty="0">
                <a:solidFill>
                  <a:srgbClr val="3333FF"/>
                </a:solidFill>
                <a:effectLst/>
                <a:ea typeface="Calibri" panose="020F0502020204030204" pitchFamily="34" charset="0"/>
                <a:cs typeface="Times New Roman" panose="02020603050405020304" pitchFamily="18" charset="0"/>
              </a:rPr>
              <a:t>DEPARTMENT OF MASTER OF COMPUTER APPLICATIONS</a:t>
            </a:r>
            <a:endParaRPr lang="en-IN" b="1" spc="-1" dirty="0">
              <a:solidFill>
                <a:schemeClr val="accent1">
                  <a:lumMod val="60000"/>
                  <a:lumOff val="40000"/>
                </a:schemeClr>
              </a:solidFill>
              <a:latin typeface="Calibri"/>
              <a:ea typeface="DejaVu Sans"/>
            </a:endParaRPr>
          </a:p>
          <a:p>
            <a:pPr marL="0" indent="0" algn="ctr">
              <a:buNone/>
            </a:pPr>
            <a:r>
              <a:rPr lang="en-IN" b="1" spc="-1" dirty="0">
                <a:solidFill>
                  <a:schemeClr val="accent1">
                    <a:lumMod val="60000"/>
                    <a:lumOff val="40000"/>
                  </a:schemeClr>
                </a:solidFill>
                <a:latin typeface="Calibri"/>
                <a:ea typeface="DejaVu Sans"/>
              </a:rPr>
              <a:t>Submitted by</a:t>
            </a:r>
          </a:p>
          <a:p>
            <a:pPr marL="0" indent="0" algn="ctr">
              <a:buNone/>
            </a:pPr>
            <a:r>
              <a:rPr lang="en-IN" b="1" spc="-1" dirty="0">
                <a:solidFill>
                  <a:srgbClr val="3333FF"/>
                </a:solidFill>
                <a:latin typeface="Calibri"/>
                <a:ea typeface="DejaVu Sans"/>
              </a:rPr>
              <a:t> </a:t>
            </a:r>
            <a:r>
              <a:rPr lang="en-IN" b="1" spc="-1" dirty="0" err="1">
                <a:solidFill>
                  <a:srgbClr val="3333FF"/>
                </a:solidFill>
                <a:latin typeface="Calibri"/>
                <a:ea typeface="DejaVu Sans"/>
              </a:rPr>
              <a:t>Shaik.Sadhulla</a:t>
            </a:r>
            <a:endParaRPr lang="en-IN" sz="1800" b="1" strike="noStrike" spc="-1" dirty="0">
              <a:solidFill>
                <a:srgbClr val="3333FF"/>
              </a:solidFill>
              <a:latin typeface="Calibri"/>
              <a:ea typeface="DejaVu Sans"/>
            </a:endParaRPr>
          </a:p>
          <a:p>
            <a:pPr marL="0" indent="0" algn="ctr">
              <a:buNone/>
            </a:pPr>
            <a:r>
              <a:rPr lang="en-IN" sz="1800" b="1" strike="noStrike" spc="-1" dirty="0">
                <a:solidFill>
                  <a:srgbClr val="3333FF"/>
                </a:solidFill>
                <a:latin typeface="Calibri"/>
                <a:ea typeface="DejaVu Sans"/>
              </a:rPr>
              <a:t>(2251926030)</a:t>
            </a:r>
          </a:p>
          <a:p>
            <a:pPr marL="0" indent="0" algn="ctr">
              <a:lnSpc>
                <a:spcPct val="210000"/>
              </a:lnSpc>
              <a:buNone/>
            </a:pPr>
            <a:r>
              <a:rPr lang="en-IN" b="1" spc="-1" dirty="0">
                <a:solidFill>
                  <a:schemeClr val="accent4">
                    <a:lumMod val="50000"/>
                  </a:schemeClr>
                </a:solidFill>
                <a:latin typeface="Calibri"/>
                <a:ea typeface="DejaVu Sans"/>
              </a:rPr>
              <a:t>Project Guide</a:t>
            </a:r>
          </a:p>
          <a:p>
            <a:pPr marL="0" indent="0" algn="ctr">
              <a:buNone/>
            </a:pPr>
            <a:r>
              <a:rPr lang="en-IN" b="1" spc="-1" dirty="0" err="1">
                <a:solidFill>
                  <a:schemeClr val="accent4">
                    <a:lumMod val="50000"/>
                  </a:schemeClr>
                </a:solidFill>
                <a:latin typeface="Calibri"/>
                <a:ea typeface="DejaVu Sans"/>
              </a:rPr>
              <a:t>Ponnada.Ramakrishna</a:t>
            </a:r>
            <a:r>
              <a:rPr lang="en-IN" b="1" spc="-1" dirty="0">
                <a:solidFill>
                  <a:schemeClr val="accent4">
                    <a:lumMod val="50000"/>
                  </a:schemeClr>
                </a:solidFill>
                <a:latin typeface="Calibri"/>
                <a:ea typeface="DejaVu Sans"/>
              </a:rPr>
              <a:t> Rao</a:t>
            </a:r>
            <a:r>
              <a:rPr lang="en-IN" sz="1800" b="1" strike="noStrike" spc="-1" dirty="0">
                <a:solidFill>
                  <a:schemeClr val="accent4">
                    <a:lumMod val="50000"/>
                  </a:schemeClr>
                </a:solidFill>
                <a:latin typeface="Calibri"/>
                <a:ea typeface="DejaVu Sans"/>
              </a:rPr>
              <a:t>, M.Tech</a:t>
            </a:r>
          </a:p>
          <a:p>
            <a:pPr marL="0" indent="0" algn="ctr">
              <a:buNone/>
            </a:pPr>
            <a:r>
              <a:rPr lang="en-IN" sz="1800" b="1" strike="noStrike" spc="-1" dirty="0">
                <a:solidFill>
                  <a:schemeClr val="accent4">
                    <a:lumMod val="50000"/>
                  </a:schemeClr>
                </a:solidFill>
                <a:latin typeface="Calibri"/>
                <a:ea typeface="DejaVu Sans"/>
              </a:rPr>
              <a:t>Asst.Professor</a:t>
            </a:r>
          </a:p>
          <a:p>
            <a:pPr marL="0" indent="0" algn="ctr">
              <a:lnSpc>
                <a:spcPct val="150000"/>
              </a:lnSpc>
              <a:spcAft>
                <a:spcPts val="800"/>
              </a:spcAft>
              <a:buNone/>
            </a:pPr>
            <a:r>
              <a:rPr lang="en-US" sz="2000" b="1" dirty="0">
                <a:solidFill>
                  <a:srgbClr val="3333FF"/>
                </a:solidFill>
                <a:effectLst/>
                <a:ea typeface="Calibri" panose="020F0502020204030204" pitchFamily="34" charset="0"/>
                <a:cs typeface="Times New Roman" panose="02020603050405020304" pitchFamily="18" charset="0"/>
              </a:rPr>
              <a:t>            </a:t>
            </a:r>
          </a:p>
          <a:p>
            <a:pPr marL="0" indent="0" algn="ctr">
              <a:lnSpc>
                <a:spcPct val="115000"/>
              </a:lnSpc>
              <a:spcAft>
                <a:spcPts val="800"/>
              </a:spcAft>
              <a:buNone/>
            </a:pPr>
            <a:r>
              <a:rPr lang="en-US" sz="2400" b="1" dirty="0">
                <a:solidFill>
                  <a:srgbClr val="0000FF"/>
                </a:solidFill>
                <a:effectLst/>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1486805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8BE089B3-AB09-5FFC-1DAD-9E8339680FCA}"/>
              </a:ext>
            </a:extLst>
          </p:cNvPr>
          <p:cNvPicPr>
            <a:picLocks noGrp="1" noChangeAspect="1" noChangeArrowheads="1"/>
          </p:cNvPicPr>
          <p:nvPr>
            <p:ph idx="1"/>
          </p:nvPr>
        </p:nvPicPr>
        <p:blipFill>
          <a:blip r:embed="rId2"/>
          <a:srcRect/>
          <a:stretch>
            <a:fillRect/>
          </a:stretch>
        </p:blipFill>
        <p:spPr bwMode="auto">
          <a:xfrm>
            <a:off x="1684421" y="0"/>
            <a:ext cx="10453232" cy="6857999"/>
          </a:xfrm>
          <a:prstGeom prst="rect">
            <a:avLst/>
          </a:prstGeom>
          <a:noFill/>
          <a:ln w="9525">
            <a:noFill/>
            <a:miter lim="800000"/>
            <a:headEnd/>
            <a:tailEnd/>
          </a:ln>
          <a:effectLst/>
        </p:spPr>
      </p:pic>
    </p:spTree>
    <p:extLst>
      <p:ext uri="{BB962C8B-B14F-4D97-AF65-F5344CB8AC3E}">
        <p14:creationId xmlns:p14="http://schemas.microsoft.com/office/powerpoint/2010/main" val="2101715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4E82-E34E-1D51-714F-F3D1C5D3D74D}"/>
              </a:ext>
            </a:extLst>
          </p:cNvPr>
          <p:cNvSpPr>
            <a:spLocks noGrp="1"/>
          </p:cNvSpPr>
          <p:nvPr>
            <p:ph type="title"/>
          </p:nvPr>
        </p:nvSpPr>
        <p:spPr>
          <a:xfrm>
            <a:off x="2710171" y="922493"/>
            <a:ext cx="8911687" cy="1280890"/>
          </a:xfrm>
        </p:spPr>
        <p:txBody>
          <a:bodyPr/>
          <a:lstStyle/>
          <a:p>
            <a:r>
              <a:rPr lang="en-IN" b="1" dirty="0">
                <a:solidFill>
                  <a:srgbClr val="C00000"/>
                </a:solidFill>
                <a:latin typeface="Times New Roman" pitchFamily="18" charset="0"/>
                <a:cs typeface="Times New Roman" pitchFamily="18" charset="0"/>
              </a:rPr>
              <a:t>       JUSTIFICATION OF TITLE</a:t>
            </a:r>
            <a:endParaRPr lang="en-IN" dirty="0"/>
          </a:p>
        </p:txBody>
      </p:sp>
      <p:sp>
        <p:nvSpPr>
          <p:cNvPr id="3" name="Content Placeholder 2">
            <a:extLst>
              <a:ext uri="{FF2B5EF4-FFF2-40B4-BE49-F238E27FC236}">
                <a16:creationId xmlns:a16="http://schemas.microsoft.com/office/drawing/2014/main" id="{9E37D41A-2C03-7591-7DCA-880ADB1F703C}"/>
              </a:ext>
            </a:extLst>
          </p:cNvPr>
          <p:cNvSpPr>
            <a:spLocks noGrp="1"/>
          </p:cNvSpPr>
          <p:nvPr>
            <p:ph idx="1"/>
          </p:nvPr>
        </p:nvSpPr>
        <p:spPr>
          <a:xfrm>
            <a:off x="2589211" y="2133599"/>
            <a:ext cx="9153609" cy="4623335"/>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title "User Ratings and Reviews Based Fraud App Detection in Google Play store" suggests that the discussion is going to focus on using user ratings and reviews to identify fraudulent apps in the Google Play store. This title is appropriate for several reasons : </a:t>
            </a:r>
          </a:p>
          <a:p>
            <a:pPr marL="0" indent="0" algn="just">
              <a:buNone/>
            </a:pPr>
            <a:r>
              <a:rPr lang="en-US" sz="2000" dirty="0">
                <a:latin typeface="Times New Roman" panose="02020603050405020304" pitchFamily="18" charset="0"/>
                <a:cs typeface="Times New Roman" panose="02020603050405020304" pitchFamily="18" charset="0"/>
              </a:rPr>
              <a:t>It clearly states the focus of the discussion: fraud app detection using user ratings and reviews . </a:t>
            </a:r>
          </a:p>
          <a:p>
            <a:pPr marL="0" indent="0" algn="just">
              <a:buNone/>
            </a:pPr>
            <a:r>
              <a:rPr lang="en-US" sz="2000" dirty="0">
                <a:latin typeface="Times New Roman" panose="02020603050405020304" pitchFamily="18" charset="0"/>
                <a:cs typeface="Times New Roman" panose="02020603050405020304" pitchFamily="18" charset="0"/>
              </a:rPr>
              <a:t>It specifies the platform: Google Play store, which is an important aspect as app markets have different policies and guidelines, and different market </a:t>
            </a:r>
            <a:r>
              <a:rPr lang="en-US" sz="2000">
                <a:latin typeface="Times New Roman" panose="02020603050405020304" pitchFamily="18" charset="0"/>
                <a:cs typeface="Times New Roman" panose="02020603050405020304" pitchFamily="18" charset="0"/>
              </a:rPr>
              <a:t>structures </a:t>
            </a:r>
          </a:p>
          <a:p>
            <a:pPr marL="0" indent="0" algn="just">
              <a:buNone/>
            </a:pPr>
            <a:r>
              <a:rPr lang="en-US" sz="2000">
                <a:latin typeface="Times New Roman" panose="02020603050405020304" pitchFamily="18" charset="0"/>
                <a:cs typeface="Times New Roman" panose="02020603050405020304" pitchFamily="18" charset="0"/>
              </a:rPr>
              <a:t>Overall</a:t>
            </a:r>
            <a:r>
              <a:rPr lang="en-US" sz="2000" dirty="0">
                <a:latin typeface="Times New Roman" panose="02020603050405020304" pitchFamily="18" charset="0"/>
                <a:cs typeface="Times New Roman" panose="02020603050405020304" pitchFamily="18" charset="0"/>
              </a:rPr>
              <a:t>, this title effectively communicates the main topic and approach of the discussion, making it relevant and useful for readers who are interested in fraud detection, app stores, and user-generated content.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0840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9A19-C478-5479-117E-A1175F10FB93}"/>
              </a:ext>
            </a:extLst>
          </p:cNvPr>
          <p:cNvSpPr>
            <a:spLocks noGrp="1"/>
          </p:cNvSpPr>
          <p:nvPr>
            <p:ph type="title"/>
          </p:nvPr>
        </p:nvSpPr>
        <p:spPr/>
        <p:txBody>
          <a:bodyPr>
            <a:normAutofit/>
          </a:bodyPr>
          <a:lstStyle/>
          <a:p>
            <a:r>
              <a:rPr lang="en-US" b="1" strike="noStrike" spc="-1" dirty="0">
                <a:solidFill>
                  <a:srgbClr val="000000"/>
                </a:solidFill>
                <a:latin typeface="Times New Roman" panose="02020603050405020304" pitchFamily="18" charset="0"/>
                <a:ea typeface="DejaVu Sans"/>
                <a:cs typeface="Times New Roman" panose="02020603050405020304" pitchFamily="18" charset="0"/>
              </a:rPr>
              <a:t>                   </a:t>
            </a:r>
            <a:r>
              <a:rPr lang="en-IN" b="1" dirty="0">
                <a:solidFill>
                  <a:srgbClr val="C00000"/>
                </a:solidFill>
                <a:latin typeface="Times New Roman" pitchFamily="18" charset="0"/>
                <a:cs typeface="Times New Roman" pitchFamily="18" charset="0"/>
              </a:rPr>
              <a:t>ABSTRACT</a:t>
            </a:r>
            <a:br>
              <a:rPr lang="en-IN" b="1" strike="noStrike" spc="-1" dirty="0">
                <a:latin typeface="Arial"/>
              </a:rPr>
            </a:br>
            <a:endParaRPr lang="en-IN" b="1" dirty="0"/>
          </a:p>
        </p:txBody>
      </p:sp>
      <p:sp>
        <p:nvSpPr>
          <p:cNvPr id="3" name="Content Placeholder 2">
            <a:extLst>
              <a:ext uri="{FF2B5EF4-FFF2-40B4-BE49-F238E27FC236}">
                <a16:creationId xmlns:a16="http://schemas.microsoft.com/office/drawing/2014/main" id="{3633BC12-3667-605B-F023-BC84131D2BF5}"/>
              </a:ext>
            </a:extLst>
          </p:cNvPr>
          <p:cNvSpPr>
            <a:spLocks noGrp="1"/>
          </p:cNvSpPr>
          <p:nvPr>
            <p:ph idx="1"/>
          </p:nvPr>
        </p:nvSpPr>
        <p:spPr>
          <a:xfrm>
            <a:off x="2030931" y="1905000"/>
            <a:ext cx="9473681" cy="4006222"/>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mobile industry is developing rapidly therefore the numbers of mobile applications are increasing day by day in the market. As there are many apps available in market users are in fuzzy state while downloading the apps for their use. Hence it is a need to keep track and develop a system to make sure the apps present are genuine or not. The objective is to develop a system in detecting fraud apps before the user downloads by User Ratings and Reviews analysis with Naive Bayes algorithm. So we are proposing a system which will process the information, ratings and three reviews of the application with Naive Bayes algorithm to give results. So it will be easier to decide fraud application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674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59DD-FF1B-A992-1FC9-72065E669A00}"/>
              </a:ext>
            </a:extLst>
          </p:cNvPr>
          <p:cNvSpPr>
            <a:spLocks noGrp="1"/>
          </p:cNvSpPr>
          <p:nvPr>
            <p:ph type="title"/>
          </p:nvPr>
        </p:nvSpPr>
        <p:spPr>
          <a:xfrm>
            <a:off x="2589213" y="946778"/>
            <a:ext cx="8915400" cy="958222"/>
          </a:xfrm>
        </p:spPr>
        <p:txBody>
          <a:bodyPr>
            <a:normAutofit fontScale="90000"/>
          </a:bodyPr>
          <a:lstStyle/>
          <a:p>
            <a:r>
              <a:rPr lang="en-US" altLang="zh-CN" b="1" dirty="0">
                <a:solidFill>
                  <a:srgbClr val="C00000"/>
                </a:solidFill>
                <a:latin typeface="Times New Roman" pitchFamily="18" charset="0"/>
                <a:cs typeface="Times New Roman" pitchFamily="18" charset="0"/>
              </a:rPr>
              <a:t>                EXISTING SYSTEM</a:t>
            </a:r>
            <a:br>
              <a:rPr lang="zh-CN" altLang="en-US" b="1" dirty="0">
                <a:solidFill>
                  <a:srgbClr val="C00000"/>
                </a:solidFill>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56A2EFBB-9E58-FE73-9DDB-4D71C66C08D9}"/>
              </a:ext>
            </a:extLst>
          </p:cNvPr>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Many fraud app detection tools are available these days which extract evidences of ratings only to detect the fake apps with different approaches. Generally, ratings are between one to five, in this module we compute the average rating of particular app and compare it with threshold. The rating which are less than or equal to three are considered as negative ratings and rating above three are considered as positive ratings. Finally, the output is in the form of zeros and ones i.e. negative rating gives zero as an output while positive rating gives one as an output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8918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A063A-D104-BF5E-E296-B003B7F9821B}"/>
              </a:ext>
            </a:extLst>
          </p:cNvPr>
          <p:cNvSpPr>
            <a:spLocks noGrp="1"/>
          </p:cNvSpPr>
          <p:nvPr>
            <p:ph type="title"/>
          </p:nvPr>
        </p:nvSpPr>
        <p:spPr/>
        <p:txBody>
          <a:bodyPr/>
          <a:lstStyle/>
          <a:p>
            <a:r>
              <a:rPr lang="en-IN" b="1" dirty="0">
                <a:solidFill>
                  <a:srgbClr val="C00000"/>
                </a:solidFill>
                <a:latin typeface="Times New Roman" panose="02020603050405020304" pitchFamily="18" charset="0"/>
                <a:cs typeface="Times New Roman" panose="02020603050405020304" pitchFamily="18" charset="0"/>
              </a:rPr>
              <a:t>DISADVANTAGES FOR</a:t>
            </a:r>
            <a:r>
              <a:rPr lang="en-IN" dirty="0"/>
              <a:t> </a:t>
            </a:r>
            <a:r>
              <a:rPr lang="en-US" altLang="zh-CN" b="1" dirty="0">
                <a:solidFill>
                  <a:srgbClr val="C00000"/>
                </a:solidFill>
                <a:latin typeface="Times New Roman" pitchFamily="18" charset="0"/>
                <a:cs typeface="Times New Roman" pitchFamily="18" charset="0"/>
              </a:rPr>
              <a:t>EXISTING SYSTEM</a:t>
            </a:r>
            <a:endParaRPr lang="en-IN" dirty="0"/>
          </a:p>
        </p:txBody>
      </p:sp>
      <p:sp>
        <p:nvSpPr>
          <p:cNvPr id="3" name="Content Placeholder 2">
            <a:extLst>
              <a:ext uri="{FF2B5EF4-FFF2-40B4-BE49-F238E27FC236}">
                <a16:creationId xmlns:a16="http://schemas.microsoft.com/office/drawing/2014/main" id="{BDFAA165-47A1-8098-7952-99E3E0B42077}"/>
              </a:ext>
            </a:extLst>
          </p:cNvPr>
          <p:cNvSpPr>
            <a:spLocks noGrp="1"/>
          </p:cNvSpPr>
          <p:nvPr>
            <p:ph idx="1"/>
          </p:nvPr>
        </p:nvSpPr>
        <p:spPr/>
        <p:txBody>
          <a:bodyPr/>
          <a:lstStyle/>
          <a:p>
            <a:pPr marL="0" indent="0">
              <a:buNone/>
            </a:pPr>
            <a:endParaRPr lang="en-US" dirty="0"/>
          </a:p>
          <a:p>
            <a:pPr marL="0" indent="0">
              <a:buNone/>
            </a:pPr>
            <a:r>
              <a:rPr lang="en-US" sz="2400" dirty="0">
                <a:solidFill>
                  <a:srgbClr val="C0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Sometimes the numeric rating has vast difference than the reviews given by the users. </a:t>
            </a:r>
          </a:p>
          <a:p>
            <a:pPr marL="0" indent="0">
              <a:buNone/>
            </a:pPr>
            <a:r>
              <a:rPr lang="en-US" sz="2400" dirty="0">
                <a:solidFill>
                  <a:srgbClr val="C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Low accuracy </a:t>
            </a:r>
          </a:p>
          <a:p>
            <a:pPr marL="0" indent="0">
              <a:buNone/>
            </a:pPr>
            <a:r>
              <a:rPr lang="en-US" sz="2400" dirty="0">
                <a:solidFill>
                  <a:srgbClr val="C0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App developers are using tricky means frequently for increasing their Apps sales.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3994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D2B5-27E0-420C-AA01-A1A117AD67EA}"/>
              </a:ext>
            </a:extLst>
          </p:cNvPr>
          <p:cNvSpPr>
            <a:spLocks noGrp="1"/>
          </p:cNvSpPr>
          <p:nvPr>
            <p:ph type="title"/>
          </p:nvPr>
        </p:nvSpPr>
        <p:spPr/>
        <p:txBody>
          <a:bodyPr/>
          <a:lstStyle/>
          <a:p>
            <a:r>
              <a:rPr lang="en-US" altLang="zh-CN" b="1" dirty="0">
                <a:solidFill>
                  <a:srgbClr val="C00000"/>
                </a:solidFill>
                <a:latin typeface="Times New Roman" pitchFamily="18" charset="0"/>
                <a:cs typeface="Times New Roman" pitchFamily="18" charset="0"/>
              </a:rPr>
              <a:t>            PROPOSED SYSTEM</a:t>
            </a:r>
            <a:br>
              <a:rPr lang="zh-CN" altLang="en-US" b="1" dirty="0">
                <a:solidFill>
                  <a:srgbClr val="C00000"/>
                </a:solidFill>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7089E61E-3403-FE07-DB67-580459DE4BAF}"/>
              </a:ext>
            </a:extLst>
          </p:cNvPr>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Sometimes the numeric rating has vast difference than the reviews given by the users. To overcome this proposition is based on Naive Bayes algorithm. User Ratings and Reviews analysis is to help in determining the emotional tones behind words which are expressed in online. This method is helps to check for user’s User Ratings and Reviews comments on selected applications. Using User Ratings and Reviews analysis the machine is able to learning from training data set and analyzes the sentiments, emotions about reviews and other texts. By using User Ratings and Reviews analysis analyzing reviews and comments can help to determine the fraud or not and determine the correct application for Android.</a:t>
            </a:r>
            <a:r>
              <a:rPr lang="en-US" dirty="0"/>
              <a:t> </a:t>
            </a:r>
            <a:endParaRPr lang="en-IN" dirty="0"/>
          </a:p>
        </p:txBody>
      </p:sp>
    </p:spTree>
    <p:extLst>
      <p:ext uri="{BB962C8B-B14F-4D97-AF65-F5344CB8AC3E}">
        <p14:creationId xmlns:p14="http://schemas.microsoft.com/office/powerpoint/2010/main" val="4291066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A7F0A-C3C4-B3F3-FE17-C4EB159625B6}"/>
              </a:ext>
            </a:extLst>
          </p:cNvPr>
          <p:cNvSpPr>
            <a:spLocks noGrp="1"/>
          </p:cNvSpPr>
          <p:nvPr>
            <p:ph type="title"/>
          </p:nvPr>
        </p:nvSpPr>
        <p:spPr/>
        <p:txBody>
          <a:bodyPr/>
          <a:lstStyle/>
          <a:p>
            <a:r>
              <a:rPr lang="en-IN" b="1" dirty="0">
                <a:solidFill>
                  <a:srgbClr val="C00000"/>
                </a:solidFill>
                <a:latin typeface="Times New Roman" pitchFamily="18" charset="0"/>
                <a:cs typeface="Times New Roman" pitchFamily="18" charset="0"/>
              </a:rPr>
              <a:t>PROPOSED SYSTEM ADVANTAGES</a:t>
            </a:r>
            <a:endParaRPr lang="en-IN" dirty="0"/>
          </a:p>
        </p:txBody>
      </p:sp>
      <p:sp>
        <p:nvSpPr>
          <p:cNvPr id="3" name="Content Placeholder 2">
            <a:extLst>
              <a:ext uri="{FF2B5EF4-FFF2-40B4-BE49-F238E27FC236}">
                <a16:creationId xmlns:a16="http://schemas.microsoft.com/office/drawing/2014/main" id="{C446AD1B-A46C-16E4-1380-915E40FD3789}"/>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That proposed method is efficient in terms of accuracy and time required for retrieval.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4794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E233C4-4266-C145-44C7-E0A704D48CF9}"/>
              </a:ext>
            </a:extLst>
          </p:cNvPr>
          <p:cNvSpPr>
            <a:spLocks noGrp="1"/>
          </p:cNvSpPr>
          <p:nvPr>
            <p:ph idx="1"/>
          </p:nvPr>
        </p:nvSpPr>
        <p:spPr>
          <a:xfrm>
            <a:off x="1179304" y="1405812"/>
            <a:ext cx="8915400" cy="3777622"/>
          </a:xfrm>
        </p:spPr>
        <p:txBody>
          <a:bodyPr/>
          <a:lstStyle/>
          <a:p>
            <a:pPr marL="0" indent="0">
              <a:buNone/>
            </a:pPr>
            <a:endParaRPr lang="en-IN" dirty="0"/>
          </a:p>
        </p:txBody>
      </p:sp>
      <p:sp>
        <p:nvSpPr>
          <p:cNvPr id="5" name="Title 4">
            <a:extLst>
              <a:ext uri="{FF2B5EF4-FFF2-40B4-BE49-F238E27FC236}">
                <a16:creationId xmlns:a16="http://schemas.microsoft.com/office/drawing/2014/main" id="{556D580B-C323-FDFA-01EF-50B6FE457716}"/>
              </a:ext>
            </a:extLst>
          </p:cNvPr>
          <p:cNvSpPr>
            <a:spLocks noGrp="1"/>
          </p:cNvSpPr>
          <p:nvPr>
            <p:ph type="title"/>
          </p:nvPr>
        </p:nvSpPr>
        <p:spPr/>
        <p:txBody>
          <a:bodyPr/>
          <a:lstStyle/>
          <a:p>
            <a:endParaRPr lang="en-IN" dirty="0"/>
          </a:p>
        </p:txBody>
      </p:sp>
    </p:spTree>
    <p:extLst>
      <p:ext uri="{BB962C8B-B14F-4D97-AF65-F5344CB8AC3E}">
        <p14:creationId xmlns:p14="http://schemas.microsoft.com/office/powerpoint/2010/main" val="1384790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0E2A8-1E25-2928-ABEB-834E0C407A5D}"/>
              </a:ext>
            </a:extLst>
          </p:cNvPr>
          <p:cNvSpPr>
            <a:spLocks noGrp="1"/>
          </p:cNvSpPr>
          <p:nvPr>
            <p:ph type="title"/>
          </p:nvPr>
        </p:nvSpPr>
        <p:spPr>
          <a:xfrm>
            <a:off x="1638301" y="2176450"/>
            <a:ext cx="8879648" cy="2329764"/>
          </a:xfrm>
        </p:spPr>
        <p:txBody>
          <a:bodyPr>
            <a:normAutofit/>
          </a:bodyPr>
          <a:lstStyle/>
          <a:p>
            <a:r>
              <a:rPr lang="en-IN" sz="2400" b="1" dirty="0">
                <a:solidFill>
                  <a:srgbClr val="C00000"/>
                </a:solidFill>
                <a:latin typeface="Times New Roman" pitchFamily="18" charset="0"/>
                <a:cs typeface="Times New Roman" pitchFamily="18" charset="0"/>
              </a:rPr>
              <a:t>SOFTWARE REQUIREMENTS</a:t>
            </a:r>
            <a:endParaRPr lang="en-IN" sz="2400" dirty="0"/>
          </a:p>
        </p:txBody>
      </p:sp>
      <p:sp>
        <p:nvSpPr>
          <p:cNvPr id="3" name="Content Placeholder 2">
            <a:extLst>
              <a:ext uri="{FF2B5EF4-FFF2-40B4-BE49-F238E27FC236}">
                <a16:creationId xmlns:a16="http://schemas.microsoft.com/office/drawing/2014/main" id="{46D334F6-AC1B-E6B0-65D1-A23D8FDE8540}"/>
              </a:ext>
            </a:extLst>
          </p:cNvPr>
          <p:cNvSpPr>
            <a:spLocks noGrp="1"/>
          </p:cNvSpPr>
          <p:nvPr>
            <p:ph idx="1"/>
          </p:nvPr>
        </p:nvSpPr>
        <p:spPr>
          <a:xfrm>
            <a:off x="1638300" y="3008214"/>
            <a:ext cx="8915400" cy="3777622"/>
          </a:xfrm>
        </p:spPr>
        <p:txBody>
          <a:bodyPr>
            <a:normAutofit/>
          </a:bodyPr>
          <a:lstStyle/>
          <a:p>
            <a:pPr marL="0" indent="0">
              <a:buNone/>
            </a:pPr>
            <a:r>
              <a:rPr lang="en-US" sz="1600" dirty="0">
                <a:solidFill>
                  <a:srgbClr val="00B0F0"/>
                </a:solidFill>
                <a:latin typeface="Times New Roman" panose="02020603050405020304" pitchFamily="18" charset="0"/>
                <a:cs typeface="Times New Roman" panose="02020603050405020304" pitchFamily="18" charset="0"/>
              </a:rPr>
              <a:t>• </a:t>
            </a:r>
            <a:r>
              <a:rPr lang="en-US" sz="1600" dirty="0">
                <a:solidFill>
                  <a:srgbClr val="FF0000"/>
                </a:solidFill>
                <a:latin typeface="Times New Roman" panose="02020603050405020304" pitchFamily="18" charset="0"/>
                <a:cs typeface="Times New Roman" panose="02020603050405020304" pitchFamily="18" charset="0"/>
              </a:rPr>
              <a:t>Operating system </a:t>
            </a:r>
            <a:r>
              <a:rPr lang="en-US" sz="1600" dirty="0">
                <a:latin typeface="Times New Roman" panose="02020603050405020304" pitchFamily="18" charset="0"/>
                <a:cs typeface="Times New Roman" panose="02020603050405020304" pitchFamily="18" charset="0"/>
              </a:rPr>
              <a:t>		: Windows 7 Ultimate.                    </a:t>
            </a:r>
            <a:r>
              <a:rPr lang="nn-NO" sz="1600" dirty="0">
                <a:solidFill>
                  <a:srgbClr val="00B0F0"/>
                </a:solidFill>
                <a:latin typeface="Times New Roman" panose="02020603050405020304" pitchFamily="18" charset="0"/>
                <a:cs typeface="Times New Roman" panose="02020603050405020304" pitchFamily="18" charset="0"/>
              </a:rPr>
              <a:t>•</a:t>
            </a:r>
            <a:r>
              <a:rPr lang="nn-NO" sz="1600" dirty="0">
                <a:solidFill>
                  <a:srgbClr val="FF0000"/>
                </a:solidFill>
                <a:latin typeface="Times New Roman" panose="02020603050405020304" pitchFamily="18" charset="0"/>
                <a:cs typeface="Times New Roman" panose="02020603050405020304" pitchFamily="18" charset="0"/>
              </a:rPr>
              <a:t> System   </a:t>
            </a:r>
            <a:r>
              <a:rPr lang="nn-NO" sz="1600" dirty="0">
                <a:latin typeface="Times New Roman" panose="02020603050405020304" pitchFamily="18" charset="0"/>
                <a:cs typeface="Times New Roman" panose="02020603050405020304" pitchFamily="18" charset="0"/>
              </a:rPr>
              <a:t>	: INTEL CORE I5</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solidFill>
                  <a:srgbClr val="00B0F0"/>
                </a:solidFill>
                <a:latin typeface="Times New Roman" panose="02020603050405020304" pitchFamily="18" charset="0"/>
                <a:cs typeface="Times New Roman" panose="02020603050405020304" pitchFamily="18" charset="0"/>
              </a:rPr>
              <a:t>• </a:t>
            </a:r>
            <a:r>
              <a:rPr lang="en-US" sz="1600" dirty="0">
                <a:solidFill>
                  <a:srgbClr val="FF0000"/>
                </a:solidFill>
                <a:latin typeface="Times New Roman" panose="02020603050405020304" pitchFamily="18" charset="0"/>
                <a:cs typeface="Times New Roman" panose="02020603050405020304" pitchFamily="18" charset="0"/>
              </a:rPr>
              <a:t>Coding Language </a:t>
            </a:r>
            <a:r>
              <a:rPr lang="en-US" sz="1600" dirty="0">
                <a:latin typeface="Times New Roman" panose="02020603050405020304" pitchFamily="18" charset="0"/>
                <a:cs typeface="Times New Roman" panose="02020603050405020304" pitchFamily="18" charset="0"/>
              </a:rPr>
              <a:t>		: Python. 				           </a:t>
            </a:r>
            <a:r>
              <a:rPr lang="nn-NO" sz="1600" dirty="0">
                <a:solidFill>
                  <a:srgbClr val="00B0F0"/>
                </a:solidFill>
                <a:latin typeface="Times New Roman" panose="02020603050405020304" pitchFamily="18" charset="0"/>
                <a:cs typeface="Times New Roman" panose="02020603050405020304" pitchFamily="18" charset="0"/>
              </a:rPr>
              <a:t>•</a:t>
            </a:r>
            <a:r>
              <a:rPr lang="nn-NO" sz="1600" dirty="0">
                <a:latin typeface="Times New Roman" panose="02020603050405020304" pitchFamily="18" charset="0"/>
                <a:cs typeface="Times New Roman" panose="02020603050405020304" pitchFamily="18" charset="0"/>
              </a:rPr>
              <a:t> </a:t>
            </a:r>
            <a:r>
              <a:rPr lang="nn-NO" sz="1600" dirty="0">
                <a:solidFill>
                  <a:srgbClr val="FF0000"/>
                </a:solidFill>
                <a:latin typeface="Times New Roman" panose="02020603050405020304" pitchFamily="18" charset="0"/>
                <a:cs typeface="Times New Roman" panose="02020603050405020304" pitchFamily="18" charset="0"/>
              </a:rPr>
              <a:t>Hard Disk      </a:t>
            </a:r>
            <a:r>
              <a:rPr lang="nn-NO" sz="1600" dirty="0">
                <a:latin typeface="Times New Roman" panose="02020603050405020304" pitchFamily="18" charset="0"/>
                <a:cs typeface="Times New Roman" panose="02020603050405020304" pitchFamily="18" charset="0"/>
              </a:rPr>
              <a:t>: 120 GB. </a:t>
            </a:r>
          </a:p>
          <a:p>
            <a:pPr marL="0" indent="0">
              <a:buNone/>
            </a:pPr>
            <a:r>
              <a:rPr lang="en-US" sz="1600" dirty="0">
                <a:solidFill>
                  <a:srgbClr val="00B0F0"/>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r>
              <a:rPr lang="en-US" sz="1600" dirty="0">
                <a:solidFill>
                  <a:srgbClr val="FF0000"/>
                </a:solidFill>
                <a:latin typeface="Times New Roman" panose="02020603050405020304" pitchFamily="18" charset="0"/>
                <a:cs typeface="Times New Roman" panose="02020603050405020304" pitchFamily="18" charset="0"/>
              </a:rPr>
              <a:t>Data Base </a:t>
            </a:r>
            <a:r>
              <a:rPr lang="en-US" sz="1600" dirty="0">
                <a:latin typeface="Times New Roman" panose="02020603050405020304" pitchFamily="18" charset="0"/>
                <a:cs typeface="Times New Roman" panose="02020603050405020304" pitchFamily="18" charset="0"/>
              </a:rPr>
              <a:t>			: csv/text.					 </a:t>
            </a:r>
            <a:r>
              <a:rPr lang="nn-NO" sz="1600" dirty="0">
                <a:solidFill>
                  <a:srgbClr val="00B0F0"/>
                </a:solidFill>
                <a:latin typeface="Times New Roman" panose="02020603050405020304" pitchFamily="18" charset="0"/>
                <a:cs typeface="Times New Roman" panose="02020603050405020304" pitchFamily="18" charset="0"/>
              </a:rPr>
              <a:t> •</a:t>
            </a:r>
            <a:r>
              <a:rPr lang="nn-NO" sz="1600" dirty="0">
                <a:latin typeface="Times New Roman" panose="02020603050405020304" pitchFamily="18" charset="0"/>
                <a:cs typeface="Times New Roman" panose="02020603050405020304" pitchFamily="18" charset="0"/>
              </a:rPr>
              <a:t> </a:t>
            </a:r>
            <a:r>
              <a:rPr lang="nn-NO" sz="1600" dirty="0">
                <a:solidFill>
                  <a:srgbClr val="FF0000"/>
                </a:solidFill>
                <a:latin typeface="Times New Roman" panose="02020603050405020304" pitchFamily="18" charset="0"/>
                <a:cs typeface="Times New Roman" panose="02020603050405020304" pitchFamily="18" charset="0"/>
              </a:rPr>
              <a:t>Ram        	</a:t>
            </a:r>
            <a:r>
              <a:rPr lang="nn-NO" sz="1600" dirty="0">
                <a:latin typeface="Times New Roman" panose="02020603050405020304" pitchFamily="18" charset="0"/>
                <a:cs typeface="Times New Roman" panose="02020603050405020304" pitchFamily="18" charset="0"/>
              </a:rPr>
              <a:t>: 4 GB.</a:t>
            </a:r>
          </a:p>
          <a:p>
            <a:pPr marL="0" indent="0">
              <a:buNone/>
            </a:pPr>
            <a:r>
              <a:rPr lang="nn-NO" sz="1600" dirty="0">
                <a:solidFill>
                  <a:srgbClr val="00B0F0"/>
                </a:solidFill>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FE6BE46-0CD1-0C10-1993-906D5FF1BF27}"/>
              </a:ext>
            </a:extLst>
          </p:cNvPr>
          <p:cNvSpPr txBox="1"/>
          <p:nvPr/>
        </p:nvSpPr>
        <p:spPr>
          <a:xfrm>
            <a:off x="6501104" y="2176450"/>
            <a:ext cx="6097554" cy="461665"/>
          </a:xfrm>
          <a:prstGeom prst="rect">
            <a:avLst/>
          </a:prstGeom>
          <a:noFill/>
        </p:spPr>
        <p:txBody>
          <a:bodyPr wrap="square">
            <a:spAutoFit/>
          </a:bodyPr>
          <a:lstStyle/>
          <a:p>
            <a:r>
              <a:rPr lang="en-IN" sz="2400" b="1" dirty="0">
                <a:solidFill>
                  <a:srgbClr val="C00000"/>
                </a:solidFill>
                <a:latin typeface="Times New Roman" pitchFamily="18" charset="0"/>
                <a:cs typeface="Times New Roman" pitchFamily="18" charset="0"/>
              </a:rPr>
              <a:t>HARDWARE REQUIREMENTS</a:t>
            </a:r>
            <a:endParaRPr lang="en-IN" sz="2400" dirty="0"/>
          </a:p>
        </p:txBody>
      </p:sp>
      <p:sp>
        <p:nvSpPr>
          <p:cNvPr id="7" name="TextBox 6">
            <a:extLst>
              <a:ext uri="{FF2B5EF4-FFF2-40B4-BE49-F238E27FC236}">
                <a16:creationId xmlns:a16="http://schemas.microsoft.com/office/drawing/2014/main" id="{C50119D8-2C20-3BF0-B05F-7F32276C5AD4}"/>
              </a:ext>
            </a:extLst>
          </p:cNvPr>
          <p:cNvSpPr txBox="1"/>
          <p:nvPr/>
        </p:nvSpPr>
        <p:spPr>
          <a:xfrm>
            <a:off x="3086100" y="2972000"/>
            <a:ext cx="6172200" cy="369332"/>
          </a:xfrm>
          <a:prstGeom prst="rect">
            <a:avLst/>
          </a:prstGeom>
          <a:noFill/>
        </p:spPr>
        <p:txBody>
          <a:bodyPr wrap="square">
            <a:spAutoFit/>
          </a:bodyPr>
          <a:lstStyle/>
          <a:p>
            <a:pPr marL="0" indent="0">
              <a:buNone/>
            </a:pPr>
            <a:r>
              <a:rPr lang="nn-NO" dirty="0"/>
              <a:t> </a:t>
            </a:r>
            <a:endParaRPr lang="en-IN" dirty="0"/>
          </a:p>
        </p:txBody>
      </p:sp>
    </p:spTree>
    <p:extLst>
      <p:ext uri="{BB962C8B-B14F-4D97-AF65-F5344CB8AC3E}">
        <p14:creationId xmlns:p14="http://schemas.microsoft.com/office/powerpoint/2010/main" val="206871334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561</TotalTime>
  <Words>703</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Times New Roman</vt:lpstr>
      <vt:lpstr>Wingdings 3</vt:lpstr>
      <vt:lpstr>Wisp</vt:lpstr>
      <vt:lpstr>PowerPoint Presentation</vt:lpstr>
      <vt:lpstr>       JUSTIFICATION OF TITLE</vt:lpstr>
      <vt:lpstr>                   ABSTRACT </vt:lpstr>
      <vt:lpstr>                EXISTING SYSTEM </vt:lpstr>
      <vt:lpstr>DISADVANTAGES FOR EXISTING SYSTEM</vt:lpstr>
      <vt:lpstr>            PROPOSED SYSTEM </vt:lpstr>
      <vt:lpstr>PROPOSED SYSTEM ADVANTAGES</vt:lpstr>
      <vt:lpstr>PowerPoint Presentation</vt:lpstr>
      <vt:lpstr>SOFTWARE REQUIREMENTS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Privacy-Preserving Public Auditing for Shared Cloud Data With Secure Group Management</dc:title>
  <dc:creator>varun kumar</dc:creator>
  <cp:lastModifiedBy>Sadhulla Shaik</cp:lastModifiedBy>
  <cp:revision>8</cp:revision>
  <dcterms:created xsi:type="dcterms:W3CDTF">2023-05-04T17:36:46Z</dcterms:created>
  <dcterms:modified xsi:type="dcterms:W3CDTF">2024-05-02T02:12:03Z</dcterms:modified>
</cp:coreProperties>
</file>