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8" r:id="rId9"/>
    <p:sldId id="263" r:id="rId10"/>
    <p:sldId id="264" r:id="rId11"/>
    <p:sldId id="265" r:id="rId12"/>
    <p:sldId id="266" r:id="rId13"/>
    <p:sldId id="267" r:id="rId14"/>
    <p:sldId id="270" r:id="rId15"/>
    <p:sldId id="271" r:id="rId16"/>
    <p:sldId id="272" r:id="rId17"/>
    <p:sldId id="279" r:id="rId18"/>
    <p:sldId id="280"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623095-E9AB-4D02-9145-3DC29912EF8B}">
          <p14:sldIdLst>
            <p14:sldId id="256"/>
            <p14:sldId id="257"/>
            <p14:sldId id="258"/>
            <p14:sldId id="259"/>
            <p14:sldId id="260"/>
            <p14:sldId id="261"/>
            <p14:sldId id="262"/>
            <p14:sldId id="278"/>
            <p14:sldId id="263"/>
            <p14:sldId id="264"/>
            <p14:sldId id="265"/>
            <p14:sldId id="266"/>
            <p14:sldId id="267"/>
            <p14:sldId id="270"/>
          </p14:sldIdLst>
        </p14:section>
        <p14:section name="Untitled Section" id="{015630FB-4E50-4EE4-85EC-84788090F53C}">
          <p14:sldIdLst>
            <p14:sldId id="271"/>
            <p14:sldId id="272"/>
            <p14:sldId id="279"/>
            <p14:sldId id="280"/>
            <p14:sldId id="273"/>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2756F6-2EDA-4CEC-9FA8-4C6D60CC2C37}" v="9" dt="2024-05-11T06:20:24.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varScale="1">
        <p:scale>
          <a:sx n="90" d="100"/>
          <a:sy n="90" d="100"/>
        </p:scale>
        <p:origin x="87"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abhinay" userId="c12cd4475c9ecd60" providerId="LiveId" clId="{B92756F6-2EDA-4CEC-9FA8-4C6D60CC2C37}"/>
    <pc:docChg chg="undo custSel addSld delSld modSld modSection">
      <pc:chgData name="sai abhinay" userId="c12cd4475c9ecd60" providerId="LiveId" clId="{B92756F6-2EDA-4CEC-9FA8-4C6D60CC2C37}" dt="2024-05-11T06:20:41.812" v="325" actId="1076"/>
      <pc:docMkLst>
        <pc:docMk/>
      </pc:docMkLst>
      <pc:sldChg chg="modSp mod">
        <pc:chgData name="sai abhinay" userId="c12cd4475c9ecd60" providerId="LiveId" clId="{B92756F6-2EDA-4CEC-9FA8-4C6D60CC2C37}" dt="2024-05-11T05:43:32.751" v="123" actId="20577"/>
        <pc:sldMkLst>
          <pc:docMk/>
          <pc:sldMk cId="415251895" sldId="256"/>
        </pc:sldMkLst>
        <pc:spChg chg="mod">
          <ac:chgData name="sai abhinay" userId="c12cd4475c9ecd60" providerId="LiveId" clId="{B92756F6-2EDA-4CEC-9FA8-4C6D60CC2C37}" dt="2024-05-11T05:21:06.042" v="26" actId="2711"/>
          <ac:spMkLst>
            <pc:docMk/>
            <pc:sldMk cId="415251895" sldId="256"/>
            <ac:spMk id="2" creationId="{884AB9B3-8199-3BA8-EA66-D315CEB840CE}"/>
          </ac:spMkLst>
        </pc:spChg>
        <pc:spChg chg="mod">
          <ac:chgData name="sai abhinay" userId="c12cd4475c9ecd60" providerId="LiveId" clId="{B92756F6-2EDA-4CEC-9FA8-4C6D60CC2C37}" dt="2024-05-11T05:43:32.751" v="123" actId="20577"/>
          <ac:spMkLst>
            <pc:docMk/>
            <pc:sldMk cId="415251895" sldId="256"/>
            <ac:spMk id="3" creationId="{FE9CA4C4-1789-396A-DBD5-0A5E8A97EF9A}"/>
          </ac:spMkLst>
        </pc:spChg>
      </pc:sldChg>
      <pc:sldChg chg="modSp mod">
        <pc:chgData name="sai abhinay" userId="c12cd4475c9ecd60" providerId="LiveId" clId="{B92756F6-2EDA-4CEC-9FA8-4C6D60CC2C37}" dt="2024-05-09T13:11:19.440" v="21" actId="27636"/>
        <pc:sldMkLst>
          <pc:docMk/>
          <pc:sldMk cId="2677881117" sldId="257"/>
        </pc:sldMkLst>
        <pc:spChg chg="mod">
          <ac:chgData name="sai abhinay" userId="c12cd4475c9ecd60" providerId="LiveId" clId="{B92756F6-2EDA-4CEC-9FA8-4C6D60CC2C37}" dt="2024-05-09T13:11:19.440" v="21" actId="27636"/>
          <ac:spMkLst>
            <pc:docMk/>
            <pc:sldMk cId="2677881117" sldId="257"/>
            <ac:spMk id="3" creationId="{9789D76B-5E74-AB8D-D520-F6BF41C3685F}"/>
          </ac:spMkLst>
        </pc:spChg>
      </pc:sldChg>
      <pc:sldChg chg="del">
        <pc:chgData name="sai abhinay" userId="c12cd4475c9ecd60" providerId="LiveId" clId="{B92756F6-2EDA-4CEC-9FA8-4C6D60CC2C37}" dt="2024-05-09T13:10:56.353" v="0" actId="47"/>
        <pc:sldMkLst>
          <pc:docMk/>
          <pc:sldMk cId="1231274722" sldId="268"/>
        </pc:sldMkLst>
      </pc:sldChg>
      <pc:sldChg chg="del">
        <pc:chgData name="sai abhinay" userId="c12cd4475c9ecd60" providerId="LiveId" clId="{B92756F6-2EDA-4CEC-9FA8-4C6D60CC2C37}" dt="2024-05-09T13:10:57.739" v="2" actId="47"/>
        <pc:sldMkLst>
          <pc:docMk/>
          <pc:sldMk cId="3735034806" sldId="269"/>
        </pc:sldMkLst>
      </pc:sldChg>
      <pc:sldChg chg="addSp delSp modSp mod">
        <pc:chgData name="sai abhinay" userId="c12cd4475c9ecd60" providerId="LiveId" clId="{B92756F6-2EDA-4CEC-9FA8-4C6D60CC2C37}" dt="2024-05-11T06:14:13.365" v="309" actId="1076"/>
        <pc:sldMkLst>
          <pc:docMk/>
          <pc:sldMk cId="154475800" sldId="270"/>
        </pc:sldMkLst>
        <pc:spChg chg="add del mod">
          <ac:chgData name="sai abhinay" userId="c12cd4475c9ecd60" providerId="LiveId" clId="{B92756F6-2EDA-4CEC-9FA8-4C6D60CC2C37}" dt="2024-05-11T06:13:31.437" v="303" actId="478"/>
          <ac:spMkLst>
            <pc:docMk/>
            <pc:sldMk cId="154475800" sldId="270"/>
            <ac:spMk id="4" creationId="{3936585C-F17A-4AD6-1A4E-AB3CD1C2091E}"/>
          </ac:spMkLst>
        </pc:spChg>
        <pc:spChg chg="add del mod">
          <ac:chgData name="sai abhinay" userId="c12cd4475c9ecd60" providerId="LiveId" clId="{B92756F6-2EDA-4CEC-9FA8-4C6D60CC2C37}" dt="2024-05-11T06:14:04.068" v="306" actId="931"/>
          <ac:spMkLst>
            <pc:docMk/>
            <pc:sldMk cId="154475800" sldId="270"/>
            <ac:spMk id="7" creationId="{101B0A9A-79FF-38FF-0593-AC5DA923C853}"/>
          </ac:spMkLst>
        </pc:spChg>
        <pc:picChg chg="add del">
          <ac:chgData name="sai abhinay" userId="c12cd4475c9ecd60" providerId="LiveId" clId="{B92756F6-2EDA-4CEC-9FA8-4C6D60CC2C37}" dt="2024-05-11T06:13:54.656" v="305" actId="478"/>
          <ac:picMkLst>
            <pc:docMk/>
            <pc:sldMk cId="154475800" sldId="270"/>
            <ac:picMk id="5" creationId="{D2076300-C1B9-B7E5-EECF-3B4C7C74C834}"/>
          </ac:picMkLst>
        </pc:picChg>
        <pc:picChg chg="add mod">
          <ac:chgData name="sai abhinay" userId="c12cd4475c9ecd60" providerId="LiveId" clId="{B92756F6-2EDA-4CEC-9FA8-4C6D60CC2C37}" dt="2024-05-11T06:14:13.365" v="309" actId="1076"/>
          <ac:picMkLst>
            <pc:docMk/>
            <pc:sldMk cId="154475800" sldId="270"/>
            <ac:picMk id="9" creationId="{98C3C8D6-B74A-C0A4-9D11-C0BA58AF3DD5}"/>
          </ac:picMkLst>
        </pc:picChg>
      </pc:sldChg>
      <pc:sldChg chg="modSp mod">
        <pc:chgData name="sai abhinay" userId="c12cd4475c9ecd60" providerId="LiveId" clId="{B92756F6-2EDA-4CEC-9FA8-4C6D60CC2C37}" dt="2024-05-09T13:11:50.892" v="25" actId="1076"/>
        <pc:sldMkLst>
          <pc:docMk/>
          <pc:sldMk cId="2838753365" sldId="272"/>
        </pc:sldMkLst>
        <pc:spChg chg="mod">
          <ac:chgData name="sai abhinay" userId="c12cd4475c9ecd60" providerId="LiveId" clId="{B92756F6-2EDA-4CEC-9FA8-4C6D60CC2C37}" dt="2024-05-09T13:11:41.380" v="24" actId="122"/>
          <ac:spMkLst>
            <pc:docMk/>
            <pc:sldMk cId="2838753365" sldId="272"/>
            <ac:spMk id="2" creationId="{0E6E36FB-E2CB-02FE-3D0C-D02A021A392C}"/>
          </ac:spMkLst>
        </pc:spChg>
        <pc:picChg chg="mod">
          <ac:chgData name="sai abhinay" userId="c12cd4475c9ecd60" providerId="LiveId" clId="{B92756F6-2EDA-4CEC-9FA8-4C6D60CC2C37}" dt="2024-05-09T13:11:50.892" v="25" actId="1076"/>
          <ac:picMkLst>
            <pc:docMk/>
            <pc:sldMk cId="2838753365" sldId="272"/>
            <ac:picMk id="7" creationId="{42BBD466-16BA-0084-EA58-6EC673F9C943}"/>
          </ac:picMkLst>
        </pc:picChg>
      </pc:sldChg>
      <pc:sldChg chg="del">
        <pc:chgData name="sai abhinay" userId="c12cd4475c9ecd60" providerId="LiveId" clId="{B92756F6-2EDA-4CEC-9FA8-4C6D60CC2C37}" dt="2024-05-09T13:11:02.257" v="3" actId="47"/>
        <pc:sldMkLst>
          <pc:docMk/>
          <pc:sldMk cId="1588901747" sldId="274"/>
        </pc:sldMkLst>
      </pc:sldChg>
      <pc:sldChg chg="del">
        <pc:chgData name="sai abhinay" userId="c12cd4475c9ecd60" providerId="LiveId" clId="{B92756F6-2EDA-4CEC-9FA8-4C6D60CC2C37}" dt="2024-05-09T13:10:57.112" v="1" actId="47"/>
        <pc:sldMkLst>
          <pc:docMk/>
          <pc:sldMk cId="973179854" sldId="279"/>
        </pc:sldMkLst>
      </pc:sldChg>
      <pc:sldChg chg="addSp delSp modSp new mod">
        <pc:chgData name="sai abhinay" userId="c12cd4475c9ecd60" providerId="LiveId" clId="{B92756F6-2EDA-4CEC-9FA8-4C6D60CC2C37}" dt="2024-05-11T06:20:41.812" v="325" actId="1076"/>
        <pc:sldMkLst>
          <pc:docMk/>
          <pc:sldMk cId="1633868217" sldId="279"/>
        </pc:sldMkLst>
        <pc:spChg chg="mod">
          <ac:chgData name="sai abhinay" userId="c12cd4475c9ecd60" providerId="LiveId" clId="{B92756F6-2EDA-4CEC-9FA8-4C6D60CC2C37}" dt="2024-05-11T06:20:36.026" v="324" actId="122"/>
          <ac:spMkLst>
            <pc:docMk/>
            <pc:sldMk cId="1633868217" sldId="279"/>
            <ac:spMk id="2" creationId="{6C4FDC0F-6AF1-22C8-6D2E-BE4B2ED8B865}"/>
          </ac:spMkLst>
        </pc:spChg>
        <pc:spChg chg="del">
          <ac:chgData name="sai abhinay" userId="c12cd4475c9ecd60" providerId="LiveId" clId="{B92756F6-2EDA-4CEC-9FA8-4C6D60CC2C37}" dt="2024-05-11T06:20:24.016" v="320" actId="931"/>
          <ac:spMkLst>
            <pc:docMk/>
            <pc:sldMk cId="1633868217" sldId="279"/>
            <ac:spMk id="3" creationId="{DDEC1168-6A1A-83DE-F8B0-45B530E7F002}"/>
          </ac:spMkLst>
        </pc:spChg>
        <pc:picChg chg="add mod">
          <ac:chgData name="sai abhinay" userId="c12cd4475c9ecd60" providerId="LiveId" clId="{B92756F6-2EDA-4CEC-9FA8-4C6D60CC2C37}" dt="2024-05-11T06:20:41.812" v="325" actId="1076"/>
          <ac:picMkLst>
            <pc:docMk/>
            <pc:sldMk cId="1633868217" sldId="279"/>
            <ac:picMk id="5" creationId="{ACD05111-A8FC-EE64-1D17-FB7B0B42871C}"/>
          </ac:picMkLst>
        </pc:picChg>
      </pc:sldChg>
      <pc:sldChg chg="addSp delSp modSp new add del mod">
        <pc:chgData name="sai abhinay" userId="c12cd4475c9ecd60" providerId="LiveId" clId="{B92756F6-2EDA-4CEC-9FA8-4C6D60CC2C37}" dt="2024-05-11T06:14:23.773" v="310" actId="47"/>
        <pc:sldMkLst>
          <pc:docMk/>
          <pc:sldMk cId="3102898903" sldId="279"/>
        </pc:sldMkLst>
        <pc:spChg chg="mod">
          <ac:chgData name="sai abhinay" userId="c12cd4475c9ecd60" providerId="LiveId" clId="{B92756F6-2EDA-4CEC-9FA8-4C6D60CC2C37}" dt="2024-05-11T06:07:25.715" v="267" actId="1076"/>
          <ac:spMkLst>
            <pc:docMk/>
            <pc:sldMk cId="3102898903" sldId="279"/>
            <ac:spMk id="2" creationId="{36821880-EFA0-3173-C2BB-FAFCB16BAFE3}"/>
          </ac:spMkLst>
        </pc:spChg>
        <pc:spChg chg="del">
          <ac:chgData name="sai abhinay" userId="c12cd4475c9ecd60" providerId="LiveId" clId="{B92756F6-2EDA-4CEC-9FA8-4C6D60CC2C37}" dt="2024-05-11T06:02:33.037" v="126"/>
          <ac:spMkLst>
            <pc:docMk/>
            <pc:sldMk cId="3102898903" sldId="279"/>
            <ac:spMk id="3" creationId="{33CAC559-EE7C-D908-7D7D-E8464F8154A3}"/>
          </ac:spMkLst>
        </pc:spChg>
        <pc:spChg chg="add mod">
          <ac:chgData name="sai abhinay" userId="c12cd4475c9ecd60" providerId="LiveId" clId="{B92756F6-2EDA-4CEC-9FA8-4C6D60CC2C37}" dt="2024-05-11T06:08:55.219" v="279" actId="1076"/>
          <ac:spMkLst>
            <pc:docMk/>
            <pc:sldMk cId="3102898903" sldId="279"/>
            <ac:spMk id="4" creationId="{FE37FD95-DC24-2746-23E5-1973CDD1E3D6}"/>
          </ac:spMkLst>
        </pc:spChg>
        <pc:spChg chg="add mod">
          <ac:chgData name="sai abhinay" userId="c12cd4475c9ecd60" providerId="LiveId" clId="{B92756F6-2EDA-4CEC-9FA8-4C6D60CC2C37}" dt="2024-05-11T06:09:08.073" v="281" actId="1076"/>
          <ac:spMkLst>
            <pc:docMk/>
            <pc:sldMk cId="3102898903" sldId="279"/>
            <ac:spMk id="5" creationId="{2C90B6F2-2AC0-01D5-3026-1ECB06B84A78}"/>
          </ac:spMkLst>
        </pc:spChg>
        <pc:spChg chg="add mod">
          <ac:chgData name="sai abhinay" userId="c12cd4475c9ecd60" providerId="LiveId" clId="{B92756F6-2EDA-4CEC-9FA8-4C6D60CC2C37}" dt="2024-05-11T06:10:53.896" v="295" actId="1076"/>
          <ac:spMkLst>
            <pc:docMk/>
            <pc:sldMk cId="3102898903" sldId="279"/>
            <ac:spMk id="6" creationId="{010BA5C8-046D-AC2D-9B1F-07079C035519}"/>
          </ac:spMkLst>
        </pc:spChg>
        <pc:spChg chg="add mod">
          <ac:chgData name="sai abhinay" userId="c12cd4475c9ecd60" providerId="LiveId" clId="{B92756F6-2EDA-4CEC-9FA8-4C6D60CC2C37}" dt="2024-05-11T06:09:24.408" v="283" actId="14100"/>
          <ac:spMkLst>
            <pc:docMk/>
            <pc:sldMk cId="3102898903" sldId="279"/>
            <ac:spMk id="7" creationId="{C998FD02-A95E-C3D4-16D4-F2C33207138E}"/>
          </ac:spMkLst>
        </pc:spChg>
        <pc:spChg chg="add mod">
          <ac:chgData name="sai abhinay" userId="c12cd4475c9ecd60" providerId="LiveId" clId="{B92756F6-2EDA-4CEC-9FA8-4C6D60CC2C37}" dt="2024-05-11T06:09:55.856" v="287" actId="14100"/>
          <ac:spMkLst>
            <pc:docMk/>
            <pc:sldMk cId="3102898903" sldId="279"/>
            <ac:spMk id="8" creationId="{6CA428A7-53C2-1C94-5527-0F9322DAA464}"/>
          </ac:spMkLst>
        </pc:spChg>
        <pc:spChg chg="add mod">
          <ac:chgData name="sai abhinay" userId="c12cd4475c9ecd60" providerId="LiveId" clId="{B92756F6-2EDA-4CEC-9FA8-4C6D60CC2C37}" dt="2024-05-11T06:09:38.560" v="285" actId="14100"/>
          <ac:spMkLst>
            <pc:docMk/>
            <pc:sldMk cId="3102898903" sldId="279"/>
            <ac:spMk id="9" creationId="{E5E3EF6F-E310-A6D2-4B35-F367091DDE6A}"/>
          </ac:spMkLst>
        </pc:spChg>
        <pc:spChg chg="add mod">
          <ac:chgData name="sai abhinay" userId="c12cd4475c9ecd60" providerId="LiveId" clId="{B92756F6-2EDA-4CEC-9FA8-4C6D60CC2C37}" dt="2024-05-11T06:10:13.385" v="290" actId="14100"/>
          <ac:spMkLst>
            <pc:docMk/>
            <pc:sldMk cId="3102898903" sldId="279"/>
            <ac:spMk id="10" creationId="{B2F3E98A-B46F-D0E3-0309-EA3ADABADE4E}"/>
          </ac:spMkLst>
        </pc:spChg>
        <pc:cxnChg chg="add del">
          <ac:chgData name="sai abhinay" userId="c12cd4475c9ecd60" providerId="LiveId" clId="{B92756F6-2EDA-4CEC-9FA8-4C6D60CC2C37}" dt="2024-05-11T06:10:34.273" v="292" actId="11529"/>
          <ac:cxnSpMkLst>
            <pc:docMk/>
            <pc:sldMk cId="3102898903" sldId="279"/>
            <ac:cxnSpMk id="12" creationId="{5D392A4A-7DE9-3748-29D9-80C2DB96C0EB}"/>
          </ac:cxnSpMkLst>
        </pc:cxnChg>
        <pc:cxnChg chg="add mod">
          <ac:chgData name="sai abhinay" userId="c12cd4475c9ecd60" providerId="LiveId" clId="{B92756F6-2EDA-4CEC-9FA8-4C6D60CC2C37}" dt="2024-05-11T06:10:53.896" v="295" actId="1076"/>
          <ac:cxnSpMkLst>
            <pc:docMk/>
            <pc:sldMk cId="3102898903" sldId="279"/>
            <ac:cxnSpMk id="14" creationId="{5E10CF95-AC97-D309-2048-CA09F23AAF86}"/>
          </ac:cxnSpMkLst>
        </pc:cxnChg>
        <pc:cxnChg chg="add">
          <ac:chgData name="sai abhinay" userId="c12cd4475c9ecd60" providerId="LiveId" clId="{B92756F6-2EDA-4CEC-9FA8-4C6D60CC2C37}" dt="2024-05-11T06:11:09.673" v="296" actId="11529"/>
          <ac:cxnSpMkLst>
            <pc:docMk/>
            <pc:sldMk cId="3102898903" sldId="279"/>
            <ac:cxnSpMk id="17" creationId="{582CD124-2D45-2D39-B230-28F551350920}"/>
          </ac:cxnSpMkLst>
        </pc:cxnChg>
        <pc:cxnChg chg="add">
          <ac:chgData name="sai abhinay" userId="c12cd4475c9ecd60" providerId="LiveId" clId="{B92756F6-2EDA-4CEC-9FA8-4C6D60CC2C37}" dt="2024-05-11T06:11:25.498" v="297" actId="11529"/>
          <ac:cxnSpMkLst>
            <pc:docMk/>
            <pc:sldMk cId="3102898903" sldId="279"/>
            <ac:cxnSpMk id="19" creationId="{70E0BD5E-8194-94F9-E1D1-2CDB9942D1C5}"/>
          </ac:cxnSpMkLst>
        </pc:cxnChg>
        <pc:cxnChg chg="add">
          <ac:chgData name="sai abhinay" userId="c12cd4475c9ecd60" providerId="LiveId" clId="{B92756F6-2EDA-4CEC-9FA8-4C6D60CC2C37}" dt="2024-05-11T06:11:38.794" v="298" actId="11529"/>
          <ac:cxnSpMkLst>
            <pc:docMk/>
            <pc:sldMk cId="3102898903" sldId="279"/>
            <ac:cxnSpMk id="21" creationId="{B867C8F8-8734-CFE6-0E87-E3F352378391}"/>
          </ac:cxnSpMkLst>
        </pc:cxnChg>
        <pc:cxnChg chg="add">
          <ac:chgData name="sai abhinay" userId="c12cd4475c9ecd60" providerId="LiveId" clId="{B92756F6-2EDA-4CEC-9FA8-4C6D60CC2C37}" dt="2024-05-11T06:11:50.023" v="299" actId="11529"/>
          <ac:cxnSpMkLst>
            <pc:docMk/>
            <pc:sldMk cId="3102898903" sldId="279"/>
            <ac:cxnSpMk id="23" creationId="{C6AC9378-1B90-D0D9-E329-54BD9510349D}"/>
          </ac:cxnSpMkLst>
        </pc:cxnChg>
        <pc:cxnChg chg="add">
          <ac:chgData name="sai abhinay" userId="c12cd4475c9ecd60" providerId="LiveId" clId="{B92756F6-2EDA-4CEC-9FA8-4C6D60CC2C37}" dt="2024-05-11T06:12:04.791" v="300" actId="11529"/>
          <ac:cxnSpMkLst>
            <pc:docMk/>
            <pc:sldMk cId="3102898903" sldId="279"/>
            <ac:cxnSpMk id="25" creationId="{C1CE33A4-8BAB-E8EA-2D4F-433AA1218705}"/>
          </ac:cxnSpMkLst>
        </pc:cxnChg>
      </pc:sldChg>
      <pc:sldChg chg="addSp delSp modSp new mod">
        <pc:chgData name="sai abhinay" userId="c12cd4475c9ecd60" providerId="LiveId" clId="{B92756F6-2EDA-4CEC-9FA8-4C6D60CC2C37}" dt="2024-05-11T06:20:15.731" v="319" actId="14100"/>
        <pc:sldMkLst>
          <pc:docMk/>
          <pc:sldMk cId="929396606" sldId="280"/>
        </pc:sldMkLst>
        <pc:spChg chg="mod">
          <ac:chgData name="sai abhinay" userId="c12cd4475c9ecd60" providerId="LiveId" clId="{B92756F6-2EDA-4CEC-9FA8-4C6D60CC2C37}" dt="2024-05-11T06:19:56.624" v="316" actId="122"/>
          <ac:spMkLst>
            <pc:docMk/>
            <pc:sldMk cId="929396606" sldId="280"/>
            <ac:spMk id="2" creationId="{239EF3B3-718F-AD3F-4FD5-F06EF3E3118E}"/>
          </ac:spMkLst>
        </pc:spChg>
        <pc:spChg chg="del">
          <ac:chgData name="sai abhinay" userId="c12cd4475c9ecd60" providerId="LiveId" clId="{B92756F6-2EDA-4CEC-9FA8-4C6D60CC2C37}" dt="2024-05-11T06:20:10.256" v="317" actId="931"/>
          <ac:spMkLst>
            <pc:docMk/>
            <pc:sldMk cId="929396606" sldId="280"/>
            <ac:spMk id="3" creationId="{410BE76D-CD82-EF51-DEB8-1B9E0BC85F68}"/>
          </ac:spMkLst>
        </pc:spChg>
        <pc:picChg chg="add mod">
          <ac:chgData name="sai abhinay" userId="c12cd4475c9ecd60" providerId="LiveId" clId="{B92756F6-2EDA-4CEC-9FA8-4C6D60CC2C37}" dt="2024-05-11T06:20:15.731" v="319" actId="14100"/>
          <ac:picMkLst>
            <pc:docMk/>
            <pc:sldMk cId="929396606" sldId="280"/>
            <ac:picMk id="5" creationId="{0A2CA1B8-EC30-94D8-3A31-04ACD19429D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5EB3-EAEA-C956-1030-90DD841EDC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4771D3-42E9-73AE-AA39-EEC08615B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21163A-1893-5378-D2B2-F153825729B2}"/>
              </a:ext>
            </a:extLst>
          </p:cNvPr>
          <p:cNvSpPr>
            <a:spLocks noGrp="1"/>
          </p:cNvSpPr>
          <p:nvPr>
            <p:ph type="dt" sz="half" idx="10"/>
          </p:nvPr>
        </p:nvSpPr>
        <p:spPr/>
        <p:txBody>
          <a:bodyPr/>
          <a:lstStyle/>
          <a:p>
            <a:fld id="{09D8956E-015A-4039-A84B-84B86D06548C}" type="datetimeFigureOut">
              <a:rPr lang="en-US" smtClean="0"/>
              <a:t>5/11/2024</a:t>
            </a:fld>
            <a:endParaRPr lang="en-US"/>
          </a:p>
        </p:txBody>
      </p:sp>
      <p:sp>
        <p:nvSpPr>
          <p:cNvPr id="5" name="Footer Placeholder 4">
            <a:extLst>
              <a:ext uri="{FF2B5EF4-FFF2-40B4-BE49-F238E27FC236}">
                <a16:creationId xmlns:a16="http://schemas.microsoft.com/office/drawing/2014/main" id="{632B9FAF-1357-0E84-65A4-A1CD7472C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6B60C-364D-1BD3-A6D6-D89DA92421F9}"/>
              </a:ext>
            </a:extLst>
          </p:cNvPr>
          <p:cNvSpPr>
            <a:spLocks noGrp="1"/>
          </p:cNvSpPr>
          <p:nvPr>
            <p:ph type="sldNum" sz="quarter" idx="12"/>
          </p:nvPr>
        </p:nvSpPr>
        <p:spPr/>
        <p:txBody>
          <a:bodyPr/>
          <a:lstStyle/>
          <a:p>
            <a:fld id="{E49A8CFC-A49C-4E9A-AA1D-5CC683E41E38}" type="slidenum">
              <a:rPr lang="en-US" smtClean="0"/>
              <a:t>‹#›</a:t>
            </a:fld>
            <a:endParaRPr lang="en-US"/>
          </a:p>
        </p:txBody>
      </p:sp>
    </p:spTree>
    <p:extLst>
      <p:ext uri="{BB962C8B-B14F-4D97-AF65-F5344CB8AC3E}">
        <p14:creationId xmlns:p14="http://schemas.microsoft.com/office/powerpoint/2010/main" val="297887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A016-B42E-ADD6-25ED-18D4433619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F8354F-DB6E-F32E-2142-E4DE497D6A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4873D-ACAF-BB00-9AEC-4FB147A670BA}"/>
              </a:ext>
            </a:extLst>
          </p:cNvPr>
          <p:cNvSpPr>
            <a:spLocks noGrp="1"/>
          </p:cNvSpPr>
          <p:nvPr>
            <p:ph type="dt" sz="half" idx="10"/>
          </p:nvPr>
        </p:nvSpPr>
        <p:spPr/>
        <p:txBody>
          <a:bodyPr/>
          <a:lstStyle/>
          <a:p>
            <a:fld id="{09D8956E-015A-4039-A84B-84B86D06548C}" type="datetimeFigureOut">
              <a:rPr lang="en-US" smtClean="0"/>
              <a:t>5/11/2024</a:t>
            </a:fld>
            <a:endParaRPr lang="en-US"/>
          </a:p>
        </p:txBody>
      </p:sp>
      <p:sp>
        <p:nvSpPr>
          <p:cNvPr id="5" name="Footer Placeholder 4">
            <a:extLst>
              <a:ext uri="{FF2B5EF4-FFF2-40B4-BE49-F238E27FC236}">
                <a16:creationId xmlns:a16="http://schemas.microsoft.com/office/drawing/2014/main" id="{BB939E81-DFEA-505D-F9A2-A4305E177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96DF6-FA17-4A9B-153F-D08B3A3090A7}"/>
              </a:ext>
            </a:extLst>
          </p:cNvPr>
          <p:cNvSpPr>
            <a:spLocks noGrp="1"/>
          </p:cNvSpPr>
          <p:nvPr>
            <p:ph type="sldNum" sz="quarter" idx="12"/>
          </p:nvPr>
        </p:nvSpPr>
        <p:spPr/>
        <p:txBody>
          <a:bodyPr/>
          <a:lstStyle/>
          <a:p>
            <a:fld id="{E49A8CFC-A49C-4E9A-AA1D-5CC683E41E38}" type="slidenum">
              <a:rPr lang="en-US" smtClean="0"/>
              <a:t>‹#›</a:t>
            </a:fld>
            <a:endParaRPr lang="en-US"/>
          </a:p>
        </p:txBody>
      </p:sp>
    </p:spTree>
    <p:extLst>
      <p:ext uri="{BB962C8B-B14F-4D97-AF65-F5344CB8AC3E}">
        <p14:creationId xmlns:p14="http://schemas.microsoft.com/office/powerpoint/2010/main" val="427565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BA019D-3ABF-DFC7-9625-16DB536C83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5420B3-5046-9903-395C-3102E9D533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7A150-7A15-36C8-C6A1-831BFEAF7A13}"/>
              </a:ext>
            </a:extLst>
          </p:cNvPr>
          <p:cNvSpPr>
            <a:spLocks noGrp="1"/>
          </p:cNvSpPr>
          <p:nvPr>
            <p:ph type="dt" sz="half" idx="10"/>
          </p:nvPr>
        </p:nvSpPr>
        <p:spPr/>
        <p:txBody>
          <a:bodyPr/>
          <a:lstStyle/>
          <a:p>
            <a:fld id="{09D8956E-015A-4039-A84B-84B86D06548C}" type="datetimeFigureOut">
              <a:rPr lang="en-US" smtClean="0"/>
              <a:t>5/11/2024</a:t>
            </a:fld>
            <a:endParaRPr lang="en-US"/>
          </a:p>
        </p:txBody>
      </p:sp>
      <p:sp>
        <p:nvSpPr>
          <p:cNvPr id="5" name="Footer Placeholder 4">
            <a:extLst>
              <a:ext uri="{FF2B5EF4-FFF2-40B4-BE49-F238E27FC236}">
                <a16:creationId xmlns:a16="http://schemas.microsoft.com/office/drawing/2014/main" id="{99F8BB33-F9F4-6E74-4108-800555F49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3427DA-B3F9-FCAF-3914-251E689E8989}"/>
              </a:ext>
            </a:extLst>
          </p:cNvPr>
          <p:cNvSpPr>
            <a:spLocks noGrp="1"/>
          </p:cNvSpPr>
          <p:nvPr>
            <p:ph type="sldNum" sz="quarter" idx="12"/>
          </p:nvPr>
        </p:nvSpPr>
        <p:spPr/>
        <p:txBody>
          <a:bodyPr/>
          <a:lstStyle/>
          <a:p>
            <a:fld id="{E49A8CFC-A49C-4E9A-AA1D-5CC683E41E38}" type="slidenum">
              <a:rPr lang="en-US" smtClean="0"/>
              <a:t>‹#›</a:t>
            </a:fld>
            <a:endParaRPr lang="en-US"/>
          </a:p>
        </p:txBody>
      </p:sp>
    </p:spTree>
    <p:extLst>
      <p:ext uri="{BB962C8B-B14F-4D97-AF65-F5344CB8AC3E}">
        <p14:creationId xmlns:p14="http://schemas.microsoft.com/office/powerpoint/2010/main" val="111129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75E7-5CD7-46FF-3B35-F4E457A950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49E820-6CB7-309C-3272-B728DCE367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A797C-D1C5-B831-A8E4-73802181A9C3}"/>
              </a:ext>
            </a:extLst>
          </p:cNvPr>
          <p:cNvSpPr>
            <a:spLocks noGrp="1"/>
          </p:cNvSpPr>
          <p:nvPr>
            <p:ph type="dt" sz="half" idx="10"/>
          </p:nvPr>
        </p:nvSpPr>
        <p:spPr/>
        <p:txBody>
          <a:bodyPr/>
          <a:lstStyle/>
          <a:p>
            <a:fld id="{09D8956E-015A-4039-A84B-84B86D06548C}" type="datetimeFigureOut">
              <a:rPr lang="en-US" smtClean="0"/>
              <a:t>5/11/2024</a:t>
            </a:fld>
            <a:endParaRPr lang="en-US"/>
          </a:p>
        </p:txBody>
      </p:sp>
      <p:sp>
        <p:nvSpPr>
          <p:cNvPr id="5" name="Footer Placeholder 4">
            <a:extLst>
              <a:ext uri="{FF2B5EF4-FFF2-40B4-BE49-F238E27FC236}">
                <a16:creationId xmlns:a16="http://schemas.microsoft.com/office/drawing/2014/main" id="{8CA52B0D-8E26-CC71-4085-F667501C2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BDAD63-8731-0593-9668-14F393DE254F}"/>
              </a:ext>
            </a:extLst>
          </p:cNvPr>
          <p:cNvSpPr>
            <a:spLocks noGrp="1"/>
          </p:cNvSpPr>
          <p:nvPr>
            <p:ph type="sldNum" sz="quarter" idx="12"/>
          </p:nvPr>
        </p:nvSpPr>
        <p:spPr/>
        <p:txBody>
          <a:bodyPr/>
          <a:lstStyle/>
          <a:p>
            <a:fld id="{E49A8CFC-A49C-4E9A-AA1D-5CC683E41E38}" type="slidenum">
              <a:rPr lang="en-US" smtClean="0"/>
              <a:t>‹#›</a:t>
            </a:fld>
            <a:endParaRPr lang="en-US"/>
          </a:p>
        </p:txBody>
      </p:sp>
    </p:spTree>
    <p:extLst>
      <p:ext uri="{BB962C8B-B14F-4D97-AF65-F5344CB8AC3E}">
        <p14:creationId xmlns:p14="http://schemas.microsoft.com/office/powerpoint/2010/main" val="3792791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227C-5E05-ABB0-7A53-0E28EC1BA2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EB7555-9CFB-332A-E50F-3AEEE90AA7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D5EA96-4E31-E499-B7E4-746CA782AD0C}"/>
              </a:ext>
            </a:extLst>
          </p:cNvPr>
          <p:cNvSpPr>
            <a:spLocks noGrp="1"/>
          </p:cNvSpPr>
          <p:nvPr>
            <p:ph type="dt" sz="half" idx="10"/>
          </p:nvPr>
        </p:nvSpPr>
        <p:spPr/>
        <p:txBody>
          <a:bodyPr/>
          <a:lstStyle/>
          <a:p>
            <a:fld id="{09D8956E-015A-4039-A84B-84B86D06548C}" type="datetimeFigureOut">
              <a:rPr lang="en-US" smtClean="0"/>
              <a:t>5/11/2024</a:t>
            </a:fld>
            <a:endParaRPr lang="en-US"/>
          </a:p>
        </p:txBody>
      </p:sp>
      <p:sp>
        <p:nvSpPr>
          <p:cNvPr id="5" name="Footer Placeholder 4">
            <a:extLst>
              <a:ext uri="{FF2B5EF4-FFF2-40B4-BE49-F238E27FC236}">
                <a16:creationId xmlns:a16="http://schemas.microsoft.com/office/drawing/2014/main" id="{A2ED92DB-92A8-42BB-741B-F27A548C8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08552-4FD8-4B0B-E606-8A38D36045FF}"/>
              </a:ext>
            </a:extLst>
          </p:cNvPr>
          <p:cNvSpPr>
            <a:spLocks noGrp="1"/>
          </p:cNvSpPr>
          <p:nvPr>
            <p:ph type="sldNum" sz="quarter" idx="12"/>
          </p:nvPr>
        </p:nvSpPr>
        <p:spPr/>
        <p:txBody>
          <a:bodyPr/>
          <a:lstStyle/>
          <a:p>
            <a:fld id="{E49A8CFC-A49C-4E9A-AA1D-5CC683E41E38}" type="slidenum">
              <a:rPr lang="en-US" smtClean="0"/>
              <a:t>‹#›</a:t>
            </a:fld>
            <a:endParaRPr lang="en-US"/>
          </a:p>
        </p:txBody>
      </p:sp>
    </p:spTree>
    <p:extLst>
      <p:ext uri="{BB962C8B-B14F-4D97-AF65-F5344CB8AC3E}">
        <p14:creationId xmlns:p14="http://schemas.microsoft.com/office/powerpoint/2010/main" val="3090886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53E7-70F3-DDA7-C985-57E2CCB109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44663-1B37-6EDA-1387-B5289ED8D7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D03784-4C27-E4F0-E647-CDF52FC170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F7A8D9-A1D1-A0EF-D77E-8BA0FAA57352}"/>
              </a:ext>
            </a:extLst>
          </p:cNvPr>
          <p:cNvSpPr>
            <a:spLocks noGrp="1"/>
          </p:cNvSpPr>
          <p:nvPr>
            <p:ph type="dt" sz="half" idx="10"/>
          </p:nvPr>
        </p:nvSpPr>
        <p:spPr/>
        <p:txBody>
          <a:bodyPr/>
          <a:lstStyle/>
          <a:p>
            <a:fld id="{09D8956E-015A-4039-A84B-84B86D06548C}" type="datetimeFigureOut">
              <a:rPr lang="en-US" smtClean="0"/>
              <a:t>5/11/2024</a:t>
            </a:fld>
            <a:endParaRPr lang="en-US"/>
          </a:p>
        </p:txBody>
      </p:sp>
      <p:sp>
        <p:nvSpPr>
          <p:cNvPr id="6" name="Footer Placeholder 5">
            <a:extLst>
              <a:ext uri="{FF2B5EF4-FFF2-40B4-BE49-F238E27FC236}">
                <a16:creationId xmlns:a16="http://schemas.microsoft.com/office/drawing/2014/main" id="{FCD478C5-EC95-0E7C-6AC1-D3D7953B3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241F7-9A08-035C-14FB-21534E9F0C1A}"/>
              </a:ext>
            </a:extLst>
          </p:cNvPr>
          <p:cNvSpPr>
            <a:spLocks noGrp="1"/>
          </p:cNvSpPr>
          <p:nvPr>
            <p:ph type="sldNum" sz="quarter" idx="12"/>
          </p:nvPr>
        </p:nvSpPr>
        <p:spPr/>
        <p:txBody>
          <a:bodyPr/>
          <a:lstStyle/>
          <a:p>
            <a:fld id="{E49A8CFC-A49C-4E9A-AA1D-5CC683E41E38}" type="slidenum">
              <a:rPr lang="en-US" smtClean="0"/>
              <a:t>‹#›</a:t>
            </a:fld>
            <a:endParaRPr lang="en-US"/>
          </a:p>
        </p:txBody>
      </p:sp>
    </p:spTree>
    <p:extLst>
      <p:ext uri="{BB962C8B-B14F-4D97-AF65-F5344CB8AC3E}">
        <p14:creationId xmlns:p14="http://schemas.microsoft.com/office/powerpoint/2010/main" val="161835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C91E-3286-CAF2-7D19-98862A8B42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889D03-6442-D68B-A4AA-03C49BF8ED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4780C1-8B19-58AD-69E9-42648263DA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1CEC6D-1F55-C325-C5B4-557778FB79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C18A0A-8ED6-0B07-BB07-1009774050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B71DCA-259D-F470-77F6-2F6769930F6C}"/>
              </a:ext>
            </a:extLst>
          </p:cNvPr>
          <p:cNvSpPr>
            <a:spLocks noGrp="1"/>
          </p:cNvSpPr>
          <p:nvPr>
            <p:ph type="dt" sz="half" idx="10"/>
          </p:nvPr>
        </p:nvSpPr>
        <p:spPr/>
        <p:txBody>
          <a:bodyPr/>
          <a:lstStyle/>
          <a:p>
            <a:fld id="{09D8956E-015A-4039-A84B-84B86D06548C}" type="datetimeFigureOut">
              <a:rPr lang="en-US" smtClean="0"/>
              <a:t>5/11/2024</a:t>
            </a:fld>
            <a:endParaRPr lang="en-US"/>
          </a:p>
        </p:txBody>
      </p:sp>
      <p:sp>
        <p:nvSpPr>
          <p:cNvPr id="8" name="Footer Placeholder 7">
            <a:extLst>
              <a:ext uri="{FF2B5EF4-FFF2-40B4-BE49-F238E27FC236}">
                <a16:creationId xmlns:a16="http://schemas.microsoft.com/office/drawing/2014/main" id="{E57003D3-14C4-4310-D341-1700E7F470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B15F28-C948-E281-2FED-72D7432E4BC1}"/>
              </a:ext>
            </a:extLst>
          </p:cNvPr>
          <p:cNvSpPr>
            <a:spLocks noGrp="1"/>
          </p:cNvSpPr>
          <p:nvPr>
            <p:ph type="sldNum" sz="quarter" idx="12"/>
          </p:nvPr>
        </p:nvSpPr>
        <p:spPr/>
        <p:txBody>
          <a:bodyPr/>
          <a:lstStyle/>
          <a:p>
            <a:fld id="{E49A8CFC-A49C-4E9A-AA1D-5CC683E41E38}" type="slidenum">
              <a:rPr lang="en-US" smtClean="0"/>
              <a:t>‹#›</a:t>
            </a:fld>
            <a:endParaRPr lang="en-US"/>
          </a:p>
        </p:txBody>
      </p:sp>
    </p:spTree>
    <p:extLst>
      <p:ext uri="{BB962C8B-B14F-4D97-AF65-F5344CB8AC3E}">
        <p14:creationId xmlns:p14="http://schemas.microsoft.com/office/powerpoint/2010/main" val="384169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D944-CEEF-7835-B779-F797042A32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AC240D-8E72-0848-C7C7-A8F2F63400E1}"/>
              </a:ext>
            </a:extLst>
          </p:cNvPr>
          <p:cNvSpPr>
            <a:spLocks noGrp="1"/>
          </p:cNvSpPr>
          <p:nvPr>
            <p:ph type="dt" sz="half" idx="10"/>
          </p:nvPr>
        </p:nvSpPr>
        <p:spPr/>
        <p:txBody>
          <a:bodyPr/>
          <a:lstStyle/>
          <a:p>
            <a:fld id="{09D8956E-015A-4039-A84B-84B86D06548C}" type="datetimeFigureOut">
              <a:rPr lang="en-US" smtClean="0"/>
              <a:t>5/11/2024</a:t>
            </a:fld>
            <a:endParaRPr lang="en-US"/>
          </a:p>
        </p:txBody>
      </p:sp>
      <p:sp>
        <p:nvSpPr>
          <p:cNvPr id="4" name="Footer Placeholder 3">
            <a:extLst>
              <a:ext uri="{FF2B5EF4-FFF2-40B4-BE49-F238E27FC236}">
                <a16:creationId xmlns:a16="http://schemas.microsoft.com/office/drawing/2014/main" id="{4FC55FB1-2E02-D49D-23A9-E00AD48630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ED2ABB-F318-6719-AE88-CCC7765492FA}"/>
              </a:ext>
            </a:extLst>
          </p:cNvPr>
          <p:cNvSpPr>
            <a:spLocks noGrp="1"/>
          </p:cNvSpPr>
          <p:nvPr>
            <p:ph type="sldNum" sz="quarter" idx="12"/>
          </p:nvPr>
        </p:nvSpPr>
        <p:spPr/>
        <p:txBody>
          <a:bodyPr/>
          <a:lstStyle/>
          <a:p>
            <a:fld id="{E49A8CFC-A49C-4E9A-AA1D-5CC683E41E38}" type="slidenum">
              <a:rPr lang="en-US" smtClean="0"/>
              <a:t>‹#›</a:t>
            </a:fld>
            <a:endParaRPr lang="en-US"/>
          </a:p>
        </p:txBody>
      </p:sp>
    </p:spTree>
    <p:extLst>
      <p:ext uri="{BB962C8B-B14F-4D97-AF65-F5344CB8AC3E}">
        <p14:creationId xmlns:p14="http://schemas.microsoft.com/office/powerpoint/2010/main" val="249743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22F4CA-C485-0DBB-56DB-F67A3DBEED47}"/>
              </a:ext>
            </a:extLst>
          </p:cNvPr>
          <p:cNvSpPr>
            <a:spLocks noGrp="1"/>
          </p:cNvSpPr>
          <p:nvPr>
            <p:ph type="dt" sz="half" idx="10"/>
          </p:nvPr>
        </p:nvSpPr>
        <p:spPr/>
        <p:txBody>
          <a:bodyPr/>
          <a:lstStyle/>
          <a:p>
            <a:fld id="{09D8956E-015A-4039-A84B-84B86D06548C}" type="datetimeFigureOut">
              <a:rPr lang="en-US" smtClean="0"/>
              <a:t>5/11/2024</a:t>
            </a:fld>
            <a:endParaRPr lang="en-US"/>
          </a:p>
        </p:txBody>
      </p:sp>
      <p:sp>
        <p:nvSpPr>
          <p:cNvPr id="3" name="Footer Placeholder 2">
            <a:extLst>
              <a:ext uri="{FF2B5EF4-FFF2-40B4-BE49-F238E27FC236}">
                <a16:creationId xmlns:a16="http://schemas.microsoft.com/office/drawing/2014/main" id="{AAF877B2-7997-2D1A-2D6D-72D416E67E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E64C07-3218-18B1-87C3-0B563B785E24}"/>
              </a:ext>
            </a:extLst>
          </p:cNvPr>
          <p:cNvSpPr>
            <a:spLocks noGrp="1"/>
          </p:cNvSpPr>
          <p:nvPr>
            <p:ph type="sldNum" sz="quarter" idx="12"/>
          </p:nvPr>
        </p:nvSpPr>
        <p:spPr/>
        <p:txBody>
          <a:bodyPr/>
          <a:lstStyle/>
          <a:p>
            <a:fld id="{E49A8CFC-A49C-4E9A-AA1D-5CC683E41E38}" type="slidenum">
              <a:rPr lang="en-US" smtClean="0"/>
              <a:t>‹#›</a:t>
            </a:fld>
            <a:endParaRPr lang="en-US"/>
          </a:p>
        </p:txBody>
      </p:sp>
    </p:spTree>
    <p:extLst>
      <p:ext uri="{BB962C8B-B14F-4D97-AF65-F5344CB8AC3E}">
        <p14:creationId xmlns:p14="http://schemas.microsoft.com/office/powerpoint/2010/main" val="290309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7F97-3464-4A0A-66F2-47DB02B1C6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49E78F-F63E-D2AD-D374-0DB8FD9B81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A9F597-5AF7-93A8-4552-2A1261DB0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5DA0B-3CCA-A914-56C2-CA4A6A961362}"/>
              </a:ext>
            </a:extLst>
          </p:cNvPr>
          <p:cNvSpPr>
            <a:spLocks noGrp="1"/>
          </p:cNvSpPr>
          <p:nvPr>
            <p:ph type="dt" sz="half" idx="10"/>
          </p:nvPr>
        </p:nvSpPr>
        <p:spPr/>
        <p:txBody>
          <a:bodyPr/>
          <a:lstStyle/>
          <a:p>
            <a:fld id="{09D8956E-015A-4039-A84B-84B86D06548C}" type="datetimeFigureOut">
              <a:rPr lang="en-US" smtClean="0"/>
              <a:t>5/11/2024</a:t>
            </a:fld>
            <a:endParaRPr lang="en-US"/>
          </a:p>
        </p:txBody>
      </p:sp>
      <p:sp>
        <p:nvSpPr>
          <p:cNvPr id="6" name="Footer Placeholder 5">
            <a:extLst>
              <a:ext uri="{FF2B5EF4-FFF2-40B4-BE49-F238E27FC236}">
                <a16:creationId xmlns:a16="http://schemas.microsoft.com/office/drawing/2014/main" id="{0F484BC6-E721-46C6-91E2-ECA3B27F2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2177B-919E-EEEA-0E64-ADDDDFD99F71}"/>
              </a:ext>
            </a:extLst>
          </p:cNvPr>
          <p:cNvSpPr>
            <a:spLocks noGrp="1"/>
          </p:cNvSpPr>
          <p:nvPr>
            <p:ph type="sldNum" sz="quarter" idx="12"/>
          </p:nvPr>
        </p:nvSpPr>
        <p:spPr/>
        <p:txBody>
          <a:bodyPr/>
          <a:lstStyle/>
          <a:p>
            <a:fld id="{E49A8CFC-A49C-4E9A-AA1D-5CC683E41E38}" type="slidenum">
              <a:rPr lang="en-US" smtClean="0"/>
              <a:t>‹#›</a:t>
            </a:fld>
            <a:endParaRPr lang="en-US"/>
          </a:p>
        </p:txBody>
      </p:sp>
    </p:spTree>
    <p:extLst>
      <p:ext uri="{BB962C8B-B14F-4D97-AF65-F5344CB8AC3E}">
        <p14:creationId xmlns:p14="http://schemas.microsoft.com/office/powerpoint/2010/main" val="186582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CE58-0948-8AD4-F1E2-F109E7955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2BFB07-C55C-6EBF-9897-F450EBE49E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00795F-CECE-94C0-4056-FBE098878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400EC-A080-D424-79C7-B069AE1B8623}"/>
              </a:ext>
            </a:extLst>
          </p:cNvPr>
          <p:cNvSpPr>
            <a:spLocks noGrp="1"/>
          </p:cNvSpPr>
          <p:nvPr>
            <p:ph type="dt" sz="half" idx="10"/>
          </p:nvPr>
        </p:nvSpPr>
        <p:spPr/>
        <p:txBody>
          <a:bodyPr/>
          <a:lstStyle/>
          <a:p>
            <a:fld id="{09D8956E-015A-4039-A84B-84B86D06548C}" type="datetimeFigureOut">
              <a:rPr lang="en-US" smtClean="0"/>
              <a:t>5/11/2024</a:t>
            </a:fld>
            <a:endParaRPr lang="en-US"/>
          </a:p>
        </p:txBody>
      </p:sp>
      <p:sp>
        <p:nvSpPr>
          <p:cNvPr id="6" name="Footer Placeholder 5">
            <a:extLst>
              <a:ext uri="{FF2B5EF4-FFF2-40B4-BE49-F238E27FC236}">
                <a16:creationId xmlns:a16="http://schemas.microsoft.com/office/drawing/2014/main" id="{831FE766-9074-DD94-7CF7-8E488A0125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81E39-A9EC-CC18-AA27-9C88BD95FA48}"/>
              </a:ext>
            </a:extLst>
          </p:cNvPr>
          <p:cNvSpPr>
            <a:spLocks noGrp="1"/>
          </p:cNvSpPr>
          <p:nvPr>
            <p:ph type="sldNum" sz="quarter" idx="12"/>
          </p:nvPr>
        </p:nvSpPr>
        <p:spPr/>
        <p:txBody>
          <a:bodyPr/>
          <a:lstStyle/>
          <a:p>
            <a:fld id="{E49A8CFC-A49C-4E9A-AA1D-5CC683E41E38}" type="slidenum">
              <a:rPr lang="en-US" smtClean="0"/>
              <a:t>‹#›</a:t>
            </a:fld>
            <a:endParaRPr lang="en-US"/>
          </a:p>
        </p:txBody>
      </p:sp>
    </p:spTree>
    <p:extLst>
      <p:ext uri="{BB962C8B-B14F-4D97-AF65-F5344CB8AC3E}">
        <p14:creationId xmlns:p14="http://schemas.microsoft.com/office/powerpoint/2010/main" val="1274369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60FDE1-DE6D-B389-ACEE-2C87DE6315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42EB74-6CCC-9A9C-82A4-FF9EBB0613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84613-1689-76D4-00DF-61F8474B88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D8956E-015A-4039-A84B-84B86D06548C}" type="datetimeFigureOut">
              <a:rPr lang="en-US" smtClean="0"/>
              <a:t>5/11/2024</a:t>
            </a:fld>
            <a:endParaRPr lang="en-US"/>
          </a:p>
        </p:txBody>
      </p:sp>
      <p:sp>
        <p:nvSpPr>
          <p:cNvPr id="5" name="Footer Placeholder 4">
            <a:extLst>
              <a:ext uri="{FF2B5EF4-FFF2-40B4-BE49-F238E27FC236}">
                <a16:creationId xmlns:a16="http://schemas.microsoft.com/office/drawing/2014/main" id="{7D0F1311-00A2-C427-22B4-4D76B0E056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9A7EE0-19FE-C202-A210-F718849882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A8CFC-A49C-4E9A-AA1D-5CC683E41E38}" type="slidenum">
              <a:rPr lang="en-US" smtClean="0"/>
              <a:t>‹#›</a:t>
            </a:fld>
            <a:endParaRPr lang="en-US"/>
          </a:p>
        </p:txBody>
      </p:sp>
    </p:spTree>
    <p:extLst>
      <p:ext uri="{BB962C8B-B14F-4D97-AF65-F5344CB8AC3E}">
        <p14:creationId xmlns:p14="http://schemas.microsoft.com/office/powerpoint/2010/main" val="3540022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B9B3-8199-3BA8-EA66-D315CEB840CE}"/>
              </a:ext>
            </a:extLst>
          </p:cNvPr>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Real Time Object Detection Using YOLO</a:t>
            </a:r>
          </a:p>
        </p:txBody>
      </p:sp>
      <p:sp>
        <p:nvSpPr>
          <p:cNvPr id="3" name="Subtitle 2">
            <a:extLst>
              <a:ext uri="{FF2B5EF4-FFF2-40B4-BE49-F238E27FC236}">
                <a16:creationId xmlns:a16="http://schemas.microsoft.com/office/drawing/2014/main" id="{FE9CA4C4-1789-396A-DBD5-0A5E8A97EF9A}"/>
              </a:ext>
            </a:extLst>
          </p:cNvPr>
          <p:cNvSpPr>
            <a:spLocks noGrp="1"/>
          </p:cNvSpPr>
          <p:nvPr>
            <p:ph type="subTitle" idx="1"/>
          </p:nvPr>
        </p:nvSpPr>
        <p:spPr>
          <a:xfrm>
            <a:off x="552893" y="3602037"/>
            <a:ext cx="11355572" cy="3000781"/>
          </a:xfrm>
        </p:spPr>
        <p:txBody>
          <a:bodyPr>
            <a:normAutofit/>
          </a:bodyPr>
          <a:lstStyle/>
          <a:p>
            <a:r>
              <a:rPr lang="en-US" dirty="0">
                <a:latin typeface="Times New Roman" panose="02020603050405020304" pitchFamily="18" charset="0"/>
                <a:cs typeface="Times New Roman" panose="02020603050405020304" pitchFamily="18" charset="0"/>
              </a:rPr>
              <a:t>INTERNAL REVIEW</a:t>
            </a:r>
          </a:p>
          <a:p>
            <a:pPr algn="l"/>
            <a:endParaRPr lang="en-US" dirty="0"/>
          </a:p>
          <a:p>
            <a:pPr algn="l"/>
            <a:endParaRPr lang="en-US" dirty="0"/>
          </a:p>
          <a:p>
            <a:pPr algn="l"/>
            <a:r>
              <a:rPr lang="en-US" dirty="0">
                <a:latin typeface="Times New Roman" panose="02020603050405020304" pitchFamily="18" charset="0"/>
                <a:cs typeface="Times New Roman" panose="02020603050405020304" pitchFamily="18" charset="0"/>
              </a:rPr>
              <a:t>     GUIDE NAME </a:t>
            </a:r>
            <a:r>
              <a:rPr lang="en-US" dirty="0"/>
              <a:t>	     				                      </a:t>
            </a:r>
            <a:r>
              <a:rPr lang="en-US" dirty="0">
                <a:latin typeface="Times New Roman" panose="02020603050405020304" pitchFamily="18" charset="0"/>
                <a:cs typeface="Times New Roman" panose="02020603050405020304" pitchFamily="18" charset="0"/>
              </a:rPr>
              <a:t>BY: P. SAI ABHINAY	</a:t>
            </a:r>
          </a:p>
          <a:p>
            <a:pPr algn="l"/>
            <a:r>
              <a:rPr lang="en-US" dirty="0">
                <a:latin typeface="Times New Roman" panose="02020603050405020304" pitchFamily="18" charset="0"/>
                <a:cs typeface="Times New Roman" panose="02020603050405020304" pitchFamily="18" charset="0"/>
              </a:rPr>
              <a:t>Mr. SK. NYAMATULLA	</a:t>
            </a:r>
            <a:r>
              <a:rPr lang="en-US" dirty="0"/>
              <a:t>					     </a:t>
            </a:r>
            <a:r>
              <a:rPr lang="en-US" dirty="0">
                <a:latin typeface="Times New Roman" panose="02020603050405020304" pitchFamily="18" charset="0"/>
                <a:cs typeface="Times New Roman" panose="02020603050405020304" pitchFamily="18" charset="0"/>
              </a:rPr>
              <a:t>211FJ01048	</a:t>
            </a:r>
          </a:p>
        </p:txBody>
      </p:sp>
    </p:spTree>
    <p:extLst>
      <p:ext uri="{BB962C8B-B14F-4D97-AF65-F5344CB8AC3E}">
        <p14:creationId xmlns:p14="http://schemas.microsoft.com/office/powerpoint/2010/main" val="415251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C2C9-E716-B3CE-F2A9-E41AF785ED4B}"/>
              </a:ext>
            </a:extLst>
          </p:cNvPr>
          <p:cNvSpPr>
            <a:spLocks noGrp="1"/>
          </p:cNvSpPr>
          <p:nvPr>
            <p:ph type="title"/>
          </p:nvPr>
        </p:nvSpPr>
        <p:spPr>
          <a:xfrm>
            <a:off x="838200" y="179057"/>
            <a:ext cx="10515600" cy="655600"/>
          </a:xfrm>
        </p:spPr>
        <p:txBody>
          <a:bodyPr>
            <a:normAutofit/>
          </a:bodyPr>
          <a:lstStyle/>
          <a:p>
            <a:pPr algn="ctr"/>
            <a:r>
              <a:rPr lang="en-US" sz="4000"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EB526A2A-C9DE-3411-81B5-FC555332900B}"/>
              </a:ext>
            </a:extLst>
          </p:cNvPr>
          <p:cNvSpPr>
            <a:spLocks noGrp="1"/>
          </p:cNvSpPr>
          <p:nvPr>
            <p:ph idx="1"/>
          </p:nvPr>
        </p:nvSpPr>
        <p:spPr>
          <a:xfrm>
            <a:off x="838200" y="952058"/>
            <a:ext cx="10515600" cy="5905942"/>
          </a:xfrm>
        </p:spPr>
        <p:txBody>
          <a:bodyPr>
            <a:normAutofit/>
          </a:bodyPr>
          <a:lstStyle/>
          <a:p>
            <a:pPr marL="0" indent="0" algn="just">
              <a:lnSpc>
                <a:spcPct val="150000"/>
              </a:lnSpc>
              <a:buNone/>
            </a:pPr>
            <a:r>
              <a:rPr lang="en-US" sz="1600" dirty="0">
                <a:effectLst/>
                <a:latin typeface="Times New Roman" panose="02020603050405020304" pitchFamily="18" charset="0"/>
                <a:ea typeface="Times New Roman" panose="02020603050405020304" pitchFamily="18" charset="0"/>
              </a:rPr>
              <a:t>In contrast, the proposed system introduces a paradigm shift in real-time object detection by leveraging YOLO (You Only Look Once) technology tailored for deployment on low-end devices. YOLO's innovative architecture, characterized by its single pass approach to object detection, offers a compelling solution to the challenges posed by resource-constrained environments. By eliminating the need for complex region proposal networks and leveraging a unified convolutional neural network (CNN) architecture, YOLO achieves impressive detection accuracy while maintaining real-time processing speeds. The proposed system capitalizes on YOLO's efficiency and accuracy, optimizing model architectures and inference processes specifically for low-end hardware platforms such as embedded systems, smartphones, and IoT devices. This optimization enables the proposed system to deliver real-time object detection capabilities without compromising accuracy, thus democratizing access to intelligent applications across diverse hardware ecosystems. Furthermore, YOLO's streamlined architecture and efficient inference process contribute to reduced computational complexity and energy consumption, making it well-suited for deployment in energy-constrained scenarios. By embracing YOLO technology, the proposed system not only addresses the limitations of traditional approaches but also opens up new avenues for innovation and application in resource-constrained environments.</a:t>
            </a:r>
            <a:endParaRPr lang="en-US" sz="2400" dirty="0"/>
          </a:p>
        </p:txBody>
      </p:sp>
    </p:spTree>
    <p:extLst>
      <p:ext uri="{BB962C8B-B14F-4D97-AF65-F5344CB8AC3E}">
        <p14:creationId xmlns:p14="http://schemas.microsoft.com/office/powerpoint/2010/main" val="2617453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9C119-F284-3C43-0AEE-9BAC87BE56BC}"/>
              </a:ext>
            </a:extLst>
          </p:cNvPr>
          <p:cNvSpPr>
            <a:spLocks noGrp="1"/>
          </p:cNvSpPr>
          <p:nvPr>
            <p:ph type="title"/>
          </p:nvPr>
        </p:nvSpPr>
        <p:spPr>
          <a:xfrm>
            <a:off x="838200" y="18256"/>
            <a:ext cx="10515600" cy="959940"/>
          </a:xfrm>
        </p:spPr>
        <p:txBody>
          <a:bodyPr>
            <a:normAutofit/>
          </a:bodyPr>
          <a:lstStyle/>
          <a:p>
            <a:pPr algn="ctr"/>
            <a:r>
              <a:rPr lang="en-US" sz="4000"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B31EB182-C4F2-F5C5-5EAB-D62CBB563F5D}"/>
              </a:ext>
            </a:extLst>
          </p:cNvPr>
          <p:cNvSpPr>
            <a:spLocks noGrp="1"/>
          </p:cNvSpPr>
          <p:nvPr>
            <p:ph idx="1"/>
          </p:nvPr>
        </p:nvSpPr>
        <p:spPr>
          <a:xfrm>
            <a:off x="886046" y="1057940"/>
            <a:ext cx="10515600" cy="4827181"/>
          </a:xfrm>
        </p:spPr>
        <p:txBody>
          <a:bodyPr>
            <a:noAutofit/>
          </a:bodyPr>
          <a:lstStyle/>
          <a:p>
            <a:pPr algn="just">
              <a:lnSpc>
                <a:spcPct val="150000"/>
              </a:lnSpc>
              <a:spcBef>
                <a:spcPts val="0"/>
              </a:spcBef>
            </a:pPr>
            <a:r>
              <a:rPr lang="en-US" sz="1600" b="1" dirty="0">
                <a:effectLst/>
                <a:latin typeface="Times New Roman" panose="02020603050405020304" pitchFamily="18" charset="0"/>
                <a:ea typeface="Times New Roman" panose="02020603050405020304" pitchFamily="18" charset="0"/>
              </a:rPr>
              <a:t>Visual Studio Code (VSCode): </a:t>
            </a:r>
            <a:endParaRPr lang="en-US" sz="1600" dirty="0">
              <a:effectLst/>
              <a:latin typeface="Times New Roman" panose="02020603050405020304" pitchFamily="18" charset="0"/>
              <a:ea typeface="Times New Roman" panose="02020603050405020304" pitchFamily="18" charset="0"/>
            </a:endParaRPr>
          </a:p>
          <a:p>
            <a:pPr marL="45720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A lightweight yet powerful code editor with extensive support for Python development, including syntax highlighting, code completion, and debugging capabilities.</a:t>
            </a:r>
          </a:p>
          <a:p>
            <a:pPr marL="342900" marR="0" lvl="0" indent="-342900" algn="just">
              <a:lnSpc>
                <a:spcPct val="150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Times New Roman" panose="02020603050405020304" pitchFamily="18" charset="0"/>
              </a:rPr>
              <a:t>Python Extension: </a:t>
            </a:r>
            <a:endParaRPr lang="en-US" sz="1600" dirty="0">
              <a:effectLst/>
              <a:latin typeface="Times New Roman" panose="02020603050405020304" pitchFamily="18" charset="0"/>
              <a:ea typeface="Times New Roman" panose="02020603050405020304" pitchFamily="18" charset="0"/>
            </a:endParaRPr>
          </a:p>
          <a:p>
            <a:pPr marL="45720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Install the Python extension for VSCode to enable Python language support, code linting, and virtual environment management directly within the editor.</a:t>
            </a:r>
            <a:r>
              <a:rPr lang="en-US" sz="1600" b="1" dirty="0">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Times New Roman" panose="02020603050405020304" pitchFamily="18" charset="0"/>
              </a:rPr>
              <a:t>OpenCV Python Package</a:t>
            </a:r>
            <a:r>
              <a:rPr lang="en-US" sz="1600" dirty="0">
                <a:effectLst/>
                <a:latin typeface="Times New Roman" panose="02020603050405020304" pitchFamily="18" charset="0"/>
                <a:ea typeface="Times New Roman" panose="02020603050405020304" pitchFamily="18" charset="0"/>
              </a:rPr>
              <a:t>:</a:t>
            </a:r>
          </a:p>
          <a:p>
            <a:pPr marL="457200" marR="0" algn="just">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 Install the OpenCV Python package to access OpenCV functionality directly from Python code within your Visual Studio Code environment.</a:t>
            </a:r>
          </a:p>
          <a:p>
            <a:pPr marL="342900" marR="0" lvl="0" indent="-342900" algn="just">
              <a:lnSpc>
                <a:spcPct val="150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Times New Roman" panose="02020603050405020304" pitchFamily="18" charset="0"/>
              </a:rPr>
              <a:t>imutils Python Package:</a:t>
            </a:r>
            <a:endParaRPr lang="en-US" sz="1600" dirty="0">
              <a:effectLst/>
              <a:latin typeface="Times New Roman" panose="02020603050405020304" pitchFamily="18" charset="0"/>
              <a:ea typeface="Times New Roman" panose="02020603050405020304" pitchFamily="18" charset="0"/>
            </a:endParaRPr>
          </a:p>
          <a:p>
            <a:pPr marL="457200" marR="0" algn="just">
              <a:lnSpc>
                <a:spcPct val="150000"/>
              </a:lnSpc>
              <a:spcBef>
                <a:spcPts val="0"/>
              </a:spcBef>
              <a:spcAft>
                <a:spcPts val="0"/>
              </a:spcAft>
            </a:pPr>
            <a:r>
              <a:rPr lang="en-US" sz="1600" b="1"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Install the imutils Python package to utilize its image processing functions seamlessly within your Visual Studio Code environment.</a:t>
            </a:r>
          </a:p>
          <a:p>
            <a:endParaRPr lang="en-US" sz="1600" dirty="0"/>
          </a:p>
        </p:txBody>
      </p:sp>
    </p:spTree>
    <p:extLst>
      <p:ext uri="{BB962C8B-B14F-4D97-AF65-F5344CB8AC3E}">
        <p14:creationId xmlns:p14="http://schemas.microsoft.com/office/powerpoint/2010/main" val="2878031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DEE91-6B4F-C67E-075F-A7133E2E74F1}"/>
              </a:ext>
            </a:extLst>
          </p:cNvPr>
          <p:cNvSpPr>
            <a:spLocks noGrp="1"/>
          </p:cNvSpPr>
          <p:nvPr>
            <p:ph type="title"/>
          </p:nvPr>
        </p:nvSpPr>
        <p:spPr>
          <a:xfrm>
            <a:off x="838200" y="125894"/>
            <a:ext cx="10515600" cy="644968"/>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HARDWARE REQUIREMENTS</a:t>
            </a:r>
          </a:p>
        </p:txBody>
      </p:sp>
      <p:sp>
        <p:nvSpPr>
          <p:cNvPr id="3" name="Content Placeholder 2">
            <a:extLst>
              <a:ext uri="{FF2B5EF4-FFF2-40B4-BE49-F238E27FC236}">
                <a16:creationId xmlns:a16="http://schemas.microsoft.com/office/drawing/2014/main" id="{6C3889FB-B8BB-5DF1-F8CC-8D9BA6C1B6F0}"/>
              </a:ext>
            </a:extLst>
          </p:cNvPr>
          <p:cNvSpPr>
            <a:spLocks noGrp="1"/>
          </p:cNvSpPr>
          <p:nvPr>
            <p:ph idx="1"/>
          </p:nvPr>
        </p:nvSpPr>
        <p:spPr>
          <a:xfrm>
            <a:off x="838200" y="1081346"/>
            <a:ext cx="10515600" cy="5999937"/>
          </a:xfrm>
        </p:spPr>
        <p:txBody>
          <a:bodyPr>
            <a:normAutofit/>
          </a:bodyPr>
          <a:lstStyle/>
          <a:p>
            <a:pPr algn="just">
              <a:lnSpc>
                <a:spcPct val="160000"/>
              </a:lnSpc>
              <a:spcBef>
                <a:spcPts val="0"/>
              </a:spcBef>
            </a:pPr>
            <a:r>
              <a:rPr lang="en-US" sz="1700" b="1" dirty="0">
                <a:effectLst/>
                <a:latin typeface="Times New Roman" panose="02020603050405020304" pitchFamily="18" charset="0"/>
                <a:ea typeface="Times New Roman" panose="02020603050405020304" pitchFamily="18" charset="0"/>
              </a:rPr>
              <a:t>Development Workstation:</a:t>
            </a:r>
            <a:endParaRPr lang="en-US" sz="1700" dirty="0">
              <a:effectLst/>
              <a:latin typeface="Times New Roman" panose="02020603050405020304" pitchFamily="18" charset="0"/>
              <a:ea typeface="Times New Roman" panose="02020603050405020304" pitchFamily="18" charset="0"/>
            </a:endParaRPr>
          </a:p>
          <a:p>
            <a:pPr marL="457200" marR="0" algn="just">
              <a:lnSpc>
                <a:spcPct val="160000"/>
              </a:lnSpc>
              <a:spcBef>
                <a:spcPts val="0"/>
              </a:spcBef>
              <a:spcAft>
                <a:spcPts val="0"/>
              </a:spcAft>
            </a:pPr>
            <a:r>
              <a:rPr lang="en-US" sz="1700" dirty="0">
                <a:effectLst/>
                <a:latin typeface="Times New Roman" panose="02020603050405020304" pitchFamily="18" charset="0"/>
                <a:ea typeface="Times New Roman" panose="02020603050405020304" pitchFamily="18" charset="0"/>
              </a:rPr>
              <a:t>A modest workstation with sufficient computational resources for model development and experimentation.</a:t>
            </a:r>
          </a:p>
          <a:p>
            <a:pPr marL="457200" marR="0" algn="just">
              <a:lnSpc>
                <a:spcPct val="160000"/>
              </a:lnSpc>
              <a:spcBef>
                <a:spcPts val="0"/>
              </a:spcBef>
              <a:spcAft>
                <a:spcPts val="0"/>
              </a:spcAft>
            </a:pPr>
            <a:r>
              <a:rPr lang="en-US" sz="1700" dirty="0">
                <a:effectLst/>
                <a:latin typeface="Times New Roman" panose="02020603050405020304" pitchFamily="18" charset="0"/>
                <a:ea typeface="Times New Roman" panose="02020603050405020304" pitchFamily="18" charset="0"/>
              </a:rPr>
              <a:t>Specifications include a dual-core or quad-core CPU (Intel Core i3 or AMD Ryzen 3), 8GB of RAM, and a basic GPU (integrated or entry-level dedicated GPU).</a:t>
            </a:r>
          </a:p>
          <a:p>
            <a:pPr marL="342900" marR="0" lvl="0" indent="-342900" algn="just">
              <a:lnSpc>
                <a:spcPct val="160000"/>
              </a:lnSpc>
              <a:spcBef>
                <a:spcPts val="0"/>
              </a:spcBef>
              <a:spcAft>
                <a:spcPts val="0"/>
              </a:spcAft>
              <a:buFont typeface="Symbol" panose="05050102010706020507" pitchFamily="18" charset="2"/>
              <a:buChar char=""/>
            </a:pPr>
            <a:r>
              <a:rPr lang="en-US" sz="1700" b="1" dirty="0">
                <a:effectLst/>
                <a:latin typeface="Times New Roman" panose="02020603050405020304" pitchFamily="18" charset="0"/>
                <a:ea typeface="Times New Roman" panose="02020603050405020304" pitchFamily="18" charset="0"/>
              </a:rPr>
              <a:t>Low-End Devices:</a:t>
            </a:r>
            <a:endParaRPr lang="en-US" sz="1700" dirty="0">
              <a:effectLst/>
              <a:latin typeface="Times New Roman" panose="02020603050405020304" pitchFamily="18" charset="0"/>
              <a:ea typeface="Times New Roman" panose="02020603050405020304" pitchFamily="18" charset="0"/>
            </a:endParaRPr>
          </a:p>
          <a:p>
            <a:pPr marL="457200" marR="0" algn="just">
              <a:lnSpc>
                <a:spcPct val="160000"/>
              </a:lnSpc>
              <a:spcBef>
                <a:spcPts val="0"/>
              </a:spcBef>
              <a:spcAft>
                <a:spcPts val="0"/>
              </a:spcAft>
            </a:pPr>
            <a:r>
              <a:rPr lang="en-US" sz="1700" dirty="0">
                <a:effectLst/>
                <a:latin typeface="Times New Roman" panose="02020603050405020304" pitchFamily="18" charset="0"/>
                <a:ea typeface="Times New Roman" panose="02020603050405020304" pitchFamily="18" charset="0"/>
              </a:rPr>
              <a:t>Target devices with limited computational resources, such as embedded systems (e.g., Raspberry Pi), low-end smartphones, or IoT devices.</a:t>
            </a:r>
          </a:p>
          <a:p>
            <a:pPr marL="457200" marR="0" algn="just">
              <a:lnSpc>
                <a:spcPct val="160000"/>
              </a:lnSpc>
              <a:spcBef>
                <a:spcPts val="0"/>
              </a:spcBef>
              <a:spcAft>
                <a:spcPts val="0"/>
              </a:spcAft>
            </a:pPr>
            <a:r>
              <a:rPr lang="en-US" sz="1700" dirty="0">
                <a:effectLst/>
                <a:latin typeface="Times New Roman" panose="02020603050405020304" pitchFamily="18" charset="0"/>
                <a:ea typeface="Times New Roman" panose="02020603050405020304" pitchFamily="18" charset="0"/>
              </a:rPr>
              <a:t>Specifications may vary depending on the specific device but typically include a single-core or quad-core CPU, 1GB to 2GB of RAM, and minimal GPU capabilities (if any).</a:t>
            </a:r>
          </a:p>
          <a:p>
            <a:pPr marL="342900" marR="0" lvl="0" indent="-342900" algn="just">
              <a:lnSpc>
                <a:spcPct val="160000"/>
              </a:lnSpc>
              <a:spcBef>
                <a:spcPts val="0"/>
              </a:spcBef>
              <a:spcAft>
                <a:spcPts val="0"/>
              </a:spcAft>
              <a:buFont typeface="Symbol" panose="05050102010706020507" pitchFamily="18" charset="2"/>
              <a:buChar char=""/>
            </a:pPr>
            <a:r>
              <a:rPr lang="en-US" sz="1700" b="1" dirty="0">
                <a:effectLst/>
                <a:latin typeface="Times New Roman" panose="02020603050405020304" pitchFamily="18" charset="0"/>
                <a:ea typeface="Times New Roman" panose="02020603050405020304" pitchFamily="18" charset="0"/>
              </a:rPr>
              <a:t>Storage:</a:t>
            </a:r>
            <a:endParaRPr lang="en-US" sz="1700" dirty="0">
              <a:effectLst/>
              <a:latin typeface="Times New Roman" panose="02020603050405020304" pitchFamily="18" charset="0"/>
              <a:ea typeface="Times New Roman" panose="02020603050405020304" pitchFamily="18" charset="0"/>
            </a:endParaRPr>
          </a:p>
          <a:p>
            <a:pPr marL="457200" marR="0" algn="just">
              <a:lnSpc>
                <a:spcPct val="160000"/>
              </a:lnSpc>
              <a:spcBef>
                <a:spcPts val="0"/>
              </a:spcBef>
              <a:spcAft>
                <a:spcPts val="0"/>
              </a:spcAft>
            </a:pPr>
            <a:r>
              <a:rPr lang="en-US" sz="1700" dirty="0">
                <a:effectLst/>
                <a:latin typeface="Times New Roman" panose="02020603050405020304" pitchFamily="18" charset="0"/>
                <a:ea typeface="Times New Roman" panose="02020603050405020304" pitchFamily="18" charset="0"/>
              </a:rPr>
              <a:t>Adequate storage space for storing datasets, trained models, and intermediate files.</a:t>
            </a:r>
          </a:p>
          <a:p>
            <a:pPr marL="457200" marR="0" algn="just">
              <a:lnSpc>
                <a:spcPct val="160000"/>
              </a:lnSpc>
              <a:spcBef>
                <a:spcPts val="0"/>
              </a:spcBef>
              <a:spcAft>
                <a:spcPts val="0"/>
              </a:spcAft>
            </a:pPr>
            <a:r>
              <a:rPr lang="en-US" sz="1700" dirty="0">
                <a:effectLst/>
                <a:latin typeface="Times New Roman" panose="02020603050405020304" pitchFamily="18" charset="0"/>
                <a:ea typeface="Times New Roman" panose="02020603050405020304" pitchFamily="18" charset="0"/>
              </a:rPr>
              <a:t>Affordable storage options such as microSD cards or USB flash drives are sufficient for most low-end devices.</a:t>
            </a:r>
          </a:p>
        </p:txBody>
      </p:sp>
    </p:spTree>
    <p:extLst>
      <p:ext uri="{BB962C8B-B14F-4D97-AF65-F5344CB8AC3E}">
        <p14:creationId xmlns:p14="http://schemas.microsoft.com/office/powerpoint/2010/main" val="369992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6124-7EC6-82A1-AAC1-590D16DE4D01}"/>
              </a:ext>
            </a:extLst>
          </p:cNvPr>
          <p:cNvSpPr>
            <a:spLocks noGrp="1"/>
          </p:cNvSpPr>
          <p:nvPr>
            <p:ph type="title"/>
          </p:nvPr>
        </p:nvSpPr>
        <p:spPr>
          <a:xfrm>
            <a:off x="742507" y="243404"/>
            <a:ext cx="10515600" cy="65028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4D3F125A-3144-5E8D-E447-16E02F371E0D}"/>
              </a:ext>
            </a:extLst>
          </p:cNvPr>
          <p:cNvSpPr>
            <a:spLocks noGrp="1"/>
          </p:cNvSpPr>
          <p:nvPr>
            <p:ph idx="1"/>
          </p:nvPr>
        </p:nvSpPr>
        <p:spPr>
          <a:xfrm>
            <a:off x="838200" y="1203619"/>
            <a:ext cx="10515600" cy="5510840"/>
          </a:xfrm>
        </p:spPr>
        <p:txBody>
          <a:bodyPr>
            <a:normAutofit/>
          </a:bodyPr>
          <a:lstStyle/>
          <a:p>
            <a:pPr marL="0" indent="0" algn="just">
              <a:lnSpc>
                <a:spcPct val="150000"/>
              </a:lnSpc>
              <a:buNone/>
            </a:pPr>
            <a:r>
              <a:rPr lang="en-US" sz="1600" dirty="0">
                <a:effectLst/>
                <a:latin typeface="Times New Roman" panose="02020603050405020304" pitchFamily="18" charset="0"/>
                <a:ea typeface="Times New Roman" panose="02020603050405020304" pitchFamily="18" charset="0"/>
              </a:rPr>
              <a:t>Object detection on low-end devices presents a significant challenge due to their constrained computational resources. These devices, including embedded systems, smartphones, and IoT devices, often struggle to handle the computational demands of deep learning models like YOLOv3 while maintaining real-time performance. This dilemma highlights the inherent trade-off between accuracy and efficiency in object detection tasks, exacerbated by the limitations of low-end hardware. Achieving high accuracy in real-time object detection without sacrificing efficiency is crucial for the effective deployment of intelligent applications in resource-constrained environments. Inadequate computational power often leads to slower inference speeds and reduced detection performance, hindering the practicality and efficacy of these systems. Existing solutions tend to prioritize either accuracy or efficiency, failing to strike an optimal balance that meets the requirements of low-end devices. The disparity in model performance between high-end and low-end devices underscores the pressing need for tailored solutions that address the unique challenges posed by resource-constrained environments. Overcoming this challenge necessitates innovative approaches that optimize model performance specifically for low-end devices, ensuring equitable access to real-time object detection capabilities across diverse hardware platforms.</a:t>
            </a:r>
          </a:p>
          <a:p>
            <a:pPr marL="0" indent="0" algn="just">
              <a:lnSpc>
                <a:spcPct val="150000"/>
              </a:lnSpc>
              <a:buNone/>
            </a:pPr>
            <a:endParaRPr lang="en-US" sz="1600" dirty="0"/>
          </a:p>
        </p:txBody>
      </p:sp>
    </p:spTree>
    <p:extLst>
      <p:ext uri="{BB962C8B-B14F-4D97-AF65-F5344CB8AC3E}">
        <p14:creationId xmlns:p14="http://schemas.microsoft.com/office/powerpoint/2010/main" val="220810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032C1-5750-6068-C1AF-A1F2A854B0C0}"/>
              </a:ext>
            </a:extLst>
          </p:cNvPr>
          <p:cNvSpPr>
            <a:spLocks noGrp="1"/>
          </p:cNvSpPr>
          <p:nvPr>
            <p:ph type="title"/>
          </p:nvPr>
        </p:nvSpPr>
        <p:spPr>
          <a:xfrm>
            <a:off x="838200" y="131762"/>
            <a:ext cx="10515600" cy="549275"/>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ARCITECTURE</a:t>
            </a:r>
          </a:p>
        </p:txBody>
      </p:sp>
      <p:pic>
        <p:nvPicPr>
          <p:cNvPr id="9" name="Content Placeholder 8">
            <a:extLst>
              <a:ext uri="{FF2B5EF4-FFF2-40B4-BE49-F238E27FC236}">
                <a16:creationId xmlns:a16="http://schemas.microsoft.com/office/drawing/2014/main" id="{98C3C8D6-B74A-C0A4-9D11-C0BA58AF3D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6353" y="1205484"/>
            <a:ext cx="8012364" cy="5003929"/>
          </a:xfrm>
        </p:spPr>
      </p:pic>
    </p:spTree>
    <p:extLst>
      <p:ext uri="{BB962C8B-B14F-4D97-AF65-F5344CB8AC3E}">
        <p14:creationId xmlns:p14="http://schemas.microsoft.com/office/powerpoint/2010/main" val="154475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BDDA-A5A4-86AD-6E13-B844C232FDE2}"/>
              </a:ext>
            </a:extLst>
          </p:cNvPr>
          <p:cNvSpPr>
            <a:spLocks noGrp="1"/>
          </p:cNvSpPr>
          <p:nvPr>
            <p:ph type="title"/>
          </p:nvPr>
        </p:nvSpPr>
        <p:spPr>
          <a:xfrm>
            <a:off x="838200" y="157790"/>
            <a:ext cx="10515600" cy="629019"/>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1DDA1771-2A7A-A4D2-F801-D0C8AB71D637}"/>
              </a:ext>
            </a:extLst>
          </p:cNvPr>
          <p:cNvSpPr>
            <a:spLocks noGrp="1"/>
          </p:cNvSpPr>
          <p:nvPr>
            <p:ph idx="1"/>
          </p:nvPr>
        </p:nvSpPr>
        <p:spPr>
          <a:xfrm>
            <a:off x="838200" y="911224"/>
            <a:ext cx="10515600" cy="5595901"/>
          </a:xfrm>
        </p:spPr>
        <p:txBody>
          <a:bodyPr>
            <a:normAutofit fontScale="85000" lnSpcReduction="20000"/>
          </a:bodyPr>
          <a:lstStyle/>
          <a:p>
            <a:pPr marL="0" marR="0" indent="0" algn="just">
              <a:lnSpc>
                <a:spcPct val="170000"/>
              </a:lnSpc>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The result analysis of our project on real-time object detection for low-end devices using YOLO encompasses various key aspects, focusing on performance metrics, efficiency, impact of optimization techniques, trade-offs, user experience, comparative analysis, future enhancements, and deployment considerations.</a:t>
            </a:r>
          </a:p>
          <a:p>
            <a:pPr marL="0" marR="0" indent="0" algn="just">
              <a:lnSpc>
                <a:spcPct val="170000"/>
              </a:lnSpc>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 </a:t>
            </a:r>
          </a:p>
          <a:p>
            <a:pPr marL="0" marR="0" indent="0" algn="just">
              <a:lnSpc>
                <a:spcPct val="170000"/>
              </a:lnSpc>
              <a:spcBef>
                <a:spcPts val="0"/>
              </a:spcBef>
              <a:spcAft>
                <a:spcPts val="0"/>
              </a:spcAft>
              <a:buNone/>
            </a:pPr>
            <a:r>
              <a:rPr lang="en-US" sz="1900" dirty="0">
                <a:effectLst/>
                <a:latin typeface="Times New Roman" panose="02020603050405020304" pitchFamily="18" charset="0"/>
                <a:ea typeface="Times New Roman" panose="02020603050405020304" pitchFamily="18" charset="0"/>
              </a:rPr>
              <a:t>Firstly, performance metrics such as Frames Per Second (FPS) and accuracy are pivotal in evaluating the system's effectiveness. Achieving higher FPS values signifies smoother real-time performance, crucial for applications requiring timely object detection. Concurrently, maintaining acceptable accuracy levels ensures reliable object identification and localization, critical for practical deployment scenarios.</a:t>
            </a:r>
          </a:p>
          <a:p>
            <a:pPr marL="0" marR="0" indent="0" algn="just">
              <a:spcBef>
                <a:spcPts val="0"/>
              </a:spcBef>
              <a:spcAft>
                <a:spcPts val="0"/>
              </a:spcAft>
              <a:buNone/>
            </a:pPr>
            <a:endParaRPr lang="en-US" sz="1800" dirty="0">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indent="0">
              <a:buNone/>
            </a:pPr>
            <a:endParaRPr lang="en-US" dirty="0"/>
          </a:p>
        </p:txBody>
      </p:sp>
      <p:pic>
        <p:nvPicPr>
          <p:cNvPr id="4" name="Picture 3">
            <a:extLst>
              <a:ext uri="{FF2B5EF4-FFF2-40B4-BE49-F238E27FC236}">
                <a16:creationId xmlns:a16="http://schemas.microsoft.com/office/drawing/2014/main" id="{DA4791AA-72EB-875A-B2CD-788F3FEA2F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5825" y="4385154"/>
            <a:ext cx="8826429" cy="1441488"/>
          </a:xfrm>
          <a:prstGeom prst="rect">
            <a:avLst/>
          </a:prstGeom>
        </p:spPr>
      </p:pic>
    </p:spTree>
    <p:extLst>
      <p:ext uri="{BB962C8B-B14F-4D97-AF65-F5344CB8AC3E}">
        <p14:creationId xmlns:p14="http://schemas.microsoft.com/office/powerpoint/2010/main" val="2408488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E36FB-E2CB-02FE-3D0C-D02A021A392C}"/>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FINAL OUTPUT SCREENSHOTS</a:t>
            </a:r>
          </a:p>
        </p:txBody>
      </p:sp>
      <p:pic>
        <p:nvPicPr>
          <p:cNvPr id="7" name="Content Placeholder 6">
            <a:extLst>
              <a:ext uri="{FF2B5EF4-FFF2-40B4-BE49-F238E27FC236}">
                <a16:creationId xmlns:a16="http://schemas.microsoft.com/office/drawing/2014/main" id="{42BBD466-16BA-0084-EA58-6EC673F9C9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1593" y="1756513"/>
            <a:ext cx="6608814" cy="4130509"/>
          </a:xfrm>
        </p:spPr>
      </p:pic>
    </p:spTree>
    <p:extLst>
      <p:ext uri="{BB962C8B-B14F-4D97-AF65-F5344CB8AC3E}">
        <p14:creationId xmlns:p14="http://schemas.microsoft.com/office/powerpoint/2010/main" val="2838753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DC0F-6AF1-22C8-6D2E-BE4B2ED8B865}"/>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FINAL OUTPUT SCREENSHOTS</a:t>
            </a:r>
            <a:endParaRPr lang="en-US" sz="4000" dirty="0"/>
          </a:p>
        </p:txBody>
      </p:sp>
      <p:pic>
        <p:nvPicPr>
          <p:cNvPr id="5" name="Content Placeholder 4">
            <a:extLst>
              <a:ext uri="{FF2B5EF4-FFF2-40B4-BE49-F238E27FC236}">
                <a16:creationId xmlns:a16="http://schemas.microsoft.com/office/drawing/2014/main" id="{ACD05111-A8FC-EE64-1D17-FB7B0B4287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426" y="1618290"/>
            <a:ext cx="7959148" cy="4974468"/>
          </a:xfrm>
        </p:spPr>
      </p:pic>
    </p:spTree>
    <p:extLst>
      <p:ext uri="{BB962C8B-B14F-4D97-AF65-F5344CB8AC3E}">
        <p14:creationId xmlns:p14="http://schemas.microsoft.com/office/powerpoint/2010/main" val="163386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F3B3-718F-AD3F-4FD5-F06EF3E3118E}"/>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FINAL OUTPUT SCREENSHOTS</a:t>
            </a:r>
            <a:endParaRPr lang="en-US" sz="4000" dirty="0"/>
          </a:p>
        </p:txBody>
      </p:sp>
      <p:pic>
        <p:nvPicPr>
          <p:cNvPr id="5" name="Content Placeholder 4">
            <a:extLst>
              <a:ext uri="{FF2B5EF4-FFF2-40B4-BE49-F238E27FC236}">
                <a16:creationId xmlns:a16="http://schemas.microsoft.com/office/drawing/2014/main" id="{0A2CA1B8-EC30-94D8-3A31-04ACD19429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4567" y="1506647"/>
            <a:ext cx="7783712" cy="4864821"/>
          </a:xfrm>
        </p:spPr>
      </p:pic>
    </p:spTree>
    <p:extLst>
      <p:ext uri="{BB962C8B-B14F-4D97-AF65-F5344CB8AC3E}">
        <p14:creationId xmlns:p14="http://schemas.microsoft.com/office/powerpoint/2010/main" val="929396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5A38-971B-7F40-657A-103A51EFCE32}"/>
              </a:ext>
            </a:extLst>
          </p:cNvPr>
          <p:cNvSpPr>
            <a:spLocks noGrp="1"/>
          </p:cNvSpPr>
          <p:nvPr>
            <p:ph type="title"/>
          </p:nvPr>
        </p:nvSpPr>
        <p:spPr>
          <a:xfrm>
            <a:off x="838200" y="285381"/>
            <a:ext cx="10515600" cy="698131"/>
          </a:xfrm>
        </p:spPr>
        <p:txBody>
          <a:bodyPr>
            <a:normAutofit/>
          </a:bodyPr>
          <a:lstStyle/>
          <a:p>
            <a:pPr algn="ctr"/>
            <a:r>
              <a:rPr lang="en-US" sz="40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902B333-276C-F9C6-6052-FC1D7486BE1E}"/>
              </a:ext>
            </a:extLst>
          </p:cNvPr>
          <p:cNvSpPr>
            <a:spLocks noGrp="1"/>
          </p:cNvSpPr>
          <p:nvPr>
            <p:ph idx="1"/>
          </p:nvPr>
        </p:nvSpPr>
        <p:spPr>
          <a:xfrm>
            <a:off x="838200" y="1192989"/>
            <a:ext cx="10515600" cy="4351338"/>
          </a:xfrm>
        </p:spPr>
        <p:txBody>
          <a:bodyPr>
            <a:normAutofit/>
          </a:bodyPr>
          <a:lstStyle/>
          <a:p>
            <a:pPr marL="0" indent="0" algn="just">
              <a:lnSpc>
                <a:spcPct val="150000"/>
              </a:lnSpc>
              <a:buNone/>
            </a:pPr>
            <a:r>
              <a:rPr lang="en-US" sz="1600" dirty="0">
                <a:effectLst/>
                <a:latin typeface="Times New Roman" panose="02020603050405020304" pitchFamily="18" charset="0"/>
                <a:ea typeface="Times New Roman" panose="02020603050405020304" pitchFamily="18" charset="0"/>
              </a:rPr>
              <a:t>In conclusion, the project has not only effectively addressed the challenge of real-time object detection on low-end devices but has also laid a foundation for future advancements in the field. The optimization of the YOLOv3 architecture and the strategic use of efficient inference techniques have yielded tangible improvements in both accuracy and efficiency, surpassing the performance of baseline implementations. This success underscores the importance of tailored optimization strategies and architectural modifications to adapt deep learning models for deployment in real-world scenarios with limited computational resources. Looking forward, the project has identified several promising avenues for future enhancements, including further model refinement, exploration of hardware acceleration techniques, domain-specific adaptations, and user interface enhancements. By embracing interdisciplinary collaborations and remaining at the forefront of emerging technologies, there is immense potential to drive innovation and create impactful solutions that address pressing challenges in computer vision and beyond.</a:t>
            </a:r>
            <a:endParaRPr lang="en-US" sz="2400" dirty="0"/>
          </a:p>
        </p:txBody>
      </p:sp>
    </p:spTree>
    <p:extLst>
      <p:ext uri="{BB962C8B-B14F-4D97-AF65-F5344CB8AC3E}">
        <p14:creationId xmlns:p14="http://schemas.microsoft.com/office/powerpoint/2010/main" val="418812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F5CD-7589-5095-48DA-25CF34A37909}"/>
              </a:ext>
            </a:extLst>
          </p:cNvPr>
          <p:cNvSpPr>
            <a:spLocks noGrp="1"/>
          </p:cNvSpPr>
          <p:nvPr>
            <p:ph type="title"/>
          </p:nvPr>
        </p:nvSpPr>
        <p:spPr>
          <a:xfrm>
            <a:off x="636181" y="152473"/>
            <a:ext cx="10515600" cy="1325563"/>
          </a:xfrm>
        </p:spPr>
        <p:txBody>
          <a:bodyPr/>
          <a:lstStyle/>
          <a:p>
            <a:r>
              <a:rPr lang="en-US" sz="4000" dirty="0">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89D76B-5E74-AB8D-D520-F6BF41C3685F}"/>
              </a:ext>
            </a:extLst>
          </p:cNvPr>
          <p:cNvSpPr>
            <a:spLocks noGrp="1"/>
          </p:cNvSpPr>
          <p:nvPr>
            <p:ph idx="1"/>
          </p:nvPr>
        </p:nvSpPr>
        <p:spPr>
          <a:xfrm>
            <a:off x="715926" y="1336526"/>
            <a:ext cx="10515600" cy="5330087"/>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Abstract</a:t>
            </a:r>
          </a:p>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Objectives</a:t>
            </a:r>
          </a:p>
          <a:p>
            <a:r>
              <a:rPr lang="en-US" sz="2400" dirty="0">
                <a:latin typeface="Times New Roman" panose="02020603050405020304" pitchFamily="18" charset="0"/>
                <a:cs typeface="Times New Roman" panose="02020603050405020304" pitchFamily="18" charset="0"/>
              </a:rPr>
              <a:t>Literature survey</a:t>
            </a:r>
          </a:p>
          <a:p>
            <a:r>
              <a:rPr lang="en-US" sz="2400" dirty="0">
                <a:latin typeface="Times New Roman" panose="02020603050405020304" pitchFamily="18" charset="0"/>
                <a:cs typeface="Times New Roman" panose="02020603050405020304" pitchFamily="18" charset="0"/>
              </a:rPr>
              <a:t>Existing system</a:t>
            </a:r>
          </a:p>
          <a:p>
            <a:r>
              <a:rPr lang="en-US" sz="2400" dirty="0">
                <a:latin typeface="Times New Roman" panose="02020603050405020304" pitchFamily="18" charset="0"/>
                <a:cs typeface="Times New Roman" panose="02020603050405020304" pitchFamily="18" charset="0"/>
              </a:rPr>
              <a:t>Proposed system</a:t>
            </a:r>
          </a:p>
          <a:p>
            <a:r>
              <a:rPr lang="en-US" sz="2400" dirty="0">
                <a:latin typeface="Times New Roman" panose="02020603050405020304" pitchFamily="18" charset="0"/>
                <a:cs typeface="Times New Roman" panose="02020603050405020304" pitchFamily="18" charset="0"/>
              </a:rPr>
              <a:t>Software and Hardware requirements</a:t>
            </a:r>
          </a:p>
          <a:p>
            <a:r>
              <a:rPr lang="en-US" sz="2400" dirty="0">
                <a:latin typeface="Times New Roman" panose="02020603050405020304" pitchFamily="18" charset="0"/>
                <a:cs typeface="Times New Roman" panose="02020603050405020304" pitchFamily="18" charset="0"/>
              </a:rPr>
              <a:t>Problem statement</a:t>
            </a:r>
          </a:p>
          <a:p>
            <a:r>
              <a:rPr lang="en-US" sz="2400" dirty="0">
                <a:latin typeface="Times New Roman" panose="02020603050405020304" pitchFamily="18" charset="0"/>
                <a:cs typeface="Times New Roman" panose="02020603050405020304" pitchFamily="18" charset="0"/>
              </a:rPr>
              <a:t>Architecture</a:t>
            </a:r>
          </a:p>
          <a:p>
            <a:r>
              <a:rPr lang="en-US" sz="2400" dirty="0">
                <a:latin typeface="Times New Roman" panose="02020603050405020304" pitchFamily="18" charset="0"/>
                <a:cs typeface="Times New Roman" panose="02020603050405020304" pitchFamily="18" charset="0"/>
              </a:rPr>
              <a:t>Result</a:t>
            </a:r>
          </a:p>
          <a:p>
            <a:r>
              <a:rPr lang="en-US" sz="2400" dirty="0">
                <a:latin typeface="Times New Roman" panose="02020603050405020304" pitchFamily="18" charset="0"/>
                <a:cs typeface="Times New Roman" panose="02020603050405020304" pitchFamily="18" charset="0"/>
              </a:rPr>
              <a:t>Final output screen shots</a:t>
            </a:r>
          </a:p>
          <a:p>
            <a:r>
              <a:rPr lang="en-US"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677881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8A46-95AD-C9E4-8F8E-9F821B28E146}"/>
              </a:ext>
            </a:extLst>
          </p:cNvPr>
          <p:cNvSpPr>
            <a:spLocks noGrp="1"/>
          </p:cNvSpPr>
          <p:nvPr>
            <p:ph type="title"/>
          </p:nvPr>
        </p:nvSpPr>
        <p:spPr>
          <a:xfrm>
            <a:off x="992372" y="2890357"/>
            <a:ext cx="10515600"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0644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86076-496C-D822-C880-AF5344DF76A7}"/>
              </a:ext>
            </a:extLst>
          </p:cNvPr>
          <p:cNvSpPr>
            <a:spLocks noGrp="1"/>
          </p:cNvSpPr>
          <p:nvPr>
            <p:ph type="title"/>
          </p:nvPr>
        </p:nvSpPr>
        <p:spPr>
          <a:xfrm>
            <a:off x="838200" y="269432"/>
            <a:ext cx="10515600" cy="745977"/>
          </a:xfrm>
        </p:spPr>
        <p:txBody>
          <a:bodyPr/>
          <a:lstStyle/>
          <a:p>
            <a:pPr algn="ctr"/>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50DC868-58AA-0702-3582-79EE3D81B012}"/>
              </a:ext>
            </a:extLst>
          </p:cNvPr>
          <p:cNvSpPr>
            <a:spLocks noGrp="1"/>
          </p:cNvSpPr>
          <p:nvPr>
            <p:ph idx="1"/>
          </p:nvPr>
        </p:nvSpPr>
        <p:spPr>
          <a:xfrm>
            <a:off x="838200" y="1200003"/>
            <a:ext cx="10515600" cy="5388565"/>
          </a:xfrm>
        </p:spPr>
        <p:txBody>
          <a:bodyPr>
            <a:noAutofit/>
          </a:bodyPr>
          <a:lstStyle/>
          <a:p>
            <a:pPr marL="0" indent="0" algn="just">
              <a:lnSpc>
                <a:spcPct val="160000"/>
              </a:lnSpc>
              <a:buNone/>
            </a:pPr>
            <a:r>
              <a:rPr lang="en-US" sz="1600" dirty="0">
                <a:effectLst/>
                <a:latin typeface="Times New Roman" panose="02020603050405020304" pitchFamily="18" charset="0"/>
                <a:ea typeface="Times New Roman" panose="02020603050405020304" pitchFamily="18" charset="0"/>
              </a:rPr>
              <a:t>Real-time object detection is a crucial component in various applications such as autonomous vehicles, surveillance systems, and human-computer interaction. In recent years, deep learning-based approaches have demonstrated remarkable performance in this domain. Among them, You Only Look Once (YOLO) stands out for its ability to achieve high accuracy while maintaining real-time processing speeds. This project focuses on implementing real-time object detection using YOLO, a state-of-the-art convolutional neural network (CNN) architecture. Through this work, we aim to explore the capabilities of YOLO in detecting objects accurately and efficiently in live video streams. The project involves understanding the underlying architecture of YOLO, training the model on a suitable dataset, optimizing it for real-time performance, and integrating it into a practical application. Key components of the project include dataset preparation, model training, evaluation, and deployment. We leverage popular deep learning frameworks such as TensorFlow or </a:t>
            </a:r>
            <a:r>
              <a:rPr lang="en-US" sz="1600" dirty="0" err="1">
                <a:effectLst/>
                <a:latin typeface="Times New Roman" panose="02020603050405020304" pitchFamily="18" charset="0"/>
                <a:ea typeface="Times New Roman" panose="02020603050405020304" pitchFamily="18" charset="0"/>
              </a:rPr>
              <a:t>vscode</a:t>
            </a:r>
            <a:r>
              <a:rPr lang="en-US" sz="1600" dirty="0">
                <a:effectLst/>
                <a:latin typeface="Times New Roman" panose="02020603050405020304" pitchFamily="18" charset="0"/>
                <a:ea typeface="Times New Roman" panose="02020603050405020304" pitchFamily="18" charset="0"/>
              </a:rPr>
              <a:t> for implementation, taking advantage of their robust tools for model training and deployment. Additionally, we explore techniques for optimizing inference speed without compromising accuracy, crucial for achieving real-time performance in resource-constrained environments. The project's outcomes will include a comprehensive analysis of YOLO's performance in real-time object detection tasks, along with insights into optimizing deep learning models for efficiency.</a:t>
            </a:r>
          </a:p>
          <a:p>
            <a:pPr algn="just">
              <a:lnSpc>
                <a:spcPct val="160000"/>
              </a:lnSpc>
            </a:pPr>
            <a:endParaRPr lang="en-US" sz="1600" dirty="0"/>
          </a:p>
        </p:txBody>
      </p:sp>
    </p:spTree>
    <p:extLst>
      <p:ext uri="{BB962C8B-B14F-4D97-AF65-F5344CB8AC3E}">
        <p14:creationId xmlns:p14="http://schemas.microsoft.com/office/powerpoint/2010/main" val="403973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48F7-D741-5C10-CF49-CC297921BA1E}"/>
              </a:ext>
            </a:extLst>
          </p:cNvPr>
          <p:cNvSpPr>
            <a:spLocks noGrp="1"/>
          </p:cNvSpPr>
          <p:nvPr>
            <p:ph type="title"/>
          </p:nvPr>
        </p:nvSpPr>
        <p:spPr>
          <a:xfrm>
            <a:off x="838200" y="302732"/>
            <a:ext cx="10515600" cy="756610"/>
          </a:xfrm>
        </p:spPr>
        <p:txBody>
          <a:bodyPr>
            <a:normAutofit/>
          </a:bodyPr>
          <a:lstStyle/>
          <a:p>
            <a:pPr algn="ctr"/>
            <a:r>
              <a:rPr lang="en-US"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9DFF025-0EC4-8A86-B804-E8E3771DB33C}"/>
              </a:ext>
            </a:extLst>
          </p:cNvPr>
          <p:cNvSpPr>
            <a:spLocks noGrp="1"/>
          </p:cNvSpPr>
          <p:nvPr>
            <p:ph idx="1"/>
          </p:nvPr>
        </p:nvSpPr>
        <p:spPr>
          <a:xfrm>
            <a:off x="809847" y="1160647"/>
            <a:ext cx="10515600" cy="5394621"/>
          </a:xfrm>
        </p:spPr>
        <p:txBody>
          <a:bodyPr>
            <a:normAutofit/>
          </a:bodyPr>
          <a:lstStyle/>
          <a:p>
            <a:pPr marL="0" marR="0" indent="0" algn="just">
              <a:lnSpc>
                <a:spcPct val="150000"/>
              </a:lnSpc>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In an era dominated by smart devices and automation, real-time object detection serves as the backbone for numerous applications, spanning from security surveillance to augmented reality experiences. The ability to accurately and efficiently identify objects in live video streams is not only a technical challenge but also a critical requirement for enabling advanced functionalities in various domains. This project delves into the realm of real-time object detection using YOLOv3, with a particular focus on optimizing its deployment for low-end devices. While YOLOv3 excels in performance, its resource-intensive nature poses challenges for deployment on devices with limited computational capabilities, such as embedded systems, smartphones, and IoT devices. The primary objective of this project is to bridge this gap by tailoring YOLOv3 to operate efficiently on low-end hardware, without compromising its real-time processing capabilities. The project unfolds through several interconnected stages. Initially, a comprehensive understanding of YOLOv3's architecture and functionality is established. This is followed by the selection and preparation of a suitable dataset for model training, a crucial step in ensuring robust detection performance across various object classes and scenarios. Subsequently, the YOLOv3 model undergoes rigorous training and optimization processes, aimed at reducing its computational complexity and memory footprint while preserving its high detection accuracy.</a:t>
            </a:r>
          </a:p>
          <a:p>
            <a:pPr marL="0" marR="0" indent="0" algn="just">
              <a:lnSpc>
                <a:spcPct val="150000"/>
              </a:lnSpc>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 </a:t>
            </a:r>
          </a:p>
          <a:p>
            <a:endParaRPr lang="en-US" sz="1600" dirty="0"/>
          </a:p>
        </p:txBody>
      </p:sp>
    </p:spTree>
    <p:extLst>
      <p:ext uri="{BB962C8B-B14F-4D97-AF65-F5344CB8AC3E}">
        <p14:creationId xmlns:p14="http://schemas.microsoft.com/office/powerpoint/2010/main" val="4112769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0AF0-CEB5-EEE4-7283-6D3FD45FB3A8}"/>
              </a:ext>
            </a:extLst>
          </p:cNvPr>
          <p:cNvSpPr>
            <a:spLocks noGrp="1"/>
          </p:cNvSpPr>
          <p:nvPr>
            <p:ph type="title"/>
          </p:nvPr>
        </p:nvSpPr>
        <p:spPr>
          <a:xfrm>
            <a:off x="838200" y="51465"/>
            <a:ext cx="10515600" cy="767242"/>
          </a:xfrm>
        </p:spPr>
        <p:txBody>
          <a:bodyPr>
            <a:normAutofit/>
          </a:bodyPr>
          <a:lstStyle/>
          <a:p>
            <a:pPr algn="ctr"/>
            <a:r>
              <a:rPr lang="en-US" sz="40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D460BA09-116F-BD98-B1EC-AE67D8812993}"/>
              </a:ext>
            </a:extLst>
          </p:cNvPr>
          <p:cNvSpPr>
            <a:spLocks noGrp="1"/>
          </p:cNvSpPr>
          <p:nvPr>
            <p:ph idx="1"/>
          </p:nvPr>
        </p:nvSpPr>
        <p:spPr>
          <a:xfrm>
            <a:off x="838200" y="1001602"/>
            <a:ext cx="10515600" cy="5484259"/>
          </a:xfrm>
        </p:spPr>
        <p:txBody>
          <a:bodyPr>
            <a:normAutofit/>
          </a:bodyPr>
          <a:lstStyle/>
          <a:p>
            <a:pPr marL="0" marR="0" indent="0" algn="just">
              <a:spcBef>
                <a:spcPts val="0"/>
              </a:spcBef>
              <a:spcAft>
                <a:spcPts val="0"/>
              </a:spcAft>
              <a:buNone/>
            </a:pPr>
            <a:r>
              <a:rPr lang="en-US" sz="1600" b="1" dirty="0">
                <a:effectLst/>
                <a:latin typeface="Times New Roman" panose="02020603050405020304" pitchFamily="18" charset="0"/>
                <a:ea typeface="Times New Roman" panose="02020603050405020304" pitchFamily="18" charset="0"/>
              </a:rPr>
              <a:t>PROBLEM</a:t>
            </a:r>
          </a:p>
          <a:p>
            <a:pPr marL="0" marR="0" indent="0" algn="just">
              <a:spcBef>
                <a:spcPts val="0"/>
              </a:spcBef>
              <a:spcAft>
                <a:spcPts val="0"/>
              </a:spcAft>
              <a:buNone/>
            </a:pPr>
            <a:endParaRPr lang="en-US" sz="1800" dirty="0">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Object detection on low-end devices presents a significant challenge due to their constrained computational resources. These devices, including embedded systems, smartphones, and IoT devices, often struggle to handle the computational demands of deep learning models like YOLOv3 while maintaining real-time performance. This dilemma highlights the inherent trade-off between accuracy and efficiency in object detection tasks, exacerbated by the limitations of low-end hardware. Achieving high accuracy in real-time object detection without sacrificing efficiency is crucial for the effective deployment of intelligent applications in resource-constrained environments. Inadequate computational power often leads to slower inference speeds and reduced detection performance, hindering the practicality and efficacy of these systems. Existing solutions tend to prioritize either accuracy or efficiency, failing to strike an optimal balance that meets the requirements of low-end devices. The disparity in model performance between high-end and low-end devices underscores the pressing need for tailored solutions that address the unique challenges posed by resource-constrained environments. Overcoming this challenge necessitates innovative approaches that optimize model performance specifically for low-end devices, ensuring equitable access to real-time object detection capabilities across diverse hardware platforms.</a:t>
            </a:r>
          </a:p>
          <a:p>
            <a:pPr marL="0" marR="0" algn="just">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84958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7C0D-AE7C-0710-5318-67D06E24F32E}"/>
              </a:ext>
            </a:extLst>
          </p:cNvPr>
          <p:cNvSpPr>
            <a:spLocks noGrp="1"/>
          </p:cNvSpPr>
          <p:nvPr>
            <p:ph type="title"/>
          </p:nvPr>
        </p:nvSpPr>
        <p:spPr>
          <a:xfrm>
            <a:off x="838200" y="58480"/>
            <a:ext cx="10515600" cy="6810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F46359E7-D9CD-C940-2384-5A6EC03BBAD5}"/>
              </a:ext>
            </a:extLst>
          </p:cNvPr>
          <p:cNvSpPr>
            <a:spLocks noGrp="1"/>
          </p:cNvSpPr>
          <p:nvPr>
            <p:ph idx="1"/>
          </p:nvPr>
        </p:nvSpPr>
        <p:spPr>
          <a:xfrm>
            <a:off x="838200" y="934871"/>
            <a:ext cx="10515600" cy="4988258"/>
          </a:xfrm>
        </p:spPr>
        <p:txBody>
          <a:bodyPr>
            <a:normAutofit/>
          </a:bodyPr>
          <a:lstStyle/>
          <a:p>
            <a:pPr marL="0" marR="0" indent="0" algn="just">
              <a:lnSpc>
                <a:spcPct val="150000"/>
              </a:lnSpc>
              <a:spcBef>
                <a:spcPts val="0"/>
              </a:spcBef>
              <a:spcAft>
                <a:spcPts val="0"/>
              </a:spcAft>
              <a:buNone/>
            </a:pPr>
            <a:r>
              <a:rPr lang="en-US" sz="1600" b="1" dirty="0">
                <a:effectLst/>
                <a:latin typeface="Times New Roman" panose="02020603050405020304" pitchFamily="18" charset="0"/>
                <a:ea typeface="Times New Roman" panose="02020603050405020304" pitchFamily="18" charset="0"/>
              </a:rPr>
              <a:t>PURPOSE</a:t>
            </a:r>
          </a:p>
          <a:p>
            <a:pPr marL="0" marR="0" indent="0" algn="just">
              <a:lnSpc>
                <a:spcPct val="150000"/>
              </a:lnSpc>
              <a:spcBef>
                <a:spcPts val="0"/>
              </a:spcBef>
              <a:spcAft>
                <a:spcPts val="0"/>
              </a:spcAft>
              <a:buNone/>
            </a:pPr>
            <a:endParaRPr lang="en-US" sz="1600" b="1"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1600" dirty="0">
                <a:effectLst/>
                <a:latin typeface="Times New Roman" panose="02020603050405020304" pitchFamily="18" charset="0"/>
                <a:ea typeface="Times New Roman" panose="02020603050405020304" pitchFamily="18" charset="0"/>
              </a:rPr>
              <a:t>The primary purpose of this project is to empower low-end devices to perform real-time object detection tasks effectively, thereby democratizing access to advanced computer vision functionalities. By enhancing the capabilities of low-end hardware, this initiative aims to bridge the gap between high-end and low-end devices in terms of object detection performance. Enabling real-time object detection on low-end devices holds immense potential for deploying intelligent applications in diverse settings, including IoT, surveillance, and healthcare. This endeavor extends beyond technical innovation to drive societal impact, fostering inclusivity and accessibility in technology adoption. Realizing real-time object detection on low-end devices can revolutionize industries and improve quality of life by making intelligent systems more accessible and pervasive. By ensuring that advanced technologies are available to all, regardless of hardware constraints, this project seeks to bridge the digital divide and promote equitable access to AI-driven solutions.</a:t>
            </a:r>
          </a:p>
          <a:p>
            <a:endParaRPr lang="en-US" sz="2400" dirty="0"/>
          </a:p>
        </p:txBody>
      </p:sp>
    </p:spTree>
    <p:extLst>
      <p:ext uri="{BB962C8B-B14F-4D97-AF65-F5344CB8AC3E}">
        <p14:creationId xmlns:p14="http://schemas.microsoft.com/office/powerpoint/2010/main" val="227759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3B19F-8213-86C6-6D81-142E5E6CE307}"/>
              </a:ext>
            </a:extLst>
          </p:cNvPr>
          <p:cNvSpPr>
            <a:spLocks noGrp="1"/>
          </p:cNvSpPr>
          <p:nvPr>
            <p:ph type="title"/>
          </p:nvPr>
        </p:nvSpPr>
        <p:spPr>
          <a:xfrm>
            <a:off x="838200" y="40833"/>
            <a:ext cx="10515600" cy="719396"/>
          </a:xfrm>
        </p:spPr>
        <p:txBody>
          <a:bodyPr>
            <a:normAutofit/>
          </a:bodyPr>
          <a:lstStyle/>
          <a:p>
            <a:pPr algn="ctr"/>
            <a:r>
              <a:rPr lang="en-US" sz="40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2BA6F6E9-5C2C-EC06-F61B-448197383E47}"/>
              </a:ext>
            </a:extLst>
          </p:cNvPr>
          <p:cNvSpPr>
            <a:spLocks noGrp="1"/>
          </p:cNvSpPr>
          <p:nvPr>
            <p:ph idx="1"/>
          </p:nvPr>
        </p:nvSpPr>
        <p:spPr>
          <a:xfrm>
            <a:off x="838200" y="852745"/>
            <a:ext cx="10515600" cy="5659696"/>
          </a:xfrm>
        </p:spPr>
        <p:txBody>
          <a:bodyPr>
            <a:normAutofit/>
          </a:bodyPr>
          <a:lstStyle/>
          <a:p>
            <a:pPr marL="0" indent="0">
              <a:lnSpc>
                <a:spcPct val="150000"/>
              </a:lnSpc>
              <a:buNone/>
            </a:pPr>
            <a:r>
              <a:rPr lang="en-US" sz="1600" b="1" dirty="0">
                <a:latin typeface="Times New Roman" panose="02020603050405020304" pitchFamily="18" charset="0"/>
                <a:cs typeface="Times New Roman" panose="02020603050405020304" pitchFamily="18" charset="0"/>
              </a:rPr>
              <a:t>SOLUTION</a:t>
            </a:r>
            <a:endParaRPr lang="en-US" sz="18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a:effectLst/>
                <a:latin typeface="Times New Roman" panose="02020603050405020304" pitchFamily="18" charset="0"/>
                <a:ea typeface="Times New Roman" panose="02020603050405020304" pitchFamily="18" charset="0"/>
              </a:rPr>
              <a:t>The solution to the challenges posed by real-time object detection on low-end devices involves optimizing the YOLOv3 architecture and deployment process specifically for these platforms. This optimization effort encompasses various techniques aimed at reducing the computational and memory requirements of YOLOv3 while preserving its high detection accuracy. Techniques such as model quantization, layer pruning, and network architecture modifications are explored to streamline the model and ensure compatibility with the computational constraints of low-end hardware. Additionally, lightweight deep learning frameworks and hardware acceleration mechanisms are leveraged to facilitate efficient execution of YOLOv3 models on low-end devices. By prioritizing energy efficiency and streamlining the inference process, the solution aims to achieve real-time object detection speeds while prolonging device battery life. This holistic approach addresses both computational and energy constraints inherent in low-end devices, paving the way for ubiquitous deployment of real-time object detection systems across diverse hardware platforms.</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2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BC73-16C9-CD1C-70F2-6E58D456D432}"/>
              </a:ext>
            </a:extLst>
          </p:cNvPr>
          <p:cNvSpPr>
            <a:spLocks noGrp="1"/>
          </p:cNvSpPr>
          <p:nvPr>
            <p:ph type="title"/>
          </p:nvPr>
        </p:nvSpPr>
        <p:spPr>
          <a:xfrm>
            <a:off x="838200" y="115260"/>
            <a:ext cx="10515600" cy="745977"/>
          </a:xfrm>
        </p:spPr>
        <p:txBody>
          <a:bodyPr>
            <a:normAutofit/>
          </a:bodyPr>
          <a:lstStyle/>
          <a:p>
            <a:pPr algn="ctr"/>
            <a:r>
              <a:rPr lang="en-US" sz="4000"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D5A40E3A-7D5F-CDCB-D3B5-6A2859C40686}"/>
              </a:ext>
            </a:extLst>
          </p:cNvPr>
          <p:cNvGraphicFramePr>
            <a:graphicFrameLocks noGrp="1"/>
          </p:cNvGraphicFramePr>
          <p:nvPr>
            <p:ph idx="1"/>
            <p:extLst>
              <p:ext uri="{D42A27DB-BD31-4B8C-83A1-F6EECF244321}">
                <p14:modId xmlns:p14="http://schemas.microsoft.com/office/powerpoint/2010/main" val="1312301892"/>
              </p:ext>
            </p:extLst>
          </p:nvPr>
        </p:nvGraphicFramePr>
        <p:xfrm>
          <a:off x="838200" y="937805"/>
          <a:ext cx="10515600" cy="568833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58754417"/>
                    </a:ext>
                  </a:extLst>
                </a:gridCol>
                <a:gridCol w="2103120">
                  <a:extLst>
                    <a:ext uri="{9D8B030D-6E8A-4147-A177-3AD203B41FA5}">
                      <a16:colId xmlns:a16="http://schemas.microsoft.com/office/drawing/2014/main" val="3804991031"/>
                    </a:ext>
                  </a:extLst>
                </a:gridCol>
                <a:gridCol w="2103120">
                  <a:extLst>
                    <a:ext uri="{9D8B030D-6E8A-4147-A177-3AD203B41FA5}">
                      <a16:colId xmlns:a16="http://schemas.microsoft.com/office/drawing/2014/main" val="2626441253"/>
                    </a:ext>
                  </a:extLst>
                </a:gridCol>
                <a:gridCol w="2103120">
                  <a:extLst>
                    <a:ext uri="{9D8B030D-6E8A-4147-A177-3AD203B41FA5}">
                      <a16:colId xmlns:a16="http://schemas.microsoft.com/office/drawing/2014/main" val="3913656740"/>
                    </a:ext>
                  </a:extLst>
                </a:gridCol>
                <a:gridCol w="2103120">
                  <a:extLst>
                    <a:ext uri="{9D8B030D-6E8A-4147-A177-3AD203B41FA5}">
                      <a16:colId xmlns:a16="http://schemas.microsoft.com/office/drawing/2014/main" val="3445782321"/>
                    </a:ext>
                  </a:extLst>
                </a:gridCol>
              </a:tblGrid>
              <a:tr h="933450">
                <a:tc>
                  <a:txBody>
                    <a:bodyPr/>
                    <a:lstStyle/>
                    <a:p>
                      <a:pPr algn="ctr"/>
                      <a:r>
                        <a:rPr lang="en-US" dirty="0"/>
                        <a:t>YEAR</a:t>
                      </a:r>
                    </a:p>
                  </a:txBody>
                  <a:tcPr/>
                </a:tc>
                <a:tc>
                  <a:txBody>
                    <a:bodyPr/>
                    <a:lstStyle/>
                    <a:p>
                      <a:pPr algn="ctr"/>
                      <a:r>
                        <a:rPr lang="en-US" dirty="0"/>
                        <a:t>TITLE</a:t>
                      </a:r>
                    </a:p>
                  </a:txBody>
                  <a:tcPr/>
                </a:tc>
                <a:tc>
                  <a:txBody>
                    <a:bodyPr/>
                    <a:lstStyle/>
                    <a:p>
                      <a:pPr algn="ctr"/>
                      <a:r>
                        <a:rPr lang="en-US" dirty="0"/>
                        <a:t>AUTHOR</a:t>
                      </a:r>
                    </a:p>
                  </a:txBody>
                  <a:tcPr/>
                </a:tc>
                <a:tc>
                  <a:txBody>
                    <a:bodyPr/>
                    <a:lstStyle/>
                    <a:p>
                      <a:pPr algn="ctr"/>
                      <a:r>
                        <a:rPr lang="en-US" dirty="0"/>
                        <a:t>MODEL</a:t>
                      </a:r>
                    </a:p>
                  </a:txBody>
                  <a:tcPr/>
                </a:tc>
                <a:tc>
                  <a:txBody>
                    <a:bodyPr/>
                    <a:lstStyle/>
                    <a:p>
                      <a:pPr algn="ctr"/>
                      <a:r>
                        <a:rPr lang="en-US" dirty="0"/>
                        <a:t>ACCURACY</a:t>
                      </a:r>
                    </a:p>
                  </a:txBody>
                  <a:tcPr/>
                </a:tc>
                <a:extLst>
                  <a:ext uri="{0D108BD9-81ED-4DB2-BD59-A6C34878D82A}">
                    <a16:rowId xmlns:a16="http://schemas.microsoft.com/office/drawing/2014/main" val="497032328"/>
                  </a:ext>
                </a:extLst>
              </a:tr>
              <a:tr h="933450">
                <a:tc>
                  <a:txBody>
                    <a:bodyPr/>
                    <a:lstStyle/>
                    <a:p>
                      <a:pPr algn="ctr"/>
                      <a:r>
                        <a:rPr lang="en-US" sz="1600" dirty="0">
                          <a:latin typeface="Times New Roman" panose="02020603050405020304" pitchFamily="18" charset="0"/>
                          <a:cs typeface="Times New Roman" panose="02020603050405020304" pitchFamily="18" charset="0"/>
                        </a:rPr>
                        <a:t>2016</a:t>
                      </a:r>
                    </a:p>
                  </a:txBody>
                  <a:tcPr/>
                </a:tc>
                <a:tc>
                  <a:txBody>
                    <a:bodyPr/>
                    <a:lstStyle/>
                    <a:p>
                      <a:pPr algn="l"/>
                      <a:r>
                        <a:rPr lang="en-US" sz="1600" b="0" kern="1200" dirty="0">
                          <a:solidFill>
                            <a:schemeClr val="dk1"/>
                          </a:solidFill>
                          <a:effectLst/>
                          <a:latin typeface="Times New Roman" panose="02020603050405020304" pitchFamily="18" charset="0"/>
                          <a:ea typeface="+mn-ea"/>
                          <a:cs typeface="Times New Roman" panose="02020603050405020304" pitchFamily="18" charset="0"/>
                        </a:rPr>
                        <a:t>You Only Look Once: Unified, Real-Time Object Detection (YOLO)</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dk1"/>
                          </a:solidFill>
                          <a:effectLst/>
                          <a:latin typeface="Times New Roman" panose="02020603050405020304" pitchFamily="18" charset="0"/>
                          <a:ea typeface="+mn-ea"/>
                          <a:cs typeface="Times New Roman" panose="02020603050405020304" pitchFamily="18" charset="0"/>
                        </a:rPr>
                        <a:t>Joseph Redmon</a:t>
                      </a:r>
                      <a:endParaRPr lang="en-US" sz="1600" b="0" dirty="0">
                        <a:latin typeface="Times New Roman" panose="02020603050405020304" pitchFamily="18" charset="0"/>
                        <a:cs typeface="Times New Roman" panose="02020603050405020304" pitchFamily="18" charset="0"/>
                      </a:endParaRPr>
                    </a:p>
                  </a:txBody>
                  <a:tcPr/>
                </a:tc>
                <a:tc>
                  <a:txBody>
                    <a:bodyPr/>
                    <a:lstStyle/>
                    <a:p>
                      <a:pPr algn="ctr"/>
                      <a:r>
                        <a:rPr lang="en-US" dirty="0"/>
                        <a:t>YOLO</a:t>
                      </a: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Average Precision (mAP): 63%</a:t>
                      </a:r>
                    </a:p>
                    <a:p>
                      <a:r>
                        <a:rPr lang="en-US" sz="1600" kern="1200" dirty="0">
                          <a:solidFill>
                            <a:schemeClr val="dk1"/>
                          </a:solidFill>
                          <a:effectLst/>
                          <a:latin typeface="Times New Roman" panose="02020603050405020304" pitchFamily="18" charset="0"/>
                          <a:ea typeface="+mn-ea"/>
                          <a:cs typeface="Times New Roman" panose="02020603050405020304" pitchFamily="18" charset="0"/>
                        </a:rPr>
                        <a:t>FPS: 45</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1114309"/>
                  </a:ext>
                </a:extLst>
              </a:tr>
              <a:tr h="933450">
                <a:tc>
                  <a:txBody>
                    <a:bodyPr/>
                    <a:lstStyle/>
                    <a:p>
                      <a:pPr algn="ctr"/>
                      <a:r>
                        <a:rPr lang="en-US" sz="1600" dirty="0">
                          <a:latin typeface="Times New Roman" panose="02020603050405020304" pitchFamily="18" charset="0"/>
                          <a:cs typeface="Times New Roman" panose="02020603050405020304" pitchFamily="18" charset="0"/>
                        </a:rPr>
                        <a:t>2015</a:t>
                      </a:r>
                    </a:p>
                  </a:txBody>
                  <a:tcPr/>
                </a:tc>
                <a:tc>
                  <a:txBody>
                    <a:bodyPr/>
                    <a:lstStyle/>
                    <a:p>
                      <a:pPr algn="l"/>
                      <a:r>
                        <a:rPr lang="en-US" sz="1600" b="0" kern="1200" dirty="0">
                          <a:solidFill>
                            <a:schemeClr val="dk1"/>
                          </a:solidFill>
                          <a:effectLst/>
                          <a:latin typeface="Times New Roman" panose="02020603050405020304" pitchFamily="18" charset="0"/>
                          <a:ea typeface="+mn-ea"/>
                          <a:cs typeface="Times New Roman" panose="02020603050405020304" pitchFamily="18" charset="0"/>
                        </a:rPr>
                        <a:t>Faster R-CNN: Towards Real-Time Object Detection with Region Proposal Networks </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dk1"/>
                          </a:solidFill>
                          <a:effectLst/>
                          <a:latin typeface="Times New Roman" panose="02020603050405020304" pitchFamily="18" charset="0"/>
                          <a:ea typeface="+mn-ea"/>
                          <a:cs typeface="Times New Roman" panose="02020603050405020304" pitchFamily="18" charset="0"/>
                        </a:rPr>
                        <a:t>Shaoqing Ren </a:t>
                      </a:r>
                      <a:endParaRPr lang="en-US" sz="1600" b="0" dirty="0">
                        <a:latin typeface="Times New Roman" panose="02020603050405020304" pitchFamily="18" charset="0"/>
                        <a:cs typeface="Times New Roman" panose="02020603050405020304" pitchFamily="18" charset="0"/>
                      </a:endParaRPr>
                    </a:p>
                  </a:txBody>
                  <a:tcPr/>
                </a:tc>
                <a:tc>
                  <a:txBody>
                    <a:bodyPr/>
                    <a:lstStyle/>
                    <a:p>
                      <a:pPr algn="ctr"/>
                      <a:r>
                        <a:rPr lang="en-US" dirty="0"/>
                        <a:t>FASTER RCNN</a:t>
                      </a: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Average Precision (mAP): 73.2%</a:t>
                      </a: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FPS: 5</a:t>
                      </a:r>
                      <a:endParaRPr lang="en-US" sz="1800" dirty="0">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1222685034"/>
                  </a:ext>
                </a:extLst>
              </a:tr>
              <a:tr h="933450">
                <a:tc>
                  <a:txBody>
                    <a:bodyPr/>
                    <a:lstStyle/>
                    <a:p>
                      <a:pPr algn="ctr"/>
                      <a:r>
                        <a:rPr lang="en-US" sz="1600" dirty="0">
                          <a:latin typeface="Times New Roman" panose="02020603050405020304" pitchFamily="18" charset="0"/>
                          <a:cs typeface="Times New Roman" panose="02020603050405020304" pitchFamily="18" charset="0"/>
                        </a:rPr>
                        <a:t>2016</a:t>
                      </a:r>
                    </a:p>
                  </a:txBody>
                  <a:tcPr/>
                </a:tc>
                <a:tc>
                  <a:txBody>
                    <a:bodyPr/>
                    <a:lstStyle/>
                    <a:p>
                      <a:r>
                        <a:rPr lang="en-US" sz="1600" b="0" kern="1200" dirty="0">
                          <a:solidFill>
                            <a:schemeClr val="dk1"/>
                          </a:solidFill>
                          <a:effectLst/>
                          <a:latin typeface="Times New Roman" panose="02020603050405020304" pitchFamily="18" charset="0"/>
                          <a:ea typeface="+mn-ea"/>
                          <a:cs typeface="Times New Roman" panose="02020603050405020304" pitchFamily="18" charset="0"/>
                        </a:rPr>
                        <a:t>Single Shot Multibox Detector (SSD) </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dk1"/>
                          </a:solidFill>
                          <a:effectLst/>
                          <a:latin typeface="Times New Roman" panose="02020603050405020304" pitchFamily="18" charset="0"/>
                          <a:ea typeface="+mn-ea"/>
                          <a:cs typeface="Times New Roman" panose="02020603050405020304" pitchFamily="18" charset="0"/>
                        </a:rPr>
                        <a:t>Wei Liu </a:t>
                      </a:r>
                      <a:endParaRPr lang="en-US" sz="1600" b="0" dirty="0">
                        <a:latin typeface="Times New Roman" panose="02020603050405020304" pitchFamily="18" charset="0"/>
                        <a:cs typeface="Times New Roman" panose="02020603050405020304" pitchFamily="18" charset="0"/>
                      </a:endParaRPr>
                    </a:p>
                  </a:txBody>
                  <a:tcPr/>
                </a:tc>
                <a:tc>
                  <a:txBody>
                    <a:bodyPr/>
                    <a:lstStyle/>
                    <a:p>
                      <a:pPr algn="ctr"/>
                      <a:r>
                        <a:rPr lang="en-US" dirty="0"/>
                        <a:t>SSD</a:t>
                      </a: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Average Precision (mAP): 74%</a:t>
                      </a: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FPS: 20</a:t>
                      </a:r>
                      <a:endParaRPr lang="en-US" sz="1800" dirty="0">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1499885054"/>
                  </a:ext>
                </a:extLst>
              </a:tr>
              <a:tr h="933450">
                <a:tc>
                  <a:txBody>
                    <a:bodyPr/>
                    <a:lstStyle/>
                    <a:p>
                      <a:pPr algn="ctr"/>
                      <a:r>
                        <a:rPr lang="en-US" sz="1600" dirty="0">
                          <a:latin typeface="Times New Roman" panose="02020603050405020304" pitchFamily="18" charset="0"/>
                          <a:cs typeface="Times New Roman" panose="02020603050405020304" pitchFamily="18" charset="0"/>
                        </a:rPr>
                        <a:t>2020</a:t>
                      </a:r>
                    </a:p>
                  </a:txBody>
                  <a:tcPr/>
                </a:tc>
                <a:tc>
                  <a:txBody>
                    <a:bodyPr/>
                    <a:lstStyle/>
                    <a:p>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EfficientDet</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Scalable and Efficient Object Detection </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Mingxing</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Tan</a:t>
                      </a:r>
                      <a:endParaRPr lang="en-US"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EfficientDet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Average Precision (mAP): 84%</a:t>
                      </a: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FPS: 45</a:t>
                      </a:r>
                      <a:endParaRPr lang="en-US" sz="1800" dirty="0">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4120811291"/>
                  </a:ext>
                </a:extLst>
              </a:tr>
            </a:tbl>
          </a:graphicData>
        </a:graphic>
      </p:graphicFrame>
    </p:spTree>
    <p:extLst>
      <p:ext uri="{BB962C8B-B14F-4D97-AF65-F5344CB8AC3E}">
        <p14:creationId xmlns:p14="http://schemas.microsoft.com/office/powerpoint/2010/main" val="21607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E247-A1C7-2783-AF57-DDD3EEC72882}"/>
              </a:ext>
            </a:extLst>
          </p:cNvPr>
          <p:cNvSpPr>
            <a:spLocks noGrp="1"/>
          </p:cNvSpPr>
          <p:nvPr>
            <p:ph type="title"/>
          </p:nvPr>
        </p:nvSpPr>
        <p:spPr>
          <a:xfrm>
            <a:off x="838200" y="152475"/>
            <a:ext cx="10515600" cy="719396"/>
          </a:xfrm>
        </p:spPr>
        <p:txBody>
          <a:bodyPr>
            <a:normAutofit/>
          </a:bodyPr>
          <a:lstStyle/>
          <a:p>
            <a:pPr algn="ctr"/>
            <a:r>
              <a:rPr lang="en-US" sz="4000"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BBC8260A-7CAE-5D21-4811-A3CA721336CA}"/>
              </a:ext>
            </a:extLst>
          </p:cNvPr>
          <p:cNvSpPr>
            <a:spLocks noGrp="1"/>
          </p:cNvSpPr>
          <p:nvPr>
            <p:ph idx="1"/>
          </p:nvPr>
        </p:nvSpPr>
        <p:spPr>
          <a:xfrm>
            <a:off x="838200" y="1033499"/>
            <a:ext cx="10515600" cy="4879900"/>
          </a:xfrm>
        </p:spPr>
        <p:txBody>
          <a:bodyPr>
            <a:normAutofit/>
          </a:bodyPr>
          <a:lstStyle/>
          <a:p>
            <a:pPr marL="0" indent="0" algn="just">
              <a:lnSpc>
                <a:spcPct val="150000"/>
              </a:lnSpc>
              <a:buNone/>
            </a:pPr>
            <a:r>
              <a:rPr lang="en-US" sz="1600" dirty="0">
                <a:effectLst/>
                <a:latin typeface="Times New Roman" panose="02020603050405020304" pitchFamily="18" charset="0"/>
                <a:ea typeface="Times New Roman" panose="02020603050405020304" pitchFamily="18" charset="0"/>
              </a:rPr>
              <a:t>The existing system represents a sophisticated approach to real-time object detection, leveraging the capabilities of TensorFlow as the underlying deep learning framework and the Faster R-CNN (Region-based Convolutional Neural Network) model for accurate and efficient detection tasks. TensorFlow's flexibility and extensive ecosystem make it a popular choice for developing deep learning models, while Faster R-CNN's region-based approach enables precise localization of objects within images. These components work synergistically to achieve high detection accuracy across various object classes and scenarios. However, the computational demands of TensorFlow and the complex architecture of Faster R-CNN require substantial processing power, typically available on high-end devices. As a result, the existing system's effectiveness is contingent on the availability of robust computational resources, limiting its deployment to environments where such resources are readily accessible. Moreover, the energy-intensive nature of these models may pose challenges in scenarios where energy efficiency is paramount, such as battery-powered devices or edge computing applications. Despite its effectiveness in achieving accurate object detection, the existing system's reliance on high-end hardware restricts its practical applicability in resource-constrained settings.</a:t>
            </a:r>
          </a:p>
          <a:p>
            <a:pPr marL="0" indent="0">
              <a:lnSpc>
                <a:spcPct val="150000"/>
              </a:lnSpc>
              <a:buNone/>
            </a:pPr>
            <a:endParaRPr lang="en-US" sz="2400" dirty="0"/>
          </a:p>
        </p:txBody>
      </p:sp>
    </p:spTree>
    <p:extLst>
      <p:ext uri="{BB962C8B-B14F-4D97-AF65-F5344CB8AC3E}">
        <p14:creationId xmlns:p14="http://schemas.microsoft.com/office/powerpoint/2010/main" val="3858548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2264</Words>
  <Application>Microsoft Office PowerPoint</Application>
  <PresentationFormat>Widescreen</PresentationFormat>
  <Paragraphs>117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Symbol</vt:lpstr>
      <vt:lpstr>Times New Roman</vt:lpstr>
      <vt:lpstr>Office Theme</vt:lpstr>
      <vt:lpstr>Real Time Object Detection Using YOLO</vt:lpstr>
      <vt:lpstr>CONTENTS</vt:lpstr>
      <vt:lpstr>ABSTRACT</vt:lpstr>
      <vt:lpstr>INTRODUCTION</vt:lpstr>
      <vt:lpstr>OBJECTIVES</vt:lpstr>
      <vt:lpstr>OBJECTIVES</vt:lpstr>
      <vt:lpstr>OBJECTIVES</vt:lpstr>
      <vt:lpstr>LITERATURE SURVEY</vt:lpstr>
      <vt:lpstr>EXISTING SYSTEM</vt:lpstr>
      <vt:lpstr>PROPOSED SYSTEM</vt:lpstr>
      <vt:lpstr>SOFTWARE REQUIREMENTS</vt:lpstr>
      <vt:lpstr>HARDWARE REQUIREMENTS</vt:lpstr>
      <vt:lpstr>PROBLEM STATEMENT</vt:lpstr>
      <vt:lpstr>ARCITECTURE</vt:lpstr>
      <vt:lpstr>RESULT</vt:lpstr>
      <vt:lpstr>FINAL OUTPUT SCREENSHOTS</vt:lpstr>
      <vt:lpstr>FINAL OUTPUT SCREENSHOTS</vt:lpstr>
      <vt:lpstr>FINAL OUTPUT SCREENSHOTS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Object Detection Using YOLO</dc:title>
  <dc:creator>sai abhinay</dc:creator>
  <cp:lastModifiedBy>sai abhinay</cp:lastModifiedBy>
  <cp:revision>4</cp:revision>
  <dcterms:created xsi:type="dcterms:W3CDTF">2024-05-02T05:46:28Z</dcterms:created>
  <dcterms:modified xsi:type="dcterms:W3CDTF">2024-05-11T06:20:42Z</dcterms:modified>
</cp:coreProperties>
</file>