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2110740"/>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SHAIK SADIYA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IN" dirty="0"/>
          </a:p>
        </p:txBody>
      </p:sp>
      <p:sp>
        <p:nvSpPr>
          <p:cNvPr id="3" name="TextBox 2"/>
          <p:cNvSpPr txBox="1"/>
          <p:nvPr/>
        </p:nvSpPr>
        <p:spPr>
          <a:xfrm>
            <a:off x="1219200" y="2133601"/>
            <a:ext cx="7010400" cy="461665"/>
          </a:xfrm>
          <a:prstGeom prst="rect">
            <a:avLst/>
          </a:prstGeom>
          <a:noFill/>
        </p:spPr>
        <p:txBody>
          <a:bodyPr wrap="square" rtlCol="0">
            <a:spAutoFit/>
          </a:bodyPr>
          <a:lstStyle/>
          <a:p>
            <a:r>
              <a:rPr lang="en-IN" sz="2400" dirty="0"/>
              <a:t>https://github.com/shaiksadiya123/sadiya_project.git</a:t>
            </a:r>
          </a:p>
        </p:txBody>
      </p:sp>
    </p:spTree>
    <p:extLst>
      <p:ext uri="{BB962C8B-B14F-4D97-AF65-F5344CB8AC3E}">
        <p14:creationId xmlns:p14="http://schemas.microsoft.com/office/powerpoint/2010/main" val="15110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94" y="-2742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r>
              <a:rPr lang="en-US" sz="4000" b="0" spc="5" dirty="0">
                <a:latin typeface="+mn-lt"/>
              </a:rPr>
              <a:t/>
            </a:r>
            <a:br>
              <a:rPr lang="en-US" sz="4000" b="0" spc="5" dirty="0">
                <a:latin typeface="+mn-lt"/>
              </a:rPr>
            </a:br>
            <a:r>
              <a:rPr lang="en-US" sz="3600" b="0" spc="5" dirty="0">
                <a:latin typeface="+mn-lt"/>
              </a:rPr>
              <a:t/>
            </a: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r>
              <a:rPr lang="en-US" sz="1800" b="0" dirty="0">
                <a:latin typeface="+mn-lt"/>
                <a:cs typeface="Times New Roman" panose="02020603050405020304" pitchFamily="18" charset="0"/>
              </a:rPr>
              <a:t/>
            </a: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r>
              <a:rPr lang="en-US" sz="1800" b="0" dirty="0">
                <a:latin typeface="+mn-lt"/>
                <a:cs typeface="Times New Roman" panose="02020603050405020304" pitchFamily="18" charset="0"/>
              </a:rPr>
              <a:t/>
            </a:r>
            <a:br>
              <a:rPr lang="en-US" sz="1800" b="0" dirty="0">
                <a:latin typeface="+mn-lt"/>
                <a:cs typeface="Times New Roman" panose="02020603050405020304" pitchFamily="18" charset="0"/>
              </a:rPr>
            </a:br>
            <a:r>
              <a:rPr lang="en-US" sz="1800" b="0" dirty="0" smtClean="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smtClean="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endParaRPr lang="en-US" sz="2400" dirty="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err="1"/>
              <a:t>Keyloggers</a:t>
            </a:r>
            <a:r>
              <a:rPr lang="en-US" dirty="0"/>
              <a:t>, both hardware and software, pose significant security threats by secretly recording every keystroke made on a computer. This clandestine activity can lead to severe consequences, including data theft, financial loss, and identity theft. While hardware </a:t>
            </a:r>
            <a:r>
              <a:rPr lang="en-US" dirty="0" err="1"/>
              <a:t>keyloggers</a:t>
            </a:r>
            <a:r>
              <a:rPr lang="en-US" dirty="0"/>
              <a:t> require physical access to the device, software </a:t>
            </a:r>
            <a:r>
              <a:rPr lang="en-US" dirty="0" err="1"/>
              <a:t>keyloggers</a:t>
            </a:r>
            <a:r>
              <a:rPr lang="en-US" dirty="0"/>
              <a:t> can be installed remotely through malicious downloads, email attachments, or exploiting software vulnerabilities. Detecting and preventing </a:t>
            </a:r>
            <a:r>
              <a:rPr lang="en-US" dirty="0" err="1"/>
              <a:t>keyloggers</a:t>
            </a:r>
            <a:r>
              <a:rPr lang="en-US" dirty="0"/>
              <a:t> is a critical aspect of maintaining </a:t>
            </a:r>
            <a:r>
              <a:rPr lang="en-US" dirty="0" err="1"/>
              <a:t>cybersecurity</a:t>
            </a:r>
            <a:r>
              <a:rPr lang="en-US" dirty="0"/>
              <a:t> in personal, business, and government environments</a:t>
            </a:r>
            <a:r>
              <a:rPr lang="en-US" dirty="0" smtClean="0"/>
              <a:t>.</a:t>
            </a:r>
          </a:p>
          <a:p>
            <a:endParaRPr lang="en-US" dirty="0" smtClean="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809625" y="1504759"/>
            <a:ext cx="8543925" cy="5355312"/>
          </a:xfrm>
          <a:prstGeom prst="rect">
            <a:avLst/>
          </a:prstGeom>
          <a:noFill/>
        </p:spPr>
        <p:txBody>
          <a:bodyPr wrap="square" rtlCol="0">
            <a:spAutoFit/>
          </a:bodyPr>
          <a:lstStyle/>
          <a:p>
            <a:r>
              <a:rPr lang="en-US" b="1" dirty="0" smtClean="0"/>
              <a:t>Objective:</a:t>
            </a:r>
            <a:endParaRPr lang="en-US" b="1" dirty="0"/>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r>
              <a:rPr lang="en-US" dirty="0" smtClean="0"/>
              <a:t>.</a:t>
            </a:r>
          </a:p>
          <a:p>
            <a:r>
              <a:rPr lang="en-IN" b="1" dirty="0" smtClean="0"/>
              <a:t>Key Components</a:t>
            </a:r>
            <a:r>
              <a:rPr lang="en-IN" dirty="0" smtClean="0"/>
              <a:t>:</a:t>
            </a:r>
          </a:p>
          <a:p>
            <a:pPr marL="342900" indent="-342900">
              <a:buFont typeface="+mj-lt"/>
              <a:buAutoNum type="arabicPeriod"/>
            </a:pPr>
            <a:r>
              <a:rPr lang="en-US" b="1" dirty="0"/>
              <a:t>Detection </a:t>
            </a:r>
            <a:r>
              <a:rPr lang="en-US" b="1" dirty="0" smtClean="0"/>
              <a:t>Mechanisms:</a:t>
            </a:r>
            <a:endParaRPr lang="en-US" dirty="0"/>
          </a:p>
          <a:p>
            <a:r>
              <a:rPr lang="en-US" dirty="0" smtClean="0"/>
              <a:t>Signature-based Detection: Develop signatures for known </a:t>
            </a:r>
            <a:r>
              <a:rPr lang="en-US" dirty="0" err="1" smtClean="0"/>
              <a:t>keyloggers</a:t>
            </a:r>
            <a:r>
              <a:rPr lang="en-US" dirty="0" smtClean="0"/>
              <a:t> and use antivirus-like methods to detect them.</a:t>
            </a:r>
          </a:p>
          <a:p>
            <a:r>
              <a:rPr lang="en-US" dirty="0" smtClean="0"/>
              <a:t>Behavioral Analysis: Monitor system behaviors that may indicate the presence of a </a:t>
            </a:r>
            <a:r>
              <a:rPr lang="en-US" dirty="0" err="1" smtClean="0"/>
              <a:t>keylogger</a:t>
            </a:r>
            <a:r>
              <a:rPr lang="en-US" dirty="0" smtClean="0"/>
              <a:t>, such as unusual file access patterns or unexpected network traffic.</a:t>
            </a:r>
          </a:p>
          <a:p>
            <a:r>
              <a:rPr lang="en-US" dirty="0" smtClean="0"/>
              <a:t>2. </a:t>
            </a:r>
            <a:r>
              <a:rPr lang="en-US" b="1" dirty="0" smtClean="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a:t>
            </a:r>
            <a:r>
              <a:rPr lang="en-US" dirty="0" err="1"/>
              <a:t>keyloggers</a:t>
            </a:r>
            <a:r>
              <a:rPr lang="en-US" dirty="0"/>
              <a:t> and how to avoid them.</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1.Cybercriminals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smtClean="0">
                <a:latin typeface="Arial" panose="020B0604020202020204" pitchFamily="34" charset="0"/>
              </a:rPr>
              <a:t> </a:t>
            </a:r>
            <a:r>
              <a:rPr lang="en-US" b="1" dirty="0">
                <a:latin typeface="Arial" panose="020B0604020202020204" pitchFamily="34" charset="0"/>
              </a:rPr>
              <a:t>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2.Employers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Usage</a:t>
            </a:r>
            <a:r>
              <a:rPr kumimoji="0" lang="en-US" sz="1800" b="0" i="0" u="none" strike="noStrike" cap="none" normalizeH="0" baseline="0" dirty="0" smtClean="0">
                <a:ln>
                  <a:noFill/>
                </a:ln>
                <a:solidFill>
                  <a:schemeClr val="tx1"/>
                </a:solidFill>
                <a:effectLst/>
                <a:latin typeface="Arial" panose="020B0604020202020204" pitchFamily="34" charset="0"/>
              </a:rPr>
              <a:t>: Use </a:t>
            </a:r>
            <a:r>
              <a:rPr kumimoji="0" 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sz="1800" b="0" i="0" u="none" strike="noStrike" cap="none" normalizeH="0" baseline="0" dirty="0" smtClean="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b="1" dirty="0" smtClean="0"/>
              <a:t>3.Law </a:t>
            </a:r>
            <a:r>
              <a:rPr lang="en-US" b="1" dirty="0"/>
              <a:t>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r>
              <a:rPr lang="en-US" dirty="0" smtClean="0"/>
              <a:t>:</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r>
              <a:rPr lang="en-US" dirty="0" smtClean="0">
                <a:latin typeface="Arial" panose="020B0604020202020204" pitchFamily="34" charset="0"/>
              </a:rPr>
              <a:t>.</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r>
              <a:rPr lang="en-US" dirty="0" smtClean="0"/>
              <a:t>.</a:t>
            </a:r>
          </a:p>
          <a:p>
            <a:r>
              <a:rPr lang="en-US" b="1" dirty="0" smtClean="0"/>
              <a:t>2.Machine </a:t>
            </a:r>
            <a:r>
              <a:rPr lang="en-US" b="1" dirty="0"/>
              <a:t>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r>
              <a:rPr lang="en-US" dirty="0" smtClean="0"/>
              <a:t>:</a:t>
            </a:r>
          </a:p>
          <a:p>
            <a:endParaRPr lang="en-US" dirty="0"/>
          </a:p>
          <a:p>
            <a:r>
              <a:rPr lang="en-US" b="1" dirty="0" smtClean="0"/>
              <a:t>1</a:t>
            </a:r>
            <a:r>
              <a:rPr lang="en-US" b="1" dirty="0"/>
              <a:t>.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924</Words>
  <Application>Microsoft Office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SHAIK SADIYA</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Microsoft account</cp:lastModifiedBy>
  <cp:revision>12</cp:revision>
  <dcterms:created xsi:type="dcterms:W3CDTF">2024-06-03T05:48:59Z</dcterms:created>
  <dcterms:modified xsi:type="dcterms:W3CDTF">2024-06-21T16:01:45Z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