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BDF1D-C002-4097-AC7B-ACD5ED43F75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5240D-CC6C-432D-AC3E-2954EFF7675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RnD</a:t>
          </a:r>
          <a:endParaRPr lang="en-US" dirty="0"/>
        </a:p>
      </dgm:t>
    </dgm:pt>
    <dgm:pt modelId="{A9347B95-1DFC-4547-9B0F-7521936E4E28}" type="parTrans" cxnId="{7445A328-4532-4667-A5AC-572C2069F4C0}">
      <dgm:prSet/>
      <dgm:spPr/>
      <dgm:t>
        <a:bodyPr/>
        <a:lstStyle/>
        <a:p>
          <a:endParaRPr lang="en-US"/>
        </a:p>
      </dgm:t>
    </dgm:pt>
    <dgm:pt modelId="{5533ED63-1ABA-4683-9591-0BFDD44604B8}" type="sibTrans" cxnId="{7445A328-4532-4667-A5AC-572C2069F4C0}">
      <dgm:prSet/>
      <dgm:spPr/>
      <dgm:t>
        <a:bodyPr/>
        <a:lstStyle/>
        <a:p>
          <a:endParaRPr lang="en-US"/>
        </a:p>
      </dgm:t>
    </dgm:pt>
    <dgm:pt modelId="{CD7AC107-BBED-416A-9691-CB984C710A3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Identify Top 10 products</a:t>
          </a:r>
          <a:endParaRPr lang="en-US" dirty="0"/>
        </a:p>
      </dgm:t>
    </dgm:pt>
    <dgm:pt modelId="{0E6DF09F-25B8-4B24-BD75-487DA816C1FB}" type="parTrans" cxnId="{CF30D480-16A1-4375-B20C-74A46DA59081}">
      <dgm:prSet/>
      <dgm:spPr/>
      <dgm:t>
        <a:bodyPr/>
        <a:lstStyle/>
        <a:p>
          <a:endParaRPr lang="en-US"/>
        </a:p>
      </dgm:t>
    </dgm:pt>
    <dgm:pt modelId="{18226B88-3A31-407D-A9FB-F3A744B1DA24}" type="sibTrans" cxnId="{CF30D480-16A1-4375-B20C-74A46DA59081}">
      <dgm:prSet/>
      <dgm:spPr/>
      <dgm:t>
        <a:bodyPr/>
        <a:lstStyle/>
        <a:p>
          <a:endParaRPr lang="en-US"/>
        </a:p>
      </dgm:t>
    </dgm:pt>
    <dgm:pt modelId="{85CE5FAD-4521-4693-A579-6CD4F5D6CEE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Provide at least 5 reasons </a:t>
          </a:r>
          <a:endParaRPr lang="en-US" dirty="0"/>
        </a:p>
      </dgm:t>
    </dgm:pt>
    <dgm:pt modelId="{33127DBB-5777-470B-8A9A-293D39BC0FC2}" type="parTrans" cxnId="{0FD4C649-6F15-4D77-BF1A-19DB37D9408E}">
      <dgm:prSet/>
      <dgm:spPr/>
      <dgm:t>
        <a:bodyPr/>
        <a:lstStyle/>
        <a:p>
          <a:endParaRPr lang="en-US"/>
        </a:p>
      </dgm:t>
    </dgm:pt>
    <dgm:pt modelId="{C649B49D-EF2C-4139-A718-E54370F5A10E}" type="sibTrans" cxnId="{0FD4C649-6F15-4D77-BF1A-19DB37D9408E}">
      <dgm:prSet/>
      <dgm:spPr/>
      <dgm:t>
        <a:bodyPr/>
        <a:lstStyle/>
        <a:p>
          <a:endParaRPr lang="en-US"/>
        </a:p>
      </dgm:t>
    </dgm:pt>
    <dgm:pt modelId="{25BF135C-1045-48DB-8C93-E3794146E13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Product Pick</a:t>
          </a:r>
          <a:endParaRPr lang="en-US" dirty="0"/>
        </a:p>
      </dgm:t>
    </dgm:pt>
    <dgm:pt modelId="{768C619F-5292-45C0-AA1F-8C071F05B960}" type="parTrans" cxnId="{C75848CF-A31E-4095-B419-B30E28EA10B2}">
      <dgm:prSet/>
      <dgm:spPr/>
      <dgm:t>
        <a:bodyPr/>
        <a:lstStyle/>
        <a:p>
          <a:endParaRPr lang="en-US"/>
        </a:p>
      </dgm:t>
    </dgm:pt>
    <dgm:pt modelId="{A1D232F6-3FAC-4268-AA22-BC4D35D4999A}" type="sibTrans" cxnId="{C75848CF-A31E-4095-B419-B30E28EA10B2}">
      <dgm:prSet/>
      <dgm:spPr/>
      <dgm:t>
        <a:bodyPr/>
        <a:lstStyle/>
        <a:p>
          <a:endParaRPr lang="en-US"/>
        </a:p>
      </dgm:t>
    </dgm:pt>
    <dgm:pt modelId="{0979A602-163D-40EA-936E-94B26DDF2A2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Criteria of product pick</a:t>
          </a:r>
          <a:endParaRPr lang="en-US" dirty="0"/>
        </a:p>
      </dgm:t>
    </dgm:pt>
    <dgm:pt modelId="{286B3EDA-3067-423C-9489-5E0884A49392}" type="parTrans" cxnId="{3200D045-33DF-42B1-950F-D7D9EA189B83}">
      <dgm:prSet/>
      <dgm:spPr/>
      <dgm:t>
        <a:bodyPr/>
        <a:lstStyle/>
        <a:p>
          <a:endParaRPr lang="en-US"/>
        </a:p>
      </dgm:t>
    </dgm:pt>
    <dgm:pt modelId="{0FE9F673-B800-4615-ADDD-032BFE817BC4}" type="sibTrans" cxnId="{3200D045-33DF-42B1-950F-D7D9EA189B83}">
      <dgm:prSet/>
      <dgm:spPr/>
      <dgm:t>
        <a:bodyPr/>
        <a:lstStyle/>
        <a:p>
          <a:endParaRPr lang="en-US"/>
        </a:p>
      </dgm:t>
    </dgm:pt>
    <dgm:pt modelId="{16C43A2E-D130-471E-8C3C-400DC0B48D9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Order sample product and verify</a:t>
          </a:r>
          <a:endParaRPr lang="en-US" dirty="0"/>
        </a:p>
      </dgm:t>
    </dgm:pt>
    <dgm:pt modelId="{A9D51E53-6B57-4C17-B324-1CD0DF005E9D}" type="parTrans" cxnId="{E5044480-D237-45D9-9076-5FE4D34A9D5A}">
      <dgm:prSet/>
      <dgm:spPr/>
      <dgm:t>
        <a:bodyPr/>
        <a:lstStyle/>
        <a:p>
          <a:endParaRPr lang="en-US"/>
        </a:p>
      </dgm:t>
    </dgm:pt>
    <dgm:pt modelId="{BE165041-0EF7-4A00-A83B-8B07C2088FB5}" type="sibTrans" cxnId="{E5044480-D237-45D9-9076-5FE4D34A9D5A}">
      <dgm:prSet/>
      <dgm:spPr/>
      <dgm:t>
        <a:bodyPr/>
        <a:lstStyle/>
        <a:p>
          <a:endParaRPr lang="en-US"/>
        </a:p>
      </dgm:t>
    </dgm:pt>
    <dgm:pt modelId="{0C81B3FD-C49E-4BCE-B3BC-C5145AFE8D2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Order Request</a:t>
          </a:r>
          <a:endParaRPr lang="en-US" dirty="0"/>
        </a:p>
      </dgm:t>
    </dgm:pt>
    <dgm:pt modelId="{408BCFB3-42FF-49A9-AE20-552790F17A61}" type="parTrans" cxnId="{5AA08799-7C61-4BAE-BAD7-444AE4CB8037}">
      <dgm:prSet/>
      <dgm:spPr/>
      <dgm:t>
        <a:bodyPr/>
        <a:lstStyle/>
        <a:p>
          <a:endParaRPr lang="en-US"/>
        </a:p>
      </dgm:t>
    </dgm:pt>
    <dgm:pt modelId="{65E1C99D-5557-4A65-9467-66E0DD81E219}" type="sibTrans" cxnId="{5AA08799-7C61-4BAE-BAD7-444AE4CB8037}">
      <dgm:prSet/>
      <dgm:spPr/>
      <dgm:t>
        <a:bodyPr/>
        <a:lstStyle/>
        <a:p>
          <a:endParaRPr lang="en-US"/>
        </a:p>
      </dgm:t>
    </dgm:pt>
    <dgm:pt modelId="{879FF82C-7A37-41CD-AFCA-206D993F23E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Speak to manufactures</a:t>
          </a:r>
          <a:endParaRPr lang="en-US" dirty="0"/>
        </a:p>
      </dgm:t>
    </dgm:pt>
    <dgm:pt modelId="{EBAC04D9-A409-42EF-9FAF-8872E3201DDC}" type="parTrans" cxnId="{7BE47A8C-E4F6-4347-93FC-BF99E7CE1A0D}">
      <dgm:prSet/>
      <dgm:spPr/>
      <dgm:t>
        <a:bodyPr/>
        <a:lstStyle/>
        <a:p>
          <a:endParaRPr lang="en-US"/>
        </a:p>
      </dgm:t>
    </dgm:pt>
    <dgm:pt modelId="{D861F49A-AB2C-40A0-8DB8-AB8CB3D46790}" type="sibTrans" cxnId="{7BE47A8C-E4F6-4347-93FC-BF99E7CE1A0D}">
      <dgm:prSet/>
      <dgm:spPr/>
      <dgm:t>
        <a:bodyPr/>
        <a:lstStyle/>
        <a:p>
          <a:endParaRPr lang="en-US"/>
        </a:p>
      </dgm:t>
    </dgm:pt>
    <dgm:pt modelId="{F29A28BB-087B-4A21-B814-6DEB6EC5842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Get quotations and negotiate</a:t>
          </a:r>
          <a:endParaRPr lang="en-US" dirty="0"/>
        </a:p>
      </dgm:t>
    </dgm:pt>
    <dgm:pt modelId="{F752F7E1-9353-46DC-ABE5-96F94EE3B727}" type="parTrans" cxnId="{0F1DEA9D-D1D1-49A5-B8ED-F2E9D8FDDC10}">
      <dgm:prSet/>
      <dgm:spPr/>
      <dgm:t>
        <a:bodyPr/>
        <a:lstStyle/>
        <a:p>
          <a:endParaRPr lang="en-US"/>
        </a:p>
      </dgm:t>
    </dgm:pt>
    <dgm:pt modelId="{A0EBC40F-88E1-4E8C-974A-3B0586224C87}" type="sibTrans" cxnId="{0F1DEA9D-D1D1-49A5-B8ED-F2E9D8FDDC10}">
      <dgm:prSet/>
      <dgm:spPr/>
      <dgm:t>
        <a:bodyPr/>
        <a:lstStyle/>
        <a:p>
          <a:endParaRPr lang="en-US"/>
        </a:p>
      </dgm:t>
    </dgm:pt>
    <dgm:pt modelId="{7CE51468-E786-46AD-97DE-22E86AF8919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Order Receive</a:t>
          </a:r>
          <a:endParaRPr lang="en-US" dirty="0"/>
        </a:p>
      </dgm:t>
    </dgm:pt>
    <dgm:pt modelId="{6170E2D8-7C9F-4F3A-A4A7-9F9BB630530B}" type="parTrans" cxnId="{D702C9FE-5AF0-418F-8600-35579A0BB9AD}">
      <dgm:prSet/>
      <dgm:spPr/>
      <dgm:t>
        <a:bodyPr/>
        <a:lstStyle/>
        <a:p>
          <a:endParaRPr lang="en-US"/>
        </a:p>
      </dgm:t>
    </dgm:pt>
    <dgm:pt modelId="{67FEE858-BF47-4335-861C-7A4051DC2622}" type="sibTrans" cxnId="{D702C9FE-5AF0-418F-8600-35579A0BB9AD}">
      <dgm:prSet/>
      <dgm:spPr/>
      <dgm:t>
        <a:bodyPr/>
        <a:lstStyle/>
        <a:p>
          <a:endParaRPr lang="en-US"/>
        </a:p>
      </dgm:t>
    </dgm:pt>
    <dgm:pt modelId="{C61519A0-43F1-4FD7-9E02-4C49FCF5A9F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Stocking</a:t>
          </a:r>
          <a:endParaRPr lang="en-US" dirty="0"/>
        </a:p>
      </dgm:t>
    </dgm:pt>
    <dgm:pt modelId="{1B4FE166-2AF4-4D9C-8D6A-DB3C0AFBF6A4}" type="parTrans" cxnId="{253FF194-9F4F-4777-8E56-A2AD7BA9C9E8}">
      <dgm:prSet/>
      <dgm:spPr/>
      <dgm:t>
        <a:bodyPr/>
        <a:lstStyle/>
        <a:p>
          <a:endParaRPr lang="en-US"/>
        </a:p>
      </dgm:t>
    </dgm:pt>
    <dgm:pt modelId="{6077F542-FAB0-4131-B389-6A167C8C587A}" type="sibTrans" cxnId="{253FF194-9F4F-4777-8E56-A2AD7BA9C9E8}">
      <dgm:prSet/>
      <dgm:spPr/>
      <dgm:t>
        <a:bodyPr/>
        <a:lstStyle/>
        <a:p>
          <a:endParaRPr lang="en-US"/>
        </a:p>
      </dgm:t>
    </dgm:pt>
    <dgm:pt modelId="{27DC705C-B975-4A4D-8F39-43D27DB5F99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List on Amazon</a:t>
          </a:r>
          <a:endParaRPr lang="en-US" dirty="0"/>
        </a:p>
      </dgm:t>
    </dgm:pt>
    <dgm:pt modelId="{860AC261-CC84-4660-85F6-1E276F4E5D8F}" type="parTrans" cxnId="{D7777ED5-DD93-42B5-8B4B-2E447BCD1D25}">
      <dgm:prSet/>
      <dgm:spPr/>
      <dgm:t>
        <a:bodyPr/>
        <a:lstStyle/>
        <a:p>
          <a:endParaRPr lang="en-US"/>
        </a:p>
      </dgm:t>
    </dgm:pt>
    <dgm:pt modelId="{70CA3C15-A1A8-40AE-B976-4BE666058036}" type="sibTrans" cxnId="{D7777ED5-DD93-42B5-8B4B-2E447BCD1D25}">
      <dgm:prSet/>
      <dgm:spPr/>
      <dgm:t>
        <a:bodyPr/>
        <a:lstStyle/>
        <a:p>
          <a:endParaRPr lang="en-US"/>
        </a:p>
      </dgm:t>
    </dgm:pt>
    <dgm:pt modelId="{4BE0ECF7-6597-44D9-A81A-D92D7906C42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Research on price</a:t>
          </a:r>
          <a:endParaRPr lang="en-US" dirty="0"/>
        </a:p>
      </dgm:t>
    </dgm:pt>
    <dgm:pt modelId="{C98A2585-2AA8-443F-BAC3-DF6EB9BC82AB}" type="parTrans" cxnId="{B0B1FB58-126E-45DB-A508-A031D9EE04FF}">
      <dgm:prSet/>
      <dgm:spPr/>
      <dgm:t>
        <a:bodyPr/>
        <a:lstStyle/>
        <a:p>
          <a:endParaRPr lang="en-US"/>
        </a:p>
      </dgm:t>
    </dgm:pt>
    <dgm:pt modelId="{98EFD734-866D-4D9D-A09D-0CE3F1811832}" type="sibTrans" cxnId="{B0B1FB58-126E-45DB-A508-A031D9EE04FF}">
      <dgm:prSet/>
      <dgm:spPr/>
      <dgm:t>
        <a:bodyPr/>
        <a:lstStyle/>
        <a:p>
          <a:endParaRPr lang="en-US"/>
        </a:p>
      </dgm:t>
    </dgm:pt>
    <dgm:pt modelId="{6A5FA866-7B7A-47D7-839C-72330E58743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Research on quality</a:t>
          </a:r>
          <a:endParaRPr lang="en-US" dirty="0"/>
        </a:p>
      </dgm:t>
    </dgm:pt>
    <dgm:pt modelId="{D543AB07-7D0D-476C-82A5-1903DEA8EE91}" type="parTrans" cxnId="{5FC20554-2582-4D67-A0F7-52BA65D7EBC0}">
      <dgm:prSet/>
      <dgm:spPr/>
      <dgm:t>
        <a:bodyPr/>
        <a:lstStyle/>
        <a:p>
          <a:endParaRPr lang="en-US"/>
        </a:p>
      </dgm:t>
    </dgm:pt>
    <dgm:pt modelId="{ABBEF381-5F79-498C-8E1E-3E14A6FA0F39}" type="sibTrans" cxnId="{5FC20554-2582-4D67-A0F7-52BA65D7EBC0}">
      <dgm:prSet/>
      <dgm:spPr/>
      <dgm:t>
        <a:bodyPr/>
        <a:lstStyle/>
        <a:p>
          <a:endParaRPr lang="en-US"/>
        </a:p>
      </dgm:t>
    </dgm:pt>
    <dgm:pt modelId="{8FD07B52-CA46-4C3B-B987-EA3F5662B83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Research on trend etc.</a:t>
          </a:r>
          <a:endParaRPr lang="en-US" dirty="0"/>
        </a:p>
      </dgm:t>
    </dgm:pt>
    <dgm:pt modelId="{BD019DFA-E07D-4534-B3EA-41DB1941754D}" type="parTrans" cxnId="{1B7CB033-7298-4D9A-B12D-F4E858624660}">
      <dgm:prSet/>
      <dgm:spPr/>
      <dgm:t>
        <a:bodyPr/>
        <a:lstStyle/>
        <a:p>
          <a:endParaRPr lang="en-US"/>
        </a:p>
      </dgm:t>
    </dgm:pt>
    <dgm:pt modelId="{DA109BE4-2FA8-42EA-BD55-D63B5611EF81}" type="sibTrans" cxnId="{1B7CB033-7298-4D9A-B12D-F4E858624660}">
      <dgm:prSet/>
      <dgm:spPr/>
      <dgm:t>
        <a:bodyPr/>
        <a:lstStyle/>
        <a:p>
          <a:endParaRPr lang="en-US"/>
        </a:p>
      </dgm:t>
    </dgm:pt>
    <dgm:pt modelId="{6CD25166-B66F-4A43-BEA4-1E97E6F0084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Prepare ideas for keywords</a:t>
          </a:r>
          <a:endParaRPr lang="en-US" dirty="0"/>
        </a:p>
      </dgm:t>
    </dgm:pt>
    <dgm:pt modelId="{8C654F17-DEB8-433E-9487-2ECC1F4DB1AA}" type="parTrans" cxnId="{D8E74FA3-3AE0-4B1F-9948-FCCEA859C50A}">
      <dgm:prSet/>
      <dgm:spPr/>
      <dgm:t>
        <a:bodyPr/>
        <a:lstStyle/>
        <a:p>
          <a:endParaRPr lang="en-US"/>
        </a:p>
      </dgm:t>
    </dgm:pt>
    <dgm:pt modelId="{5F8EFD66-CC6C-4CDD-92C1-663B227A7547}" type="sibTrans" cxnId="{D8E74FA3-3AE0-4B1F-9948-FCCEA859C50A}">
      <dgm:prSet/>
      <dgm:spPr/>
      <dgm:t>
        <a:bodyPr/>
        <a:lstStyle/>
        <a:p>
          <a:endParaRPr lang="en-US"/>
        </a:p>
      </dgm:t>
    </dgm:pt>
    <dgm:pt modelId="{09FB9BC9-C3CF-493F-A134-852E2B61621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Prepare photoshoot ideas for product listing</a:t>
          </a:r>
          <a:endParaRPr lang="en-US" dirty="0"/>
        </a:p>
      </dgm:t>
    </dgm:pt>
    <dgm:pt modelId="{82362C34-1AB5-4413-9969-298AEAA026AE}" type="parTrans" cxnId="{9BD34A4E-4CFA-4345-92F2-9C0F93DA32E7}">
      <dgm:prSet/>
      <dgm:spPr/>
      <dgm:t>
        <a:bodyPr/>
        <a:lstStyle/>
        <a:p>
          <a:endParaRPr lang="en-US"/>
        </a:p>
      </dgm:t>
    </dgm:pt>
    <dgm:pt modelId="{95320960-6058-4E78-99CA-B4A8913D356E}" type="sibTrans" cxnId="{9BD34A4E-4CFA-4345-92F2-9C0F93DA32E7}">
      <dgm:prSet/>
      <dgm:spPr/>
      <dgm:t>
        <a:bodyPr/>
        <a:lstStyle/>
        <a:p>
          <a:endParaRPr lang="en-US"/>
        </a:p>
      </dgm:t>
    </dgm:pt>
    <dgm:pt modelId="{844C280C-6E65-4095-92F3-7814E11D1C1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Finalize on manufacture</a:t>
          </a:r>
          <a:endParaRPr lang="en-US" dirty="0"/>
        </a:p>
      </dgm:t>
    </dgm:pt>
    <dgm:pt modelId="{E5BB6C65-8D52-4322-9F5F-D4550075ECC7}" type="parTrans" cxnId="{F0D396CA-6169-4CE3-8367-D02C0C8466C4}">
      <dgm:prSet/>
      <dgm:spPr/>
      <dgm:t>
        <a:bodyPr/>
        <a:lstStyle/>
        <a:p>
          <a:endParaRPr lang="en-US"/>
        </a:p>
      </dgm:t>
    </dgm:pt>
    <dgm:pt modelId="{F51885B6-E1B3-41ED-A8F5-07FB1919A75E}" type="sibTrans" cxnId="{F0D396CA-6169-4CE3-8367-D02C0C8466C4}">
      <dgm:prSet/>
      <dgm:spPr/>
      <dgm:t>
        <a:bodyPr/>
        <a:lstStyle/>
        <a:p>
          <a:endParaRPr lang="en-US"/>
        </a:p>
      </dgm:t>
    </dgm:pt>
    <dgm:pt modelId="{0B03B8C1-8821-4528-9007-07795810199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Order using third party</a:t>
          </a:r>
          <a:endParaRPr lang="en-US" dirty="0"/>
        </a:p>
      </dgm:t>
    </dgm:pt>
    <dgm:pt modelId="{FA4AC981-1C89-4C0D-A569-3F3665F10765}" type="parTrans" cxnId="{EE067784-12E7-4BD9-ADD6-54A3F124E4C9}">
      <dgm:prSet/>
      <dgm:spPr/>
      <dgm:t>
        <a:bodyPr/>
        <a:lstStyle/>
        <a:p>
          <a:endParaRPr lang="en-US"/>
        </a:p>
      </dgm:t>
    </dgm:pt>
    <dgm:pt modelId="{F9C5FC51-CA6C-4A91-AD64-F859C446E951}" type="sibTrans" cxnId="{EE067784-12E7-4BD9-ADD6-54A3F124E4C9}">
      <dgm:prSet/>
      <dgm:spPr/>
      <dgm:t>
        <a:bodyPr/>
        <a:lstStyle/>
        <a:p>
          <a:endParaRPr lang="en-US"/>
        </a:p>
      </dgm:t>
    </dgm:pt>
    <dgm:pt modelId="{3BBCA279-74F6-4624-AC69-8BDBE8EB829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Verify product count</a:t>
          </a:r>
          <a:endParaRPr lang="en-US" dirty="0"/>
        </a:p>
      </dgm:t>
    </dgm:pt>
    <dgm:pt modelId="{B863B6DA-187A-4A50-BB98-12822BCF1B82}" type="parTrans" cxnId="{76F680FC-24BD-4979-B545-3D3A008117E3}">
      <dgm:prSet/>
      <dgm:spPr/>
      <dgm:t>
        <a:bodyPr/>
        <a:lstStyle/>
        <a:p>
          <a:endParaRPr lang="en-US"/>
        </a:p>
      </dgm:t>
    </dgm:pt>
    <dgm:pt modelId="{41321DA3-D004-4D1F-97E4-33132E365128}" type="sibTrans" cxnId="{76F680FC-24BD-4979-B545-3D3A008117E3}">
      <dgm:prSet/>
      <dgm:spPr/>
      <dgm:t>
        <a:bodyPr/>
        <a:lstStyle/>
        <a:p>
          <a:endParaRPr lang="en-US"/>
        </a:p>
      </dgm:t>
    </dgm:pt>
    <dgm:pt modelId="{12DF680C-6791-4E12-85B6-F3F22C64304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Verify product state</a:t>
          </a:r>
          <a:endParaRPr lang="en-US" dirty="0"/>
        </a:p>
      </dgm:t>
    </dgm:pt>
    <dgm:pt modelId="{0396F802-7FA5-4D4B-BFCF-7D107E0FA2C8}" type="parTrans" cxnId="{AEFCBDB7-72EF-40B2-A2F9-713019B438F1}">
      <dgm:prSet/>
      <dgm:spPr/>
      <dgm:t>
        <a:bodyPr/>
        <a:lstStyle/>
        <a:p>
          <a:endParaRPr lang="en-US"/>
        </a:p>
      </dgm:t>
    </dgm:pt>
    <dgm:pt modelId="{3EBCDD44-5FE9-427A-A79E-F7C753E0913F}" type="sibTrans" cxnId="{AEFCBDB7-72EF-40B2-A2F9-713019B438F1}">
      <dgm:prSet/>
      <dgm:spPr/>
      <dgm:t>
        <a:bodyPr/>
        <a:lstStyle/>
        <a:p>
          <a:endParaRPr lang="en-US"/>
        </a:p>
      </dgm:t>
    </dgm:pt>
    <dgm:pt modelId="{C8915AF0-BE55-46B7-A2BB-DB9363747C7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Prepare SKU for items</a:t>
          </a:r>
          <a:endParaRPr lang="en-US" dirty="0"/>
        </a:p>
      </dgm:t>
    </dgm:pt>
    <dgm:pt modelId="{B5EF39EC-2553-4F6B-827F-79E8A34D4BC3}" type="parTrans" cxnId="{8AA3BD07-C194-4871-A60A-0947E65B5BFA}">
      <dgm:prSet/>
      <dgm:spPr/>
      <dgm:t>
        <a:bodyPr/>
        <a:lstStyle/>
        <a:p>
          <a:endParaRPr lang="en-US"/>
        </a:p>
      </dgm:t>
    </dgm:pt>
    <dgm:pt modelId="{EADA016A-ED81-460C-8B94-6B5D2163FD6B}" type="sibTrans" cxnId="{8AA3BD07-C194-4871-A60A-0947E65B5BFA}">
      <dgm:prSet/>
      <dgm:spPr/>
      <dgm:t>
        <a:bodyPr/>
        <a:lstStyle/>
        <a:p>
          <a:endParaRPr lang="en-US"/>
        </a:p>
      </dgm:t>
    </dgm:pt>
    <dgm:pt modelId="{8513C9DA-F86F-4F8F-9BB0-52FF3E45FB7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Categorize them</a:t>
          </a:r>
          <a:endParaRPr lang="en-US" dirty="0"/>
        </a:p>
      </dgm:t>
    </dgm:pt>
    <dgm:pt modelId="{4CB01203-D3D9-4211-9F2A-55A9934AF968}" type="parTrans" cxnId="{0AA4573A-2CAE-4816-919E-1EF049BDF6E0}">
      <dgm:prSet/>
      <dgm:spPr/>
      <dgm:t>
        <a:bodyPr/>
        <a:lstStyle/>
        <a:p>
          <a:endParaRPr lang="en-US"/>
        </a:p>
      </dgm:t>
    </dgm:pt>
    <dgm:pt modelId="{EA342EBF-0C1F-4E2F-A345-5BE47B74349C}" type="sibTrans" cxnId="{0AA4573A-2CAE-4816-919E-1EF049BDF6E0}">
      <dgm:prSet/>
      <dgm:spPr/>
      <dgm:t>
        <a:bodyPr/>
        <a:lstStyle/>
        <a:p>
          <a:endParaRPr lang="en-US"/>
        </a:p>
      </dgm:t>
    </dgm:pt>
    <dgm:pt modelId="{2F270E7B-8873-47B8-ABDE-7927FB0B73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Stock them by label</a:t>
          </a:r>
          <a:endParaRPr lang="en-US" dirty="0"/>
        </a:p>
      </dgm:t>
    </dgm:pt>
    <dgm:pt modelId="{E7DFA6D1-6C8A-4EAE-A205-06DA328198AB}" type="parTrans" cxnId="{84C6692C-F8FA-4604-8F52-FF86BBB499C1}">
      <dgm:prSet/>
      <dgm:spPr/>
      <dgm:t>
        <a:bodyPr/>
        <a:lstStyle/>
        <a:p>
          <a:endParaRPr lang="en-US"/>
        </a:p>
      </dgm:t>
    </dgm:pt>
    <dgm:pt modelId="{1F81E2E8-A28D-4C5D-8526-44DAB8174225}" type="sibTrans" cxnId="{84C6692C-F8FA-4604-8F52-FF86BBB499C1}">
      <dgm:prSet/>
      <dgm:spPr/>
      <dgm:t>
        <a:bodyPr/>
        <a:lstStyle/>
        <a:p>
          <a:endParaRPr lang="en-US"/>
        </a:p>
      </dgm:t>
    </dgm:pt>
    <dgm:pt modelId="{BE0897B0-D5C9-47EC-83F2-059D32897E8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Provide title</a:t>
          </a:r>
          <a:endParaRPr lang="en-US" dirty="0"/>
        </a:p>
      </dgm:t>
    </dgm:pt>
    <dgm:pt modelId="{55F8BF73-1EF8-4BC9-8607-ED89429D2C00}" type="parTrans" cxnId="{97CEDB19-274A-46AD-B474-9A2CE67D6BCB}">
      <dgm:prSet/>
      <dgm:spPr/>
      <dgm:t>
        <a:bodyPr/>
        <a:lstStyle/>
        <a:p>
          <a:endParaRPr lang="en-US"/>
        </a:p>
      </dgm:t>
    </dgm:pt>
    <dgm:pt modelId="{AB8E2550-0548-440A-81A7-C57051661676}" type="sibTrans" cxnId="{97CEDB19-274A-46AD-B474-9A2CE67D6BCB}">
      <dgm:prSet/>
      <dgm:spPr/>
      <dgm:t>
        <a:bodyPr/>
        <a:lstStyle/>
        <a:p>
          <a:endParaRPr lang="en-US"/>
        </a:p>
      </dgm:t>
    </dgm:pt>
    <dgm:pt modelId="{7C2A9A90-F21B-4BE7-8A95-F24F1744C16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Provide </a:t>
          </a:r>
          <a:r>
            <a:rPr lang="en-US" dirty="0" err="1" smtClean="0"/>
            <a:t>desc</a:t>
          </a:r>
          <a:endParaRPr lang="en-US" dirty="0"/>
        </a:p>
      </dgm:t>
    </dgm:pt>
    <dgm:pt modelId="{53448613-4006-4C99-B177-60A038E64A8F}" type="parTrans" cxnId="{2B4A46E3-AF60-446B-9C8B-20092AEF37C6}">
      <dgm:prSet/>
      <dgm:spPr/>
      <dgm:t>
        <a:bodyPr/>
        <a:lstStyle/>
        <a:p>
          <a:endParaRPr lang="en-US"/>
        </a:p>
      </dgm:t>
    </dgm:pt>
    <dgm:pt modelId="{18A7BC94-9C95-42A9-A819-B47E91551055}" type="sibTrans" cxnId="{2B4A46E3-AF60-446B-9C8B-20092AEF37C6}">
      <dgm:prSet/>
      <dgm:spPr/>
      <dgm:t>
        <a:bodyPr/>
        <a:lstStyle/>
        <a:p>
          <a:endParaRPr lang="en-US"/>
        </a:p>
      </dgm:t>
    </dgm:pt>
    <dgm:pt modelId="{A17B7C39-5BEE-4E3C-99A9-DB572A2EE01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Provide photos</a:t>
          </a:r>
          <a:endParaRPr lang="en-US" dirty="0"/>
        </a:p>
      </dgm:t>
    </dgm:pt>
    <dgm:pt modelId="{C386E7C7-5338-48C8-A1EA-DD9540FDE23A}" type="parTrans" cxnId="{31C7FD83-A51E-425C-B18E-EAE40CF1B228}">
      <dgm:prSet/>
      <dgm:spPr/>
      <dgm:t>
        <a:bodyPr/>
        <a:lstStyle/>
        <a:p>
          <a:endParaRPr lang="en-US"/>
        </a:p>
      </dgm:t>
    </dgm:pt>
    <dgm:pt modelId="{50563587-A65B-4CE4-A064-290BBC2A670C}" type="sibTrans" cxnId="{31C7FD83-A51E-425C-B18E-EAE40CF1B228}">
      <dgm:prSet/>
      <dgm:spPr/>
      <dgm:t>
        <a:bodyPr/>
        <a:lstStyle/>
        <a:p>
          <a:endParaRPr lang="en-US"/>
        </a:p>
      </dgm:t>
    </dgm:pt>
    <dgm:pt modelId="{25EE945D-0B1C-436A-BBF3-A407021EB31C}">
      <dgm:prSet phldrT="[Text]"/>
      <dgm:spPr>
        <a:solidFill>
          <a:srgbClr val="002060"/>
        </a:solidFill>
      </dgm:spPr>
      <dgm:t>
        <a:bodyPr/>
        <a:lstStyle/>
        <a:p>
          <a:endParaRPr lang="en-US" dirty="0" smtClean="0"/>
        </a:p>
        <a:p>
          <a:endParaRPr lang="en-US" dirty="0"/>
        </a:p>
      </dgm:t>
    </dgm:pt>
    <dgm:pt modelId="{45A1FD36-B962-4C33-988B-E3C2E8ED337D}" type="parTrans" cxnId="{93A011E1-E37B-4349-A6F5-796830441C90}">
      <dgm:prSet/>
      <dgm:spPr/>
      <dgm:t>
        <a:bodyPr/>
        <a:lstStyle/>
        <a:p>
          <a:endParaRPr lang="en-US"/>
        </a:p>
      </dgm:t>
    </dgm:pt>
    <dgm:pt modelId="{557C23BB-D922-4E72-B91B-8C3D14E36B4A}" type="sibTrans" cxnId="{93A011E1-E37B-4349-A6F5-796830441C90}">
      <dgm:prSet/>
      <dgm:spPr/>
      <dgm:t>
        <a:bodyPr/>
        <a:lstStyle/>
        <a:p>
          <a:endParaRPr lang="en-US"/>
        </a:p>
      </dgm:t>
    </dgm:pt>
    <dgm:pt modelId="{50CE4E6F-CF01-40C0-85F3-E6E94516EC98}" type="pres">
      <dgm:prSet presAssocID="{639BDF1D-C002-4097-AC7B-ACD5ED43F752}" presName="CompostProcess" presStyleCnt="0">
        <dgm:presLayoutVars>
          <dgm:dir/>
          <dgm:resizeHandles val="exact"/>
        </dgm:presLayoutVars>
      </dgm:prSet>
      <dgm:spPr/>
    </dgm:pt>
    <dgm:pt modelId="{453AAD91-9DCB-497F-92B8-819CC991C9C4}" type="pres">
      <dgm:prSet presAssocID="{639BDF1D-C002-4097-AC7B-ACD5ED43F752}" presName="arrow" presStyleLbl="bgShp" presStyleIdx="0" presStyleCnt="1" custScaleX="117647"/>
      <dgm:spPr>
        <a:solidFill>
          <a:schemeClr val="tx2">
            <a:lumMod val="75000"/>
          </a:schemeClr>
        </a:solidFill>
      </dgm:spPr>
    </dgm:pt>
    <dgm:pt modelId="{226C3499-4151-40F5-94F4-53BD4705E199}" type="pres">
      <dgm:prSet presAssocID="{639BDF1D-C002-4097-AC7B-ACD5ED43F752}" presName="linearProcess" presStyleCnt="0"/>
      <dgm:spPr/>
    </dgm:pt>
    <dgm:pt modelId="{FB6F491F-D626-4D60-9EFE-279C57057689}" type="pres">
      <dgm:prSet presAssocID="{EC55240D-CC6C-432D-AC3E-2954EFF76758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CC295-164C-4AB3-92C2-B8085C279D4B}" type="pres">
      <dgm:prSet presAssocID="{5533ED63-1ABA-4683-9591-0BFDD44604B8}" presName="sibTrans" presStyleCnt="0"/>
      <dgm:spPr/>
    </dgm:pt>
    <dgm:pt modelId="{9C48FB12-11DB-4507-B426-CEAFF0CBE64F}" type="pres">
      <dgm:prSet presAssocID="{25BF135C-1045-48DB-8C93-E3794146E13F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7E372-70E5-4C28-846C-0AEFE2E3765F}" type="pres">
      <dgm:prSet presAssocID="{A1D232F6-3FAC-4268-AA22-BC4D35D4999A}" presName="sibTrans" presStyleCnt="0"/>
      <dgm:spPr/>
    </dgm:pt>
    <dgm:pt modelId="{E0EE664A-2E00-4FFB-950D-B7F4F9055876}" type="pres">
      <dgm:prSet presAssocID="{0C81B3FD-C49E-4BCE-B3BC-C5145AFE8D2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18D86-DDA6-4EF6-B3A5-E5E5F691674F}" type="pres">
      <dgm:prSet presAssocID="{65E1C99D-5557-4A65-9467-66E0DD81E219}" presName="sibTrans" presStyleCnt="0"/>
      <dgm:spPr/>
    </dgm:pt>
    <dgm:pt modelId="{38406448-6C19-43B9-BAA4-641C804CDFF4}" type="pres">
      <dgm:prSet presAssocID="{7CE51468-E786-46AD-97DE-22E86AF8919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2908A-8A66-4AF1-A15C-33E511826D65}" type="pres">
      <dgm:prSet presAssocID="{67FEE858-BF47-4335-861C-7A4051DC2622}" presName="sibTrans" presStyleCnt="0"/>
      <dgm:spPr/>
    </dgm:pt>
    <dgm:pt modelId="{4B47552C-9C2E-4020-8187-E8805D288330}" type="pres">
      <dgm:prSet presAssocID="{C61519A0-43F1-4FD7-9E02-4C49FCF5A9F9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7BC15-EC2E-469B-901F-9EAC78CF1488}" type="pres">
      <dgm:prSet presAssocID="{6077F542-FAB0-4131-B389-6A167C8C587A}" presName="sibTrans" presStyleCnt="0"/>
      <dgm:spPr/>
    </dgm:pt>
    <dgm:pt modelId="{6FC85125-1A89-4675-BD1D-04D61CBE6893}" type="pres">
      <dgm:prSet presAssocID="{27DC705C-B975-4A4D-8F39-43D27DB5F99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5A328-4532-4667-A5AC-572C2069F4C0}" srcId="{639BDF1D-C002-4097-AC7B-ACD5ED43F752}" destId="{EC55240D-CC6C-432D-AC3E-2954EFF76758}" srcOrd="0" destOrd="0" parTransId="{A9347B95-1DFC-4547-9B0F-7521936E4E28}" sibTransId="{5533ED63-1ABA-4683-9591-0BFDD44604B8}"/>
    <dgm:cxn modelId="{C5FF20C6-B508-44A0-B64F-E0357A62BBDC}" type="presOf" srcId="{4BE0ECF7-6597-44D9-A81A-D92D7906C42D}" destId="{FB6F491F-D626-4D60-9EFE-279C57057689}" srcOrd="0" destOrd="3" presId="urn:microsoft.com/office/officeart/2005/8/layout/hProcess9"/>
    <dgm:cxn modelId="{8AA6B92C-71FC-4EBE-8EF4-FCFA44B2FDFE}" type="presOf" srcId="{BE0897B0-D5C9-47EC-83F2-059D32897E8C}" destId="{6FC85125-1A89-4675-BD1D-04D61CBE6893}" srcOrd="0" destOrd="1" presId="urn:microsoft.com/office/officeart/2005/8/layout/hProcess9"/>
    <dgm:cxn modelId="{84C6692C-F8FA-4604-8F52-FF86BBB499C1}" srcId="{C61519A0-43F1-4FD7-9E02-4C49FCF5A9F9}" destId="{2F270E7B-8873-47B8-ABDE-7927FB0B7342}" srcOrd="2" destOrd="0" parTransId="{E7DFA6D1-6C8A-4EAE-A205-06DA328198AB}" sibTransId="{1F81E2E8-A28D-4C5D-8526-44DAB8174225}"/>
    <dgm:cxn modelId="{AEFCBDB7-72EF-40B2-A2F9-713019B438F1}" srcId="{7CE51468-E786-46AD-97DE-22E86AF89199}" destId="{12DF680C-6791-4E12-85B6-F3F22C643043}" srcOrd="1" destOrd="0" parTransId="{0396F802-7FA5-4D4B-BFCF-7D107E0FA2C8}" sibTransId="{3EBCDD44-5FE9-427A-A79E-F7C753E0913F}"/>
    <dgm:cxn modelId="{DF571F56-E7EA-4EAB-BA52-A4426F14BE0A}" type="presOf" srcId="{844C280C-6E65-4095-92F3-7814E11D1C16}" destId="{E0EE664A-2E00-4FFB-950D-B7F4F9055876}" srcOrd="0" destOrd="3" presId="urn:microsoft.com/office/officeart/2005/8/layout/hProcess9"/>
    <dgm:cxn modelId="{1B7CB033-7298-4D9A-B12D-F4E858624660}" srcId="{EC55240D-CC6C-432D-AC3E-2954EFF76758}" destId="{8FD07B52-CA46-4C3B-B987-EA3F5662B83F}" srcOrd="4" destOrd="0" parTransId="{BD019DFA-E07D-4534-B3EA-41DB1941754D}" sibTransId="{DA109BE4-2FA8-42EA-BD55-D63B5611EF81}"/>
    <dgm:cxn modelId="{0AA4573A-2CAE-4816-919E-1EF049BDF6E0}" srcId="{C61519A0-43F1-4FD7-9E02-4C49FCF5A9F9}" destId="{8513C9DA-F86F-4F8F-9BB0-52FF3E45FB72}" srcOrd="1" destOrd="0" parTransId="{4CB01203-D3D9-4211-9F2A-55A9934AF968}" sibTransId="{EA342EBF-0C1F-4E2F-A345-5BE47B74349C}"/>
    <dgm:cxn modelId="{76F680FC-24BD-4979-B545-3D3A008117E3}" srcId="{7CE51468-E786-46AD-97DE-22E86AF89199}" destId="{3BBCA279-74F6-4624-AC69-8BDBE8EB8298}" srcOrd="0" destOrd="0" parTransId="{B863B6DA-187A-4A50-BB98-12822BCF1B82}" sibTransId="{41321DA3-D004-4D1F-97E4-33132E365128}"/>
    <dgm:cxn modelId="{3F82369C-7442-48C1-B5E5-9C76BABD9610}" type="presOf" srcId="{C8915AF0-BE55-46B7-A2BB-DB9363747C7B}" destId="{4B47552C-9C2E-4020-8187-E8805D288330}" srcOrd="0" destOrd="1" presId="urn:microsoft.com/office/officeart/2005/8/layout/hProcess9"/>
    <dgm:cxn modelId="{D702C9FE-5AF0-418F-8600-35579A0BB9AD}" srcId="{639BDF1D-C002-4097-AC7B-ACD5ED43F752}" destId="{7CE51468-E786-46AD-97DE-22E86AF89199}" srcOrd="3" destOrd="0" parTransId="{6170E2D8-7C9F-4F3A-A4A7-9F9BB630530B}" sibTransId="{67FEE858-BF47-4335-861C-7A4051DC2622}"/>
    <dgm:cxn modelId="{94945DDD-C668-468D-98AD-CE5CEC5F80D5}" type="presOf" srcId="{C61519A0-43F1-4FD7-9E02-4C49FCF5A9F9}" destId="{4B47552C-9C2E-4020-8187-E8805D288330}" srcOrd="0" destOrd="0" presId="urn:microsoft.com/office/officeart/2005/8/layout/hProcess9"/>
    <dgm:cxn modelId="{B0B1FB58-126E-45DB-A508-A031D9EE04FF}" srcId="{EC55240D-CC6C-432D-AC3E-2954EFF76758}" destId="{4BE0ECF7-6597-44D9-A81A-D92D7906C42D}" srcOrd="2" destOrd="0" parTransId="{C98A2585-2AA8-443F-BAC3-DF6EB9BC82AB}" sibTransId="{98EFD734-866D-4D9D-A09D-0CE3F1811832}"/>
    <dgm:cxn modelId="{D2A7683F-9848-40FE-9B4A-F65C65A9BEC3}" type="presOf" srcId="{0C81B3FD-C49E-4BCE-B3BC-C5145AFE8D20}" destId="{E0EE664A-2E00-4FFB-950D-B7F4F9055876}" srcOrd="0" destOrd="0" presId="urn:microsoft.com/office/officeart/2005/8/layout/hProcess9"/>
    <dgm:cxn modelId="{31C7FD83-A51E-425C-B18E-EAE40CF1B228}" srcId="{27DC705C-B975-4A4D-8F39-43D27DB5F998}" destId="{A17B7C39-5BEE-4E3C-99A9-DB572A2EE014}" srcOrd="2" destOrd="0" parTransId="{C386E7C7-5338-48C8-A1EA-DD9540FDE23A}" sibTransId="{50563587-A65B-4CE4-A064-290BBC2A670C}"/>
    <dgm:cxn modelId="{9BD34A4E-4CFA-4345-92F2-9C0F93DA32E7}" srcId="{25BF135C-1045-48DB-8C93-E3794146E13F}" destId="{09FB9BC9-C3CF-493F-A134-852E2B61621E}" srcOrd="3" destOrd="0" parTransId="{82362C34-1AB5-4413-9969-298AEAA026AE}" sibTransId="{95320960-6058-4E78-99CA-B4A8913D356E}"/>
    <dgm:cxn modelId="{20BA7B15-69B6-4DF8-B979-1C894F2B63A0}" type="presOf" srcId="{7C2A9A90-F21B-4BE7-8A95-F24F1744C165}" destId="{6FC85125-1A89-4675-BD1D-04D61CBE6893}" srcOrd="0" destOrd="2" presId="urn:microsoft.com/office/officeart/2005/8/layout/hProcess9"/>
    <dgm:cxn modelId="{F0D396CA-6169-4CE3-8367-D02C0C8466C4}" srcId="{0C81B3FD-C49E-4BCE-B3BC-C5145AFE8D20}" destId="{844C280C-6E65-4095-92F3-7814E11D1C16}" srcOrd="2" destOrd="0" parTransId="{E5BB6C65-8D52-4322-9F5F-D4550075ECC7}" sibTransId="{F51885B6-E1B3-41ED-A8F5-07FB1919A75E}"/>
    <dgm:cxn modelId="{DB3353B7-78A5-4E93-ABC0-2CDC289BD21F}" type="presOf" srcId="{0B03B8C1-8821-4528-9007-07795810199F}" destId="{E0EE664A-2E00-4FFB-950D-B7F4F9055876}" srcOrd="0" destOrd="4" presId="urn:microsoft.com/office/officeart/2005/8/layout/hProcess9"/>
    <dgm:cxn modelId="{2B4A46E3-AF60-446B-9C8B-20092AEF37C6}" srcId="{27DC705C-B975-4A4D-8F39-43D27DB5F998}" destId="{7C2A9A90-F21B-4BE7-8A95-F24F1744C165}" srcOrd="1" destOrd="0" parTransId="{53448613-4006-4C99-B177-60A038E64A8F}" sibTransId="{18A7BC94-9C95-42A9-A819-B47E91551055}"/>
    <dgm:cxn modelId="{5FC20554-2582-4D67-A0F7-52BA65D7EBC0}" srcId="{EC55240D-CC6C-432D-AC3E-2954EFF76758}" destId="{6A5FA866-7B7A-47D7-839C-72330E587430}" srcOrd="3" destOrd="0" parTransId="{D543AB07-7D0D-476C-82A5-1903DEA8EE91}" sibTransId="{ABBEF381-5F79-498C-8E1E-3E14A6FA0F39}"/>
    <dgm:cxn modelId="{438DABEC-07FC-4948-AF89-611F4C2B3325}" type="presOf" srcId="{6CD25166-B66F-4A43-BEA4-1E97E6F0084C}" destId="{9C48FB12-11DB-4507-B426-CEAFF0CBE64F}" srcOrd="0" destOrd="3" presId="urn:microsoft.com/office/officeart/2005/8/layout/hProcess9"/>
    <dgm:cxn modelId="{6EA572C5-D8BC-4006-BC3A-5DA1D07C8581}" type="presOf" srcId="{8513C9DA-F86F-4F8F-9BB0-52FF3E45FB72}" destId="{4B47552C-9C2E-4020-8187-E8805D288330}" srcOrd="0" destOrd="2" presId="urn:microsoft.com/office/officeart/2005/8/layout/hProcess9"/>
    <dgm:cxn modelId="{89CC0DBC-E19E-47F3-8882-706DC2F152E7}" type="presOf" srcId="{879FF82C-7A37-41CD-AFCA-206D993F23EA}" destId="{E0EE664A-2E00-4FFB-950D-B7F4F9055876}" srcOrd="0" destOrd="1" presId="urn:microsoft.com/office/officeart/2005/8/layout/hProcess9"/>
    <dgm:cxn modelId="{680B5A99-4B98-4728-B04F-DD9B53E3B05B}" type="presOf" srcId="{F29A28BB-087B-4A21-B814-6DEB6EC5842E}" destId="{E0EE664A-2E00-4FFB-950D-B7F4F9055876}" srcOrd="0" destOrd="2" presId="urn:microsoft.com/office/officeart/2005/8/layout/hProcess9"/>
    <dgm:cxn modelId="{6749450F-F389-474E-89E4-744704C01F69}" type="presOf" srcId="{12DF680C-6791-4E12-85B6-F3F22C643043}" destId="{38406448-6C19-43B9-BAA4-641C804CDFF4}" srcOrd="0" destOrd="2" presId="urn:microsoft.com/office/officeart/2005/8/layout/hProcess9"/>
    <dgm:cxn modelId="{4D207BC5-BE48-4460-8B7A-ED54AA42A0F3}" type="presOf" srcId="{3BBCA279-74F6-4624-AC69-8BDBE8EB8298}" destId="{38406448-6C19-43B9-BAA4-641C804CDFF4}" srcOrd="0" destOrd="1" presId="urn:microsoft.com/office/officeart/2005/8/layout/hProcess9"/>
    <dgm:cxn modelId="{C75848CF-A31E-4095-B419-B30E28EA10B2}" srcId="{639BDF1D-C002-4097-AC7B-ACD5ED43F752}" destId="{25BF135C-1045-48DB-8C93-E3794146E13F}" srcOrd="1" destOrd="0" parTransId="{768C619F-5292-45C0-AA1F-8C071F05B960}" sibTransId="{A1D232F6-3FAC-4268-AA22-BC4D35D4999A}"/>
    <dgm:cxn modelId="{74D78F27-FBE6-436C-979C-D360077D79BD}" type="presOf" srcId="{A17B7C39-5BEE-4E3C-99A9-DB572A2EE014}" destId="{6FC85125-1A89-4675-BD1D-04D61CBE6893}" srcOrd="0" destOrd="3" presId="urn:microsoft.com/office/officeart/2005/8/layout/hProcess9"/>
    <dgm:cxn modelId="{1E189B7D-FE65-4600-8AC2-3AA3A493208D}" type="presOf" srcId="{09FB9BC9-C3CF-493F-A134-852E2B61621E}" destId="{9C48FB12-11DB-4507-B426-CEAFF0CBE64F}" srcOrd="0" destOrd="4" presId="urn:microsoft.com/office/officeart/2005/8/layout/hProcess9"/>
    <dgm:cxn modelId="{0F1DEA9D-D1D1-49A5-B8ED-F2E9D8FDDC10}" srcId="{0C81B3FD-C49E-4BCE-B3BC-C5145AFE8D20}" destId="{F29A28BB-087B-4A21-B814-6DEB6EC5842E}" srcOrd="1" destOrd="0" parTransId="{F752F7E1-9353-46DC-ABE5-96F94EE3B727}" sibTransId="{A0EBC40F-88E1-4E8C-974A-3B0586224C87}"/>
    <dgm:cxn modelId="{16304FBA-5003-4E3A-9B4F-52C77E788F1C}" type="presOf" srcId="{16C43A2E-D130-471E-8C3C-400DC0B48D9D}" destId="{9C48FB12-11DB-4507-B426-CEAFF0CBE64F}" srcOrd="0" destOrd="2" presId="urn:microsoft.com/office/officeart/2005/8/layout/hProcess9"/>
    <dgm:cxn modelId="{D54EAF79-DFBC-40A4-8622-29233AEFCD26}" type="presOf" srcId="{85CE5FAD-4521-4693-A579-6CD4F5D6CEEB}" destId="{FB6F491F-D626-4D60-9EFE-279C57057689}" srcOrd="0" destOrd="2" presId="urn:microsoft.com/office/officeart/2005/8/layout/hProcess9"/>
    <dgm:cxn modelId="{104FA464-CA65-404D-9FFF-B66CB48FBEE3}" type="presOf" srcId="{EC55240D-CC6C-432D-AC3E-2954EFF76758}" destId="{FB6F491F-D626-4D60-9EFE-279C57057689}" srcOrd="0" destOrd="0" presId="urn:microsoft.com/office/officeart/2005/8/layout/hProcess9"/>
    <dgm:cxn modelId="{A906B7C8-5ADD-426B-8F97-C209ABB0B0B9}" type="presOf" srcId="{6A5FA866-7B7A-47D7-839C-72330E587430}" destId="{FB6F491F-D626-4D60-9EFE-279C57057689}" srcOrd="0" destOrd="4" presId="urn:microsoft.com/office/officeart/2005/8/layout/hProcess9"/>
    <dgm:cxn modelId="{97CEDB19-274A-46AD-B474-9A2CE67D6BCB}" srcId="{27DC705C-B975-4A4D-8F39-43D27DB5F998}" destId="{BE0897B0-D5C9-47EC-83F2-059D32897E8C}" srcOrd="0" destOrd="0" parTransId="{55F8BF73-1EF8-4BC9-8607-ED89429D2C00}" sibTransId="{AB8E2550-0548-440A-81A7-C57051661676}"/>
    <dgm:cxn modelId="{93A011E1-E37B-4349-A6F5-796830441C90}" srcId="{27DC705C-B975-4A4D-8F39-43D27DB5F998}" destId="{25EE945D-0B1C-436A-BBF3-A407021EB31C}" srcOrd="3" destOrd="0" parTransId="{45A1FD36-B962-4C33-988B-E3C2E8ED337D}" sibTransId="{557C23BB-D922-4E72-B91B-8C3D14E36B4A}"/>
    <dgm:cxn modelId="{3200D045-33DF-42B1-950F-D7D9EA189B83}" srcId="{25BF135C-1045-48DB-8C93-E3794146E13F}" destId="{0979A602-163D-40EA-936E-94B26DDF2A2C}" srcOrd="0" destOrd="0" parTransId="{286B3EDA-3067-423C-9489-5E0884A49392}" sibTransId="{0FE9F673-B800-4615-ADDD-032BFE817BC4}"/>
    <dgm:cxn modelId="{253FF194-9F4F-4777-8E56-A2AD7BA9C9E8}" srcId="{639BDF1D-C002-4097-AC7B-ACD5ED43F752}" destId="{C61519A0-43F1-4FD7-9E02-4C49FCF5A9F9}" srcOrd="4" destOrd="0" parTransId="{1B4FE166-2AF4-4D9C-8D6A-DB3C0AFBF6A4}" sibTransId="{6077F542-FAB0-4131-B389-6A167C8C587A}"/>
    <dgm:cxn modelId="{BAD87FFB-A5D3-47AE-9A46-328629450A80}" type="presOf" srcId="{639BDF1D-C002-4097-AC7B-ACD5ED43F752}" destId="{50CE4E6F-CF01-40C0-85F3-E6E94516EC98}" srcOrd="0" destOrd="0" presId="urn:microsoft.com/office/officeart/2005/8/layout/hProcess9"/>
    <dgm:cxn modelId="{118B444F-8D0D-4DCA-98FC-0999B4E64F53}" type="presOf" srcId="{0979A602-163D-40EA-936E-94B26DDF2A2C}" destId="{9C48FB12-11DB-4507-B426-CEAFF0CBE64F}" srcOrd="0" destOrd="1" presId="urn:microsoft.com/office/officeart/2005/8/layout/hProcess9"/>
    <dgm:cxn modelId="{0FD4C649-6F15-4D77-BF1A-19DB37D9408E}" srcId="{EC55240D-CC6C-432D-AC3E-2954EFF76758}" destId="{85CE5FAD-4521-4693-A579-6CD4F5D6CEEB}" srcOrd="1" destOrd="0" parTransId="{33127DBB-5777-470B-8A9A-293D39BC0FC2}" sibTransId="{C649B49D-EF2C-4139-A718-E54370F5A10E}"/>
    <dgm:cxn modelId="{C532B38D-1C27-44D3-976F-FB0D3FC8827C}" type="presOf" srcId="{8FD07B52-CA46-4C3B-B987-EA3F5662B83F}" destId="{FB6F491F-D626-4D60-9EFE-279C57057689}" srcOrd="0" destOrd="5" presId="urn:microsoft.com/office/officeart/2005/8/layout/hProcess9"/>
    <dgm:cxn modelId="{EE067784-12E7-4BD9-ADD6-54A3F124E4C9}" srcId="{0C81B3FD-C49E-4BCE-B3BC-C5145AFE8D20}" destId="{0B03B8C1-8821-4528-9007-07795810199F}" srcOrd="3" destOrd="0" parTransId="{FA4AC981-1C89-4C0D-A569-3F3665F10765}" sibTransId="{F9C5FC51-CA6C-4A91-AD64-F859C446E951}"/>
    <dgm:cxn modelId="{D7777ED5-DD93-42B5-8B4B-2E447BCD1D25}" srcId="{639BDF1D-C002-4097-AC7B-ACD5ED43F752}" destId="{27DC705C-B975-4A4D-8F39-43D27DB5F998}" srcOrd="5" destOrd="0" parTransId="{860AC261-CC84-4660-85F6-1E276F4E5D8F}" sibTransId="{70CA3C15-A1A8-40AE-B976-4BE666058036}"/>
    <dgm:cxn modelId="{5C72851B-7D8D-4458-B64A-72AFF30E6BD5}" type="presOf" srcId="{25BF135C-1045-48DB-8C93-E3794146E13F}" destId="{9C48FB12-11DB-4507-B426-CEAFF0CBE64F}" srcOrd="0" destOrd="0" presId="urn:microsoft.com/office/officeart/2005/8/layout/hProcess9"/>
    <dgm:cxn modelId="{DB53F6E4-0AF0-4EDC-9953-424C2EE3B646}" type="presOf" srcId="{7CE51468-E786-46AD-97DE-22E86AF89199}" destId="{38406448-6C19-43B9-BAA4-641C804CDFF4}" srcOrd="0" destOrd="0" presId="urn:microsoft.com/office/officeart/2005/8/layout/hProcess9"/>
    <dgm:cxn modelId="{D8E74FA3-3AE0-4B1F-9948-FCCEA859C50A}" srcId="{25BF135C-1045-48DB-8C93-E3794146E13F}" destId="{6CD25166-B66F-4A43-BEA4-1E97E6F0084C}" srcOrd="2" destOrd="0" parTransId="{8C654F17-DEB8-433E-9487-2ECC1F4DB1AA}" sibTransId="{5F8EFD66-CC6C-4CDD-92C1-663B227A7547}"/>
    <dgm:cxn modelId="{E5044480-D237-45D9-9076-5FE4D34A9D5A}" srcId="{25BF135C-1045-48DB-8C93-E3794146E13F}" destId="{16C43A2E-D130-471E-8C3C-400DC0B48D9D}" srcOrd="1" destOrd="0" parTransId="{A9D51E53-6B57-4C17-B324-1CD0DF005E9D}" sibTransId="{BE165041-0EF7-4A00-A83B-8B07C2088FB5}"/>
    <dgm:cxn modelId="{CF30D480-16A1-4375-B20C-74A46DA59081}" srcId="{EC55240D-CC6C-432D-AC3E-2954EFF76758}" destId="{CD7AC107-BBED-416A-9691-CB984C710A3A}" srcOrd="0" destOrd="0" parTransId="{0E6DF09F-25B8-4B24-BD75-487DA816C1FB}" sibTransId="{18226B88-3A31-407D-A9FB-F3A744B1DA24}"/>
    <dgm:cxn modelId="{8AA3BD07-C194-4871-A60A-0947E65B5BFA}" srcId="{C61519A0-43F1-4FD7-9E02-4C49FCF5A9F9}" destId="{C8915AF0-BE55-46B7-A2BB-DB9363747C7B}" srcOrd="0" destOrd="0" parTransId="{B5EF39EC-2553-4F6B-827F-79E8A34D4BC3}" sibTransId="{EADA016A-ED81-460C-8B94-6B5D2163FD6B}"/>
    <dgm:cxn modelId="{C3A666CC-8AA4-407B-9F47-827D34077ED2}" type="presOf" srcId="{CD7AC107-BBED-416A-9691-CB984C710A3A}" destId="{FB6F491F-D626-4D60-9EFE-279C57057689}" srcOrd="0" destOrd="1" presId="urn:microsoft.com/office/officeart/2005/8/layout/hProcess9"/>
    <dgm:cxn modelId="{7BE47A8C-E4F6-4347-93FC-BF99E7CE1A0D}" srcId="{0C81B3FD-C49E-4BCE-B3BC-C5145AFE8D20}" destId="{879FF82C-7A37-41CD-AFCA-206D993F23EA}" srcOrd="0" destOrd="0" parTransId="{EBAC04D9-A409-42EF-9FAF-8872E3201DDC}" sibTransId="{D861F49A-AB2C-40A0-8DB8-AB8CB3D46790}"/>
    <dgm:cxn modelId="{DF0BE210-D1AE-41FF-9C0A-EAB4039DDC7A}" type="presOf" srcId="{27DC705C-B975-4A4D-8F39-43D27DB5F998}" destId="{6FC85125-1A89-4675-BD1D-04D61CBE6893}" srcOrd="0" destOrd="0" presId="urn:microsoft.com/office/officeart/2005/8/layout/hProcess9"/>
    <dgm:cxn modelId="{5AA08799-7C61-4BAE-BAD7-444AE4CB8037}" srcId="{639BDF1D-C002-4097-AC7B-ACD5ED43F752}" destId="{0C81B3FD-C49E-4BCE-B3BC-C5145AFE8D20}" srcOrd="2" destOrd="0" parTransId="{408BCFB3-42FF-49A9-AE20-552790F17A61}" sibTransId="{65E1C99D-5557-4A65-9467-66E0DD81E219}"/>
    <dgm:cxn modelId="{AFF63AF1-CFF1-413C-BD71-A231799A8918}" type="presOf" srcId="{25EE945D-0B1C-436A-BBF3-A407021EB31C}" destId="{6FC85125-1A89-4675-BD1D-04D61CBE6893}" srcOrd="0" destOrd="4" presId="urn:microsoft.com/office/officeart/2005/8/layout/hProcess9"/>
    <dgm:cxn modelId="{D9D06176-2743-49A3-B677-5638A8A47D47}" type="presOf" srcId="{2F270E7B-8873-47B8-ABDE-7927FB0B7342}" destId="{4B47552C-9C2E-4020-8187-E8805D288330}" srcOrd="0" destOrd="3" presId="urn:microsoft.com/office/officeart/2005/8/layout/hProcess9"/>
    <dgm:cxn modelId="{528A35EC-CFC5-4AF5-AFE1-8CFD3DB2EB0C}" type="presParOf" srcId="{50CE4E6F-CF01-40C0-85F3-E6E94516EC98}" destId="{453AAD91-9DCB-497F-92B8-819CC991C9C4}" srcOrd="0" destOrd="0" presId="urn:microsoft.com/office/officeart/2005/8/layout/hProcess9"/>
    <dgm:cxn modelId="{CD2B2534-FCC5-403E-9EC1-DF483F760C32}" type="presParOf" srcId="{50CE4E6F-CF01-40C0-85F3-E6E94516EC98}" destId="{226C3499-4151-40F5-94F4-53BD4705E199}" srcOrd="1" destOrd="0" presId="urn:microsoft.com/office/officeart/2005/8/layout/hProcess9"/>
    <dgm:cxn modelId="{8F40D57C-CF7A-4896-982E-C9B70B3E0816}" type="presParOf" srcId="{226C3499-4151-40F5-94F4-53BD4705E199}" destId="{FB6F491F-D626-4D60-9EFE-279C57057689}" srcOrd="0" destOrd="0" presId="urn:microsoft.com/office/officeart/2005/8/layout/hProcess9"/>
    <dgm:cxn modelId="{F6D0AA60-5D20-4F6D-80C0-CA7A39B39B62}" type="presParOf" srcId="{226C3499-4151-40F5-94F4-53BD4705E199}" destId="{64CCC295-164C-4AB3-92C2-B8085C279D4B}" srcOrd="1" destOrd="0" presId="urn:microsoft.com/office/officeart/2005/8/layout/hProcess9"/>
    <dgm:cxn modelId="{4413370D-52E7-4369-BAAC-40D9CD4E3367}" type="presParOf" srcId="{226C3499-4151-40F5-94F4-53BD4705E199}" destId="{9C48FB12-11DB-4507-B426-CEAFF0CBE64F}" srcOrd="2" destOrd="0" presId="urn:microsoft.com/office/officeart/2005/8/layout/hProcess9"/>
    <dgm:cxn modelId="{9499794E-28D3-4AB1-8E93-A8B335B65269}" type="presParOf" srcId="{226C3499-4151-40F5-94F4-53BD4705E199}" destId="{2A47E372-70E5-4C28-846C-0AEFE2E3765F}" srcOrd="3" destOrd="0" presId="urn:microsoft.com/office/officeart/2005/8/layout/hProcess9"/>
    <dgm:cxn modelId="{C4F63999-5821-4EE9-B74F-BE8730442D5F}" type="presParOf" srcId="{226C3499-4151-40F5-94F4-53BD4705E199}" destId="{E0EE664A-2E00-4FFB-950D-B7F4F9055876}" srcOrd="4" destOrd="0" presId="urn:microsoft.com/office/officeart/2005/8/layout/hProcess9"/>
    <dgm:cxn modelId="{C834BF61-5B8D-476F-A895-CAA6417EC2DB}" type="presParOf" srcId="{226C3499-4151-40F5-94F4-53BD4705E199}" destId="{00418D86-DDA6-4EF6-B3A5-E5E5F691674F}" srcOrd="5" destOrd="0" presId="urn:microsoft.com/office/officeart/2005/8/layout/hProcess9"/>
    <dgm:cxn modelId="{D630F116-B778-4EC2-A0EC-43F42C178AB2}" type="presParOf" srcId="{226C3499-4151-40F5-94F4-53BD4705E199}" destId="{38406448-6C19-43B9-BAA4-641C804CDFF4}" srcOrd="6" destOrd="0" presId="urn:microsoft.com/office/officeart/2005/8/layout/hProcess9"/>
    <dgm:cxn modelId="{59D0A303-076C-471E-B474-A6E8559A0BC6}" type="presParOf" srcId="{226C3499-4151-40F5-94F4-53BD4705E199}" destId="{A362908A-8A66-4AF1-A15C-33E511826D65}" srcOrd="7" destOrd="0" presId="urn:microsoft.com/office/officeart/2005/8/layout/hProcess9"/>
    <dgm:cxn modelId="{FEAA0223-7C49-4A84-8CC0-FE20842D7B10}" type="presParOf" srcId="{226C3499-4151-40F5-94F4-53BD4705E199}" destId="{4B47552C-9C2E-4020-8187-E8805D288330}" srcOrd="8" destOrd="0" presId="urn:microsoft.com/office/officeart/2005/8/layout/hProcess9"/>
    <dgm:cxn modelId="{F87D26DD-26E9-4920-8E7D-6B5F265610C0}" type="presParOf" srcId="{226C3499-4151-40F5-94F4-53BD4705E199}" destId="{82B7BC15-EC2E-469B-901F-9EAC78CF1488}" srcOrd="9" destOrd="0" presId="urn:microsoft.com/office/officeart/2005/8/layout/hProcess9"/>
    <dgm:cxn modelId="{20FFA896-C7B8-41F9-BF04-562FFBAB95BE}" type="presParOf" srcId="{226C3499-4151-40F5-94F4-53BD4705E199}" destId="{6FC85125-1A89-4675-BD1D-04D61CBE689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AAD91-9DCB-497F-92B8-819CC991C9C4}">
      <dsp:nvSpPr>
        <dsp:cNvPr id="0" name=""/>
        <dsp:cNvSpPr/>
      </dsp:nvSpPr>
      <dsp:spPr>
        <a:xfrm>
          <a:off x="2" y="0"/>
          <a:ext cx="11069774" cy="5487170"/>
        </a:xfrm>
        <a:prstGeom prst="rightArrow">
          <a:avLst/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F491F-D626-4D60-9EFE-279C57057689}">
      <dsp:nvSpPr>
        <dsp:cNvPr id="0" name=""/>
        <dsp:cNvSpPr/>
      </dsp:nvSpPr>
      <dsp:spPr>
        <a:xfrm>
          <a:off x="2812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RnD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Top 10 products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Provide at least 5 reasons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Research on price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Research on quality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Research on trend etc.</a:t>
          </a:r>
          <a:endParaRPr lang="en-US" sz="1200" kern="1200" dirty="0"/>
        </a:p>
      </dsp:txBody>
      <dsp:txXfrm>
        <a:off x="87877" y="1731216"/>
        <a:ext cx="1572436" cy="2024738"/>
      </dsp:txXfrm>
    </dsp:sp>
    <dsp:sp modelId="{9C48FB12-11DB-4507-B426-CEAFF0CBE64F}">
      <dsp:nvSpPr>
        <dsp:cNvPr id="0" name=""/>
        <dsp:cNvSpPr/>
      </dsp:nvSpPr>
      <dsp:spPr>
        <a:xfrm>
          <a:off x="1867130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 Pick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Criteria of product pick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Order sample product and verify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ideas for keywords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photoshoot ideas for product listing</a:t>
          </a:r>
          <a:endParaRPr lang="en-US" sz="1200" kern="1200" dirty="0"/>
        </a:p>
      </dsp:txBody>
      <dsp:txXfrm>
        <a:off x="1952195" y="1731216"/>
        <a:ext cx="1572436" cy="2024738"/>
      </dsp:txXfrm>
    </dsp:sp>
    <dsp:sp modelId="{E0EE664A-2E00-4FFB-950D-B7F4F9055876}">
      <dsp:nvSpPr>
        <dsp:cNvPr id="0" name=""/>
        <dsp:cNvSpPr/>
      </dsp:nvSpPr>
      <dsp:spPr>
        <a:xfrm>
          <a:off x="3731447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Order Request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Speak to manufactures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quotations and negotiate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Finalize on manufacture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Order using third party</a:t>
          </a:r>
          <a:endParaRPr lang="en-US" sz="1200" kern="1200" dirty="0"/>
        </a:p>
      </dsp:txBody>
      <dsp:txXfrm>
        <a:off x="3816512" y="1731216"/>
        <a:ext cx="1572436" cy="2024738"/>
      </dsp:txXfrm>
    </dsp:sp>
    <dsp:sp modelId="{38406448-6C19-43B9-BAA4-641C804CDFF4}">
      <dsp:nvSpPr>
        <dsp:cNvPr id="0" name=""/>
        <dsp:cNvSpPr/>
      </dsp:nvSpPr>
      <dsp:spPr>
        <a:xfrm>
          <a:off x="5595765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Order Receive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Verify product count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Verify product state</a:t>
          </a:r>
          <a:endParaRPr lang="en-US" sz="1200" kern="1200" dirty="0"/>
        </a:p>
      </dsp:txBody>
      <dsp:txXfrm>
        <a:off x="5680830" y="1731216"/>
        <a:ext cx="1572436" cy="2024738"/>
      </dsp:txXfrm>
    </dsp:sp>
    <dsp:sp modelId="{4B47552C-9C2E-4020-8187-E8805D288330}">
      <dsp:nvSpPr>
        <dsp:cNvPr id="0" name=""/>
        <dsp:cNvSpPr/>
      </dsp:nvSpPr>
      <dsp:spPr>
        <a:xfrm>
          <a:off x="7460083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Stocking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SKU for items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Categorize them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Stock them by label</a:t>
          </a:r>
          <a:endParaRPr lang="en-US" sz="1200" kern="1200" dirty="0"/>
        </a:p>
      </dsp:txBody>
      <dsp:txXfrm>
        <a:off x="7545148" y="1731216"/>
        <a:ext cx="1572436" cy="2024738"/>
      </dsp:txXfrm>
    </dsp:sp>
    <dsp:sp modelId="{6FC85125-1A89-4675-BD1D-04D61CBE6893}">
      <dsp:nvSpPr>
        <dsp:cNvPr id="0" name=""/>
        <dsp:cNvSpPr/>
      </dsp:nvSpPr>
      <dsp:spPr>
        <a:xfrm>
          <a:off x="9324401" y="1646151"/>
          <a:ext cx="1742566" cy="219486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 on Amazon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Provide title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Provide </a:t>
          </a:r>
          <a:r>
            <a:rPr lang="en-US" sz="1200" kern="1200" dirty="0" err="1" smtClean="0"/>
            <a:t>desc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Provide photos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9409466" y="1731216"/>
        <a:ext cx="1572436" cy="202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8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6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6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6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562D-F1F3-479B-8E7D-49D5C58E0494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B708-C802-4DB2-98D7-1063E0B4D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8689654"/>
              </p:ext>
            </p:extLst>
          </p:nvPr>
        </p:nvGraphicFramePr>
        <p:xfrm>
          <a:off x="651165" y="719666"/>
          <a:ext cx="11069780" cy="548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6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2018-01-26T19:23:04Z</dcterms:created>
  <dcterms:modified xsi:type="dcterms:W3CDTF">2018-01-26T19:40:24Z</dcterms:modified>
</cp:coreProperties>
</file>