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56C54-D53E-4F68-956A-63EF1391CAF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657CE5E-1297-4614-8EF0-55EDBB3F5E36}">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Research </a:t>
          </a:r>
        </a:p>
      </dgm:t>
    </dgm:pt>
    <dgm:pt modelId="{E3F6F16A-3F5F-412B-A111-3BBF1D8B51C7}" type="parTrans" cxnId="{2F6F6EEE-6777-4894-A31B-ABB4C51273C1}">
      <dgm:prSet/>
      <dgm:spPr/>
      <dgm:t>
        <a:bodyPr/>
        <a:lstStyle/>
        <a:p>
          <a:endParaRPr lang="en-US"/>
        </a:p>
      </dgm:t>
    </dgm:pt>
    <dgm:pt modelId="{0229F887-1902-44CE-8761-F72E10220A6E}" type="sibTrans" cxnId="{2F6F6EEE-6777-4894-A31B-ABB4C51273C1}">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4FF8C49A-9F25-4BC0-8680-ED9CF1748A03}">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Identify 20 products</a:t>
          </a:r>
        </a:p>
      </dgm:t>
    </dgm:pt>
    <dgm:pt modelId="{BB364608-FE96-4B0D-9CB9-04727AFA8B74}" type="parTrans" cxnId="{3E35CE9E-6BD1-4208-A3F4-E61EE2687B32}">
      <dgm:prSet/>
      <dgm:spPr/>
      <dgm:t>
        <a:bodyPr/>
        <a:lstStyle/>
        <a:p>
          <a:endParaRPr lang="en-US"/>
        </a:p>
      </dgm:t>
    </dgm:pt>
    <dgm:pt modelId="{1CC4BCE2-76A1-4EF3-B18F-C2244E379833}" type="sibTrans" cxnId="{3E35CE9E-6BD1-4208-A3F4-E61EE2687B32}">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63BBB4C2-A5D5-4C49-BE96-1F6A3653614B}">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Select Single Product</a:t>
          </a:r>
        </a:p>
      </dgm:t>
    </dgm:pt>
    <dgm:pt modelId="{FA5CA19A-4D48-4BAC-84D9-6C6B5CA4A645}" type="parTrans" cxnId="{21FB979C-030C-4091-AE20-8D8087DD1846}">
      <dgm:prSet/>
      <dgm:spPr/>
      <dgm:t>
        <a:bodyPr/>
        <a:lstStyle/>
        <a:p>
          <a:endParaRPr lang="en-US"/>
        </a:p>
      </dgm:t>
    </dgm:pt>
    <dgm:pt modelId="{E24C2443-FAC9-4E93-92BC-72665349AEFF}" type="sibTrans" cxnId="{21FB979C-030C-4091-AE20-8D8087DD1846}">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48DADD7B-A898-4197-8016-D1BE09A07DA5}">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Contact Suppliers</a:t>
          </a:r>
        </a:p>
      </dgm:t>
    </dgm:pt>
    <dgm:pt modelId="{C2A1FB40-F7B0-4F8A-8FD7-5327AF701CD0}" type="parTrans" cxnId="{15D6C101-30E8-44F8-A53B-61B6646F6531}">
      <dgm:prSet/>
      <dgm:spPr/>
      <dgm:t>
        <a:bodyPr/>
        <a:lstStyle/>
        <a:p>
          <a:endParaRPr lang="en-US"/>
        </a:p>
      </dgm:t>
    </dgm:pt>
    <dgm:pt modelId="{B5E7BEE2-2EFE-4924-BB33-6BCBE7F14EF4}" type="sibTrans" cxnId="{15D6C101-30E8-44F8-A53B-61B6646F6531}">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FBEF7B27-6A41-4F49-9FF7-0843C34F532C}">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Check and Verify for two weeks</a:t>
          </a:r>
        </a:p>
      </dgm:t>
    </dgm:pt>
    <dgm:pt modelId="{A19A493C-576D-4A9B-A327-E9CC48E485E9}" type="parTrans" cxnId="{6D7B8216-8091-4E54-9F37-D338EF5D0044}">
      <dgm:prSet/>
      <dgm:spPr/>
      <dgm:t>
        <a:bodyPr/>
        <a:lstStyle/>
        <a:p>
          <a:endParaRPr lang="en-US"/>
        </a:p>
      </dgm:t>
    </dgm:pt>
    <dgm:pt modelId="{78A2CF6F-68BA-4988-9EB1-FA257C6AC8C3}" type="sibTrans" cxnId="{6D7B8216-8091-4E54-9F37-D338EF5D0044}">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E6D6892F-9AE1-427D-80F4-0B1354D18AC2}">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Finalize Supplier</a:t>
          </a:r>
        </a:p>
      </dgm:t>
    </dgm:pt>
    <dgm:pt modelId="{EABDA980-4CA8-4199-8677-087DEFFF7665}" type="parTrans" cxnId="{A11A5761-1B69-4052-BCB5-D6D04FDADD0F}">
      <dgm:prSet/>
      <dgm:spPr/>
      <dgm:t>
        <a:bodyPr/>
        <a:lstStyle/>
        <a:p>
          <a:endParaRPr lang="en-US"/>
        </a:p>
      </dgm:t>
    </dgm:pt>
    <dgm:pt modelId="{2129D7EE-9F1D-4127-95D6-0DA50FF234E2}" type="sibTrans" cxnId="{A11A5761-1B69-4052-BCB5-D6D04FDADD0F}">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B693D842-BFCC-4906-825D-6E6EFD7FB0F1}">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Order a Sample</a:t>
          </a:r>
        </a:p>
      </dgm:t>
    </dgm:pt>
    <dgm:pt modelId="{F99A462C-430E-41A8-8CC9-8681B48D962D}" type="parTrans" cxnId="{7FFC6C3D-B840-47D2-A671-5E4BE4E653A8}">
      <dgm:prSet/>
      <dgm:spPr/>
      <dgm:t>
        <a:bodyPr/>
        <a:lstStyle/>
        <a:p>
          <a:endParaRPr lang="en-US"/>
        </a:p>
      </dgm:t>
    </dgm:pt>
    <dgm:pt modelId="{05A66C5F-B7A0-4FD3-ACF6-D21468E3B083}" type="sibTrans" cxnId="{7FFC6C3D-B840-47D2-A671-5E4BE4E653A8}">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8FB24F69-F85D-4277-B0C2-D13D88F58074}">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Order from supplier</a:t>
          </a:r>
        </a:p>
      </dgm:t>
    </dgm:pt>
    <dgm:pt modelId="{E4FF0CC3-C0B6-4EC9-B308-FFEA539D2CD1}" type="parTrans" cxnId="{8D775D09-18AC-4A29-A44E-139657A57352}">
      <dgm:prSet/>
      <dgm:spPr/>
      <dgm:t>
        <a:bodyPr/>
        <a:lstStyle/>
        <a:p>
          <a:endParaRPr lang="en-US"/>
        </a:p>
      </dgm:t>
    </dgm:pt>
    <dgm:pt modelId="{1A639D0A-1148-44F8-A0F5-EC4458BE9647}" type="sibTrans" cxnId="{8D775D09-18AC-4A29-A44E-139657A57352}">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27F90A88-0D2A-4522-BF82-175301EE29D1}">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Verify on Receival</a:t>
          </a:r>
        </a:p>
      </dgm:t>
    </dgm:pt>
    <dgm:pt modelId="{59CAF259-15F5-4D10-ACB9-CEE7E8700139}" type="parTrans" cxnId="{55936FF4-408B-450F-9E92-B59CD6C404B5}">
      <dgm:prSet/>
      <dgm:spPr/>
      <dgm:t>
        <a:bodyPr/>
        <a:lstStyle/>
        <a:p>
          <a:endParaRPr lang="en-US"/>
        </a:p>
      </dgm:t>
    </dgm:pt>
    <dgm:pt modelId="{A7860F85-8A94-4FBB-BDE7-C5303A59A3E1}" type="sibTrans" cxnId="{55936FF4-408B-450F-9E92-B59CD6C404B5}">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1689F57F-3D8A-462F-B88E-C1733D8564DA}">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t>Stock Products</a:t>
          </a:r>
        </a:p>
      </dgm:t>
    </dgm:pt>
    <dgm:pt modelId="{7A0E39F4-5719-4EC5-8B9C-7162C4125C78}" type="parTrans" cxnId="{BBAF7F58-F0B8-42FC-B963-5484F7242081}">
      <dgm:prSet/>
      <dgm:spPr/>
      <dgm:t>
        <a:bodyPr/>
        <a:lstStyle/>
        <a:p>
          <a:endParaRPr lang="en-US"/>
        </a:p>
      </dgm:t>
    </dgm:pt>
    <dgm:pt modelId="{A5032446-0F4D-4828-8BC9-3EAE22634B91}" type="sibTrans" cxnId="{BBAF7F58-F0B8-42FC-B963-5484F7242081}">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F992BE0A-CD74-4175-8F83-BC740FD0003E}" type="pres">
      <dgm:prSet presAssocID="{E9956C54-D53E-4F68-956A-63EF1391CAF4}" presName="cycle" presStyleCnt="0">
        <dgm:presLayoutVars>
          <dgm:dir/>
          <dgm:resizeHandles val="exact"/>
        </dgm:presLayoutVars>
      </dgm:prSet>
      <dgm:spPr/>
      <dgm:t>
        <a:bodyPr/>
        <a:lstStyle/>
        <a:p>
          <a:endParaRPr lang="en-US"/>
        </a:p>
      </dgm:t>
    </dgm:pt>
    <dgm:pt modelId="{1D2E49F2-5C7E-4A41-B7F1-AFE7330D4554}" type="pres">
      <dgm:prSet presAssocID="{D657CE5E-1297-4614-8EF0-55EDBB3F5E36}" presName="node" presStyleLbl="node1" presStyleIdx="0" presStyleCnt="10">
        <dgm:presLayoutVars>
          <dgm:bulletEnabled val="1"/>
        </dgm:presLayoutVars>
      </dgm:prSet>
      <dgm:spPr/>
      <dgm:t>
        <a:bodyPr/>
        <a:lstStyle/>
        <a:p>
          <a:endParaRPr lang="en-US"/>
        </a:p>
      </dgm:t>
    </dgm:pt>
    <dgm:pt modelId="{16ABA4CC-D79D-47ED-8106-15076236C112}" type="pres">
      <dgm:prSet presAssocID="{0229F887-1902-44CE-8761-F72E10220A6E}" presName="sibTrans" presStyleLbl="sibTrans2D1" presStyleIdx="0" presStyleCnt="10"/>
      <dgm:spPr/>
      <dgm:t>
        <a:bodyPr/>
        <a:lstStyle/>
        <a:p>
          <a:endParaRPr lang="en-US"/>
        </a:p>
      </dgm:t>
    </dgm:pt>
    <dgm:pt modelId="{82F4F992-1E3F-4A65-B65B-76ADF30264A2}" type="pres">
      <dgm:prSet presAssocID="{0229F887-1902-44CE-8761-F72E10220A6E}" presName="connectorText" presStyleLbl="sibTrans2D1" presStyleIdx="0" presStyleCnt="10"/>
      <dgm:spPr/>
      <dgm:t>
        <a:bodyPr/>
        <a:lstStyle/>
        <a:p>
          <a:endParaRPr lang="en-US"/>
        </a:p>
      </dgm:t>
    </dgm:pt>
    <dgm:pt modelId="{2947F191-3C43-4E0C-80CA-2474BFFCF3D8}" type="pres">
      <dgm:prSet presAssocID="{4FF8C49A-9F25-4BC0-8680-ED9CF1748A03}" presName="node" presStyleLbl="node1" presStyleIdx="1" presStyleCnt="10">
        <dgm:presLayoutVars>
          <dgm:bulletEnabled val="1"/>
        </dgm:presLayoutVars>
      </dgm:prSet>
      <dgm:spPr/>
      <dgm:t>
        <a:bodyPr/>
        <a:lstStyle/>
        <a:p>
          <a:endParaRPr lang="en-US"/>
        </a:p>
      </dgm:t>
    </dgm:pt>
    <dgm:pt modelId="{D8F293CE-882E-4990-BB7F-65AA7E50873B}" type="pres">
      <dgm:prSet presAssocID="{1CC4BCE2-76A1-4EF3-B18F-C2244E379833}" presName="sibTrans" presStyleLbl="sibTrans2D1" presStyleIdx="1" presStyleCnt="10"/>
      <dgm:spPr/>
      <dgm:t>
        <a:bodyPr/>
        <a:lstStyle/>
        <a:p>
          <a:endParaRPr lang="en-US"/>
        </a:p>
      </dgm:t>
    </dgm:pt>
    <dgm:pt modelId="{1B3D324A-4042-46B7-B47E-37C52739C328}" type="pres">
      <dgm:prSet presAssocID="{1CC4BCE2-76A1-4EF3-B18F-C2244E379833}" presName="connectorText" presStyleLbl="sibTrans2D1" presStyleIdx="1" presStyleCnt="10"/>
      <dgm:spPr/>
      <dgm:t>
        <a:bodyPr/>
        <a:lstStyle/>
        <a:p>
          <a:endParaRPr lang="en-US"/>
        </a:p>
      </dgm:t>
    </dgm:pt>
    <dgm:pt modelId="{F934D764-6743-4456-AB5A-3491D0772F24}" type="pres">
      <dgm:prSet presAssocID="{63BBB4C2-A5D5-4C49-BE96-1F6A3653614B}" presName="node" presStyleLbl="node1" presStyleIdx="2" presStyleCnt="10">
        <dgm:presLayoutVars>
          <dgm:bulletEnabled val="1"/>
        </dgm:presLayoutVars>
      </dgm:prSet>
      <dgm:spPr/>
      <dgm:t>
        <a:bodyPr/>
        <a:lstStyle/>
        <a:p>
          <a:endParaRPr lang="en-US"/>
        </a:p>
      </dgm:t>
    </dgm:pt>
    <dgm:pt modelId="{E7314834-0341-4D43-8AC5-9EEACCD1375D}" type="pres">
      <dgm:prSet presAssocID="{E24C2443-FAC9-4E93-92BC-72665349AEFF}" presName="sibTrans" presStyleLbl="sibTrans2D1" presStyleIdx="2" presStyleCnt="10"/>
      <dgm:spPr/>
      <dgm:t>
        <a:bodyPr/>
        <a:lstStyle/>
        <a:p>
          <a:endParaRPr lang="en-US"/>
        </a:p>
      </dgm:t>
    </dgm:pt>
    <dgm:pt modelId="{F9164695-D02A-4FE1-A536-01B4BECA2501}" type="pres">
      <dgm:prSet presAssocID="{E24C2443-FAC9-4E93-92BC-72665349AEFF}" presName="connectorText" presStyleLbl="sibTrans2D1" presStyleIdx="2" presStyleCnt="10"/>
      <dgm:spPr/>
      <dgm:t>
        <a:bodyPr/>
        <a:lstStyle/>
        <a:p>
          <a:endParaRPr lang="en-US"/>
        </a:p>
      </dgm:t>
    </dgm:pt>
    <dgm:pt modelId="{E1AE00CC-1F4D-4AE7-A3B4-66519373870A}" type="pres">
      <dgm:prSet presAssocID="{48DADD7B-A898-4197-8016-D1BE09A07DA5}" presName="node" presStyleLbl="node1" presStyleIdx="3" presStyleCnt="10">
        <dgm:presLayoutVars>
          <dgm:bulletEnabled val="1"/>
        </dgm:presLayoutVars>
      </dgm:prSet>
      <dgm:spPr/>
      <dgm:t>
        <a:bodyPr/>
        <a:lstStyle/>
        <a:p>
          <a:endParaRPr lang="en-US"/>
        </a:p>
      </dgm:t>
    </dgm:pt>
    <dgm:pt modelId="{7DE92D2D-10C9-403F-8E7D-050D02D6E317}" type="pres">
      <dgm:prSet presAssocID="{B5E7BEE2-2EFE-4924-BB33-6BCBE7F14EF4}" presName="sibTrans" presStyleLbl="sibTrans2D1" presStyleIdx="3" presStyleCnt="10"/>
      <dgm:spPr/>
      <dgm:t>
        <a:bodyPr/>
        <a:lstStyle/>
        <a:p>
          <a:endParaRPr lang="en-US"/>
        </a:p>
      </dgm:t>
    </dgm:pt>
    <dgm:pt modelId="{631469E0-9012-4DC8-A961-17183AAE4313}" type="pres">
      <dgm:prSet presAssocID="{B5E7BEE2-2EFE-4924-BB33-6BCBE7F14EF4}" presName="connectorText" presStyleLbl="sibTrans2D1" presStyleIdx="3" presStyleCnt="10"/>
      <dgm:spPr/>
      <dgm:t>
        <a:bodyPr/>
        <a:lstStyle/>
        <a:p>
          <a:endParaRPr lang="en-US"/>
        </a:p>
      </dgm:t>
    </dgm:pt>
    <dgm:pt modelId="{B13032B6-B880-4B66-B153-4D59B07C79F2}" type="pres">
      <dgm:prSet presAssocID="{E6D6892F-9AE1-427D-80F4-0B1354D18AC2}" presName="node" presStyleLbl="node1" presStyleIdx="4" presStyleCnt="10">
        <dgm:presLayoutVars>
          <dgm:bulletEnabled val="1"/>
        </dgm:presLayoutVars>
      </dgm:prSet>
      <dgm:spPr/>
      <dgm:t>
        <a:bodyPr/>
        <a:lstStyle/>
        <a:p>
          <a:endParaRPr lang="en-US"/>
        </a:p>
      </dgm:t>
    </dgm:pt>
    <dgm:pt modelId="{14F71449-0B32-46B7-BE60-89834081BB7B}" type="pres">
      <dgm:prSet presAssocID="{2129D7EE-9F1D-4127-95D6-0DA50FF234E2}" presName="sibTrans" presStyleLbl="sibTrans2D1" presStyleIdx="4" presStyleCnt="10"/>
      <dgm:spPr/>
      <dgm:t>
        <a:bodyPr/>
        <a:lstStyle/>
        <a:p>
          <a:endParaRPr lang="en-US"/>
        </a:p>
      </dgm:t>
    </dgm:pt>
    <dgm:pt modelId="{58133CA6-7870-435D-99DB-A1D74490F0DE}" type="pres">
      <dgm:prSet presAssocID="{2129D7EE-9F1D-4127-95D6-0DA50FF234E2}" presName="connectorText" presStyleLbl="sibTrans2D1" presStyleIdx="4" presStyleCnt="10"/>
      <dgm:spPr/>
      <dgm:t>
        <a:bodyPr/>
        <a:lstStyle/>
        <a:p>
          <a:endParaRPr lang="en-US"/>
        </a:p>
      </dgm:t>
    </dgm:pt>
    <dgm:pt modelId="{4A381A04-4A56-411A-9A54-3A07E516AD79}" type="pres">
      <dgm:prSet presAssocID="{B693D842-BFCC-4906-825D-6E6EFD7FB0F1}" presName="node" presStyleLbl="node1" presStyleIdx="5" presStyleCnt="10">
        <dgm:presLayoutVars>
          <dgm:bulletEnabled val="1"/>
        </dgm:presLayoutVars>
      </dgm:prSet>
      <dgm:spPr/>
      <dgm:t>
        <a:bodyPr/>
        <a:lstStyle/>
        <a:p>
          <a:endParaRPr lang="en-US"/>
        </a:p>
      </dgm:t>
    </dgm:pt>
    <dgm:pt modelId="{6BF47017-3199-4D6F-A902-38BD253FE2BD}" type="pres">
      <dgm:prSet presAssocID="{05A66C5F-B7A0-4FD3-ACF6-D21468E3B083}" presName="sibTrans" presStyleLbl="sibTrans2D1" presStyleIdx="5" presStyleCnt="10"/>
      <dgm:spPr/>
      <dgm:t>
        <a:bodyPr/>
        <a:lstStyle/>
        <a:p>
          <a:endParaRPr lang="en-US"/>
        </a:p>
      </dgm:t>
    </dgm:pt>
    <dgm:pt modelId="{B9748594-E383-44FE-9D14-6B85858553B6}" type="pres">
      <dgm:prSet presAssocID="{05A66C5F-B7A0-4FD3-ACF6-D21468E3B083}" presName="connectorText" presStyleLbl="sibTrans2D1" presStyleIdx="5" presStyleCnt="10"/>
      <dgm:spPr/>
      <dgm:t>
        <a:bodyPr/>
        <a:lstStyle/>
        <a:p>
          <a:endParaRPr lang="en-US"/>
        </a:p>
      </dgm:t>
    </dgm:pt>
    <dgm:pt modelId="{D4915597-16E8-4BB0-A93B-9AA4BF09634A}" type="pres">
      <dgm:prSet presAssocID="{FBEF7B27-6A41-4F49-9FF7-0843C34F532C}" presName="node" presStyleLbl="node1" presStyleIdx="6" presStyleCnt="10">
        <dgm:presLayoutVars>
          <dgm:bulletEnabled val="1"/>
        </dgm:presLayoutVars>
      </dgm:prSet>
      <dgm:spPr/>
      <dgm:t>
        <a:bodyPr/>
        <a:lstStyle/>
        <a:p>
          <a:endParaRPr lang="en-US"/>
        </a:p>
      </dgm:t>
    </dgm:pt>
    <dgm:pt modelId="{3CDAA4F2-D23E-4CDE-AD29-940144151F98}" type="pres">
      <dgm:prSet presAssocID="{78A2CF6F-68BA-4988-9EB1-FA257C6AC8C3}" presName="sibTrans" presStyleLbl="sibTrans2D1" presStyleIdx="6" presStyleCnt="10"/>
      <dgm:spPr/>
      <dgm:t>
        <a:bodyPr/>
        <a:lstStyle/>
        <a:p>
          <a:endParaRPr lang="en-US"/>
        </a:p>
      </dgm:t>
    </dgm:pt>
    <dgm:pt modelId="{3FA1D706-69E1-454B-935B-CF904850F055}" type="pres">
      <dgm:prSet presAssocID="{78A2CF6F-68BA-4988-9EB1-FA257C6AC8C3}" presName="connectorText" presStyleLbl="sibTrans2D1" presStyleIdx="6" presStyleCnt="10"/>
      <dgm:spPr/>
      <dgm:t>
        <a:bodyPr/>
        <a:lstStyle/>
        <a:p>
          <a:endParaRPr lang="en-US"/>
        </a:p>
      </dgm:t>
    </dgm:pt>
    <dgm:pt modelId="{E3B21D62-CF0D-4748-A9A6-0C199556F77A}" type="pres">
      <dgm:prSet presAssocID="{8FB24F69-F85D-4277-B0C2-D13D88F58074}" presName="node" presStyleLbl="node1" presStyleIdx="7" presStyleCnt="10">
        <dgm:presLayoutVars>
          <dgm:bulletEnabled val="1"/>
        </dgm:presLayoutVars>
      </dgm:prSet>
      <dgm:spPr/>
      <dgm:t>
        <a:bodyPr/>
        <a:lstStyle/>
        <a:p>
          <a:endParaRPr lang="en-US"/>
        </a:p>
      </dgm:t>
    </dgm:pt>
    <dgm:pt modelId="{0A228AAB-E798-48C4-ACC2-E4045DA440C5}" type="pres">
      <dgm:prSet presAssocID="{1A639D0A-1148-44F8-A0F5-EC4458BE9647}" presName="sibTrans" presStyleLbl="sibTrans2D1" presStyleIdx="7" presStyleCnt="10"/>
      <dgm:spPr/>
      <dgm:t>
        <a:bodyPr/>
        <a:lstStyle/>
        <a:p>
          <a:endParaRPr lang="en-US"/>
        </a:p>
      </dgm:t>
    </dgm:pt>
    <dgm:pt modelId="{8C6C6D7D-4145-4552-8816-847531131569}" type="pres">
      <dgm:prSet presAssocID="{1A639D0A-1148-44F8-A0F5-EC4458BE9647}" presName="connectorText" presStyleLbl="sibTrans2D1" presStyleIdx="7" presStyleCnt="10"/>
      <dgm:spPr/>
      <dgm:t>
        <a:bodyPr/>
        <a:lstStyle/>
        <a:p>
          <a:endParaRPr lang="en-US"/>
        </a:p>
      </dgm:t>
    </dgm:pt>
    <dgm:pt modelId="{BE26643A-2800-4348-8673-831931C78591}" type="pres">
      <dgm:prSet presAssocID="{27F90A88-0D2A-4522-BF82-175301EE29D1}" presName="node" presStyleLbl="node1" presStyleIdx="8" presStyleCnt="10">
        <dgm:presLayoutVars>
          <dgm:bulletEnabled val="1"/>
        </dgm:presLayoutVars>
      </dgm:prSet>
      <dgm:spPr/>
      <dgm:t>
        <a:bodyPr/>
        <a:lstStyle/>
        <a:p>
          <a:endParaRPr lang="en-US"/>
        </a:p>
      </dgm:t>
    </dgm:pt>
    <dgm:pt modelId="{5B2035A5-3D65-4246-8A86-FE0CE1DB0A65}" type="pres">
      <dgm:prSet presAssocID="{A7860F85-8A94-4FBB-BDE7-C5303A59A3E1}" presName="sibTrans" presStyleLbl="sibTrans2D1" presStyleIdx="8" presStyleCnt="10"/>
      <dgm:spPr/>
      <dgm:t>
        <a:bodyPr/>
        <a:lstStyle/>
        <a:p>
          <a:endParaRPr lang="en-US"/>
        </a:p>
      </dgm:t>
    </dgm:pt>
    <dgm:pt modelId="{2DD10ED9-19A5-4EC6-8359-BE726E9E21A7}" type="pres">
      <dgm:prSet presAssocID="{A7860F85-8A94-4FBB-BDE7-C5303A59A3E1}" presName="connectorText" presStyleLbl="sibTrans2D1" presStyleIdx="8" presStyleCnt="10"/>
      <dgm:spPr/>
      <dgm:t>
        <a:bodyPr/>
        <a:lstStyle/>
        <a:p>
          <a:endParaRPr lang="en-US"/>
        </a:p>
      </dgm:t>
    </dgm:pt>
    <dgm:pt modelId="{2C2E17D6-29D5-454F-BAB7-B3A9ECCE55B5}" type="pres">
      <dgm:prSet presAssocID="{1689F57F-3D8A-462F-B88E-C1733D8564DA}" presName="node" presStyleLbl="node1" presStyleIdx="9" presStyleCnt="10">
        <dgm:presLayoutVars>
          <dgm:bulletEnabled val="1"/>
        </dgm:presLayoutVars>
      </dgm:prSet>
      <dgm:spPr/>
      <dgm:t>
        <a:bodyPr/>
        <a:lstStyle/>
        <a:p>
          <a:endParaRPr lang="en-US"/>
        </a:p>
      </dgm:t>
    </dgm:pt>
    <dgm:pt modelId="{21887196-FD14-4C0A-80CC-036FD7B9F3A0}" type="pres">
      <dgm:prSet presAssocID="{A5032446-0F4D-4828-8BC9-3EAE22634B91}" presName="sibTrans" presStyleLbl="sibTrans2D1" presStyleIdx="9" presStyleCnt="10"/>
      <dgm:spPr/>
      <dgm:t>
        <a:bodyPr/>
        <a:lstStyle/>
        <a:p>
          <a:endParaRPr lang="en-US"/>
        </a:p>
      </dgm:t>
    </dgm:pt>
    <dgm:pt modelId="{D214CBBE-1A5C-4CD5-9499-59C2D02ABE81}" type="pres">
      <dgm:prSet presAssocID="{A5032446-0F4D-4828-8BC9-3EAE22634B91}" presName="connectorText" presStyleLbl="sibTrans2D1" presStyleIdx="9" presStyleCnt="10"/>
      <dgm:spPr/>
      <dgm:t>
        <a:bodyPr/>
        <a:lstStyle/>
        <a:p>
          <a:endParaRPr lang="en-US"/>
        </a:p>
      </dgm:t>
    </dgm:pt>
  </dgm:ptLst>
  <dgm:cxnLst>
    <dgm:cxn modelId="{A83A8035-AC5B-4292-8EFC-8F6D1B6E3CBF}" type="presOf" srcId="{05A66C5F-B7A0-4FD3-ACF6-D21468E3B083}" destId="{B9748594-E383-44FE-9D14-6B85858553B6}" srcOrd="1" destOrd="0" presId="urn:microsoft.com/office/officeart/2005/8/layout/cycle2"/>
    <dgm:cxn modelId="{A85226EE-9F3C-4C4F-899B-738B67B00AB2}" type="presOf" srcId="{05A66C5F-B7A0-4FD3-ACF6-D21468E3B083}" destId="{6BF47017-3199-4D6F-A902-38BD253FE2BD}" srcOrd="0" destOrd="0" presId="urn:microsoft.com/office/officeart/2005/8/layout/cycle2"/>
    <dgm:cxn modelId="{9F4A2C9F-5CD5-4DBD-A902-B13FC0C0CA78}" type="presOf" srcId="{1CC4BCE2-76A1-4EF3-B18F-C2244E379833}" destId="{1B3D324A-4042-46B7-B47E-37C52739C328}" srcOrd="1" destOrd="0" presId="urn:microsoft.com/office/officeart/2005/8/layout/cycle2"/>
    <dgm:cxn modelId="{4A92C6E2-50ED-4DE7-AC6F-D819CFF42ADF}" type="presOf" srcId="{D657CE5E-1297-4614-8EF0-55EDBB3F5E36}" destId="{1D2E49F2-5C7E-4A41-B7F1-AFE7330D4554}" srcOrd="0" destOrd="0" presId="urn:microsoft.com/office/officeart/2005/8/layout/cycle2"/>
    <dgm:cxn modelId="{55936FF4-408B-450F-9E92-B59CD6C404B5}" srcId="{E9956C54-D53E-4F68-956A-63EF1391CAF4}" destId="{27F90A88-0D2A-4522-BF82-175301EE29D1}" srcOrd="8" destOrd="0" parTransId="{59CAF259-15F5-4D10-ACB9-CEE7E8700139}" sibTransId="{A7860F85-8A94-4FBB-BDE7-C5303A59A3E1}"/>
    <dgm:cxn modelId="{21FB979C-030C-4091-AE20-8D8087DD1846}" srcId="{E9956C54-D53E-4F68-956A-63EF1391CAF4}" destId="{63BBB4C2-A5D5-4C49-BE96-1F6A3653614B}" srcOrd="2" destOrd="0" parTransId="{FA5CA19A-4D48-4BAC-84D9-6C6B5CA4A645}" sibTransId="{E24C2443-FAC9-4E93-92BC-72665349AEFF}"/>
    <dgm:cxn modelId="{61846115-D3F6-4877-9E73-89DDC3FB2531}" type="presOf" srcId="{78A2CF6F-68BA-4988-9EB1-FA257C6AC8C3}" destId="{3FA1D706-69E1-454B-935B-CF904850F055}" srcOrd="1" destOrd="0" presId="urn:microsoft.com/office/officeart/2005/8/layout/cycle2"/>
    <dgm:cxn modelId="{D2B548C0-4D02-4EF7-873E-DD98FA2C2586}" type="presOf" srcId="{2129D7EE-9F1D-4127-95D6-0DA50FF234E2}" destId="{58133CA6-7870-435D-99DB-A1D74490F0DE}" srcOrd="1" destOrd="0" presId="urn:microsoft.com/office/officeart/2005/8/layout/cycle2"/>
    <dgm:cxn modelId="{EF01AF64-066C-4E9C-BC68-6582FF319397}" type="presOf" srcId="{1A639D0A-1148-44F8-A0F5-EC4458BE9647}" destId="{0A228AAB-E798-48C4-ACC2-E4045DA440C5}" srcOrd="0" destOrd="0" presId="urn:microsoft.com/office/officeart/2005/8/layout/cycle2"/>
    <dgm:cxn modelId="{15D6C101-30E8-44F8-A53B-61B6646F6531}" srcId="{E9956C54-D53E-4F68-956A-63EF1391CAF4}" destId="{48DADD7B-A898-4197-8016-D1BE09A07DA5}" srcOrd="3" destOrd="0" parTransId="{C2A1FB40-F7B0-4F8A-8FD7-5327AF701CD0}" sibTransId="{B5E7BEE2-2EFE-4924-BB33-6BCBE7F14EF4}"/>
    <dgm:cxn modelId="{8D775D09-18AC-4A29-A44E-139657A57352}" srcId="{E9956C54-D53E-4F68-956A-63EF1391CAF4}" destId="{8FB24F69-F85D-4277-B0C2-D13D88F58074}" srcOrd="7" destOrd="0" parTransId="{E4FF0CC3-C0B6-4EC9-B308-FFEA539D2CD1}" sibTransId="{1A639D0A-1148-44F8-A0F5-EC4458BE9647}"/>
    <dgm:cxn modelId="{B1CEB8FA-6DEC-418C-9323-C2DEF751206A}" type="presOf" srcId="{1A639D0A-1148-44F8-A0F5-EC4458BE9647}" destId="{8C6C6D7D-4145-4552-8816-847531131569}" srcOrd="1" destOrd="0" presId="urn:microsoft.com/office/officeart/2005/8/layout/cycle2"/>
    <dgm:cxn modelId="{29E2236E-FF29-45D1-87E0-6E90F627FAAA}" type="presOf" srcId="{78A2CF6F-68BA-4988-9EB1-FA257C6AC8C3}" destId="{3CDAA4F2-D23E-4CDE-AD29-940144151F98}" srcOrd="0" destOrd="0" presId="urn:microsoft.com/office/officeart/2005/8/layout/cycle2"/>
    <dgm:cxn modelId="{38728FCF-4D02-4C13-BACC-CFB08B5544A2}" type="presOf" srcId="{B5E7BEE2-2EFE-4924-BB33-6BCBE7F14EF4}" destId="{7DE92D2D-10C9-403F-8E7D-050D02D6E317}" srcOrd="0" destOrd="0" presId="urn:microsoft.com/office/officeart/2005/8/layout/cycle2"/>
    <dgm:cxn modelId="{69C713EB-D1F7-480E-8D24-540B2B405772}" type="presOf" srcId="{8FB24F69-F85D-4277-B0C2-D13D88F58074}" destId="{E3B21D62-CF0D-4748-A9A6-0C199556F77A}" srcOrd="0" destOrd="0" presId="urn:microsoft.com/office/officeart/2005/8/layout/cycle2"/>
    <dgm:cxn modelId="{B9639ACD-0CBC-436A-BEF1-61F837DD4786}" type="presOf" srcId="{1689F57F-3D8A-462F-B88E-C1733D8564DA}" destId="{2C2E17D6-29D5-454F-BAB7-B3A9ECCE55B5}" srcOrd="0" destOrd="0" presId="urn:microsoft.com/office/officeart/2005/8/layout/cycle2"/>
    <dgm:cxn modelId="{EF785E09-F203-4F04-B5A7-EF046D321508}" type="presOf" srcId="{A5032446-0F4D-4828-8BC9-3EAE22634B91}" destId="{D214CBBE-1A5C-4CD5-9499-59C2D02ABE81}" srcOrd="1" destOrd="0" presId="urn:microsoft.com/office/officeart/2005/8/layout/cycle2"/>
    <dgm:cxn modelId="{07AE94DB-03C7-43DC-A5C8-69ABCDE80271}" type="presOf" srcId="{E6D6892F-9AE1-427D-80F4-0B1354D18AC2}" destId="{B13032B6-B880-4B66-B153-4D59B07C79F2}" srcOrd="0" destOrd="0" presId="urn:microsoft.com/office/officeart/2005/8/layout/cycle2"/>
    <dgm:cxn modelId="{3E35CE9E-6BD1-4208-A3F4-E61EE2687B32}" srcId="{E9956C54-D53E-4F68-956A-63EF1391CAF4}" destId="{4FF8C49A-9F25-4BC0-8680-ED9CF1748A03}" srcOrd="1" destOrd="0" parTransId="{BB364608-FE96-4B0D-9CB9-04727AFA8B74}" sibTransId="{1CC4BCE2-76A1-4EF3-B18F-C2244E379833}"/>
    <dgm:cxn modelId="{40A9F211-AA7F-4F2A-BDC5-1363B192B795}" type="presOf" srcId="{A7860F85-8A94-4FBB-BDE7-C5303A59A3E1}" destId="{5B2035A5-3D65-4246-8A86-FE0CE1DB0A65}" srcOrd="0" destOrd="0" presId="urn:microsoft.com/office/officeart/2005/8/layout/cycle2"/>
    <dgm:cxn modelId="{BDB2B665-3271-46A5-9456-5EAE967C28A3}" type="presOf" srcId="{B693D842-BFCC-4906-825D-6E6EFD7FB0F1}" destId="{4A381A04-4A56-411A-9A54-3A07E516AD79}" srcOrd="0" destOrd="0" presId="urn:microsoft.com/office/officeart/2005/8/layout/cycle2"/>
    <dgm:cxn modelId="{BBAF7F58-F0B8-42FC-B963-5484F7242081}" srcId="{E9956C54-D53E-4F68-956A-63EF1391CAF4}" destId="{1689F57F-3D8A-462F-B88E-C1733D8564DA}" srcOrd="9" destOrd="0" parTransId="{7A0E39F4-5719-4EC5-8B9C-7162C4125C78}" sibTransId="{A5032446-0F4D-4828-8BC9-3EAE22634B91}"/>
    <dgm:cxn modelId="{2A71D7DA-F71D-4BA8-9FB9-6F29A6FAE28B}" type="presOf" srcId="{A7860F85-8A94-4FBB-BDE7-C5303A59A3E1}" destId="{2DD10ED9-19A5-4EC6-8359-BE726E9E21A7}" srcOrd="1" destOrd="0" presId="urn:microsoft.com/office/officeart/2005/8/layout/cycle2"/>
    <dgm:cxn modelId="{6C172D94-E5D2-4118-BC52-C31E3E40DE29}" type="presOf" srcId="{B5E7BEE2-2EFE-4924-BB33-6BCBE7F14EF4}" destId="{631469E0-9012-4DC8-A961-17183AAE4313}" srcOrd="1" destOrd="0" presId="urn:microsoft.com/office/officeart/2005/8/layout/cycle2"/>
    <dgm:cxn modelId="{7FFC6C3D-B840-47D2-A671-5E4BE4E653A8}" srcId="{E9956C54-D53E-4F68-956A-63EF1391CAF4}" destId="{B693D842-BFCC-4906-825D-6E6EFD7FB0F1}" srcOrd="5" destOrd="0" parTransId="{F99A462C-430E-41A8-8CC9-8681B48D962D}" sibTransId="{05A66C5F-B7A0-4FD3-ACF6-D21468E3B083}"/>
    <dgm:cxn modelId="{2F6F6EEE-6777-4894-A31B-ABB4C51273C1}" srcId="{E9956C54-D53E-4F68-956A-63EF1391CAF4}" destId="{D657CE5E-1297-4614-8EF0-55EDBB3F5E36}" srcOrd="0" destOrd="0" parTransId="{E3F6F16A-3F5F-412B-A111-3BBF1D8B51C7}" sibTransId="{0229F887-1902-44CE-8761-F72E10220A6E}"/>
    <dgm:cxn modelId="{BBD94081-5C53-4CD2-A3B6-732B2A5E70D7}" type="presOf" srcId="{E24C2443-FAC9-4E93-92BC-72665349AEFF}" destId="{E7314834-0341-4D43-8AC5-9EEACCD1375D}" srcOrd="0" destOrd="0" presId="urn:microsoft.com/office/officeart/2005/8/layout/cycle2"/>
    <dgm:cxn modelId="{229F5650-89B7-4BDE-91BF-2F707AEBB1F0}" type="presOf" srcId="{48DADD7B-A898-4197-8016-D1BE09A07DA5}" destId="{E1AE00CC-1F4D-4AE7-A3B4-66519373870A}" srcOrd="0" destOrd="0" presId="urn:microsoft.com/office/officeart/2005/8/layout/cycle2"/>
    <dgm:cxn modelId="{231F2A5A-B55C-4C28-AB87-62E6B90A67B0}" type="presOf" srcId="{E9956C54-D53E-4F68-956A-63EF1391CAF4}" destId="{F992BE0A-CD74-4175-8F83-BC740FD0003E}" srcOrd="0" destOrd="0" presId="urn:microsoft.com/office/officeart/2005/8/layout/cycle2"/>
    <dgm:cxn modelId="{A19C5D8A-9267-41CB-B7A9-842F342C6E31}" type="presOf" srcId="{4FF8C49A-9F25-4BC0-8680-ED9CF1748A03}" destId="{2947F191-3C43-4E0C-80CA-2474BFFCF3D8}" srcOrd="0" destOrd="0" presId="urn:microsoft.com/office/officeart/2005/8/layout/cycle2"/>
    <dgm:cxn modelId="{6D7B8216-8091-4E54-9F37-D338EF5D0044}" srcId="{E9956C54-D53E-4F68-956A-63EF1391CAF4}" destId="{FBEF7B27-6A41-4F49-9FF7-0843C34F532C}" srcOrd="6" destOrd="0" parTransId="{A19A493C-576D-4A9B-A327-E9CC48E485E9}" sibTransId="{78A2CF6F-68BA-4988-9EB1-FA257C6AC8C3}"/>
    <dgm:cxn modelId="{110FEB8C-C7AB-4D5A-B7FA-85C5A653E20D}" type="presOf" srcId="{2129D7EE-9F1D-4127-95D6-0DA50FF234E2}" destId="{14F71449-0B32-46B7-BE60-89834081BB7B}" srcOrd="0" destOrd="0" presId="urn:microsoft.com/office/officeart/2005/8/layout/cycle2"/>
    <dgm:cxn modelId="{E9D4F5C5-C2BF-44D1-B0E9-35AC285B178A}" type="presOf" srcId="{A5032446-0F4D-4828-8BC9-3EAE22634B91}" destId="{21887196-FD14-4C0A-80CC-036FD7B9F3A0}" srcOrd="0" destOrd="0" presId="urn:microsoft.com/office/officeart/2005/8/layout/cycle2"/>
    <dgm:cxn modelId="{09D6A454-26C8-4B7A-A754-9CC0C6A3F8D9}" type="presOf" srcId="{FBEF7B27-6A41-4F49-9FF7-0843C34F532C}" destId="{D4915597-16E8-4BB0-A93B-9AA4BF09634A}" srcOrd="0" destOrd="0" presId="urn:microsoft.com/office/officeart/2005/8/layout/cycle2"/>
    <dgm:cxn modelId="{A11A5761-1B69-4052-BCB5-D6D04FDADD0F}" srcId="{E9956C54-D53E-4F68-956A-63EF1391CAF4}" destId="{E6D6892F-9AE1-427D-80F4-0B1354D18AC2}" srcOrd="4" destOrd="0" parTransId="{EABDA980-4CA8-4199-8677-087DEFFF7665}" sibTransId="{2129D7EE-9F1D-4127-95D6-0DA50FF234E2}"/>
    <dgm:cxn modelId="{174ADB3A-2C5D-476C-AFE6-AD5B4FCADB16}" type="presOf" srcId="{E24C2443-FAC9-4E93-92BC-72665349AEFF}" destId="{F9164695-D02A-4FE1-A536-01B4BECA2501}" srcOrd="1" destOrd="0" presId="urn:microsoft.com/office/officeart/2005/8/layout/cycle2"/>
    <dgm:cxn modelId="{55EC1787-DBE1-4F83-894A-FD99415CCF92}" type="presOf" srcId="{27F90A88-0D2A-4522-BF82-175301EE29D1}" destId="{BE26643A-2800-4348-8673-831931C78591}" srcOrd="0" destOrd="0" presId="urn:microsoft.com/office/officeart/2005/8/layout/cycle2"/>
    <dgm:cxn modelId="{63CCB787-B5B1-45DB-BD77-4666D1A569A7}" type="presOf" srcId="{0229F887-1902-44CE-8761-F72E10220A6E}" destId="{82F4F992-1E3F-4A65-B65B-76ADF30264A2}" srcOrd="1" destOrd="0" presId="urn:microsoft.com/office/officeart/2005/8/layout/cycle2"/>
    <dgm:cxn modelId="{4FC7E69E-13FF-4CF6-8B68-EB7BBAFD3450}" type="presOf" srcId="{1CC4BCE2-76A1-4EF3-B18F-C2244E379833}" destId="{D8F293CE-882E-4990-BB7F-65AA7E50873B}" srcOrd="0" destOrd="0" presId="urn:microsoft.com/office/officeart/2005/8/layout/cycle2"/>
    <dgm:cxn modelId="{A0EBE863-BFCA-4AC0-B149-328C99E23439}" type="presOf" srcId="{63BBB4C2-A5D5-4C49-BE96-1F6A3653614B}" destId="{F934D764-6743-4456-AB5A-3491D0772F24}" srcOrd="0" destOrd="0" presId="urn:microsoft.com/office/officeart/2005/8/layout/cycle2"/>
    <dgm:cxn modelId="{FFDB9D08-0637-4A08-A225-D29056918D87}" type="presOf" srcId="{0229F887-1902-44CE-8761-F72E10220A6E}" destId="{16ABA4CC-D79D-47ED-8106-15076236C112}" srcOrd="0" destOrd="0" presId="urn:microsoft.com/office/officeart/2005/8/layout/cycle2"/>
    <dgm:cxn modelId="{DECD3532-0A6D-43D8-9FF7-F9475E5AA914}" type="presParOf" srcId="{F992BE0A-CD74-4175-8F83-BC740FD0003E}" destId="{1D2E49F2-5C7E-4A41-B7F1-AFE7330D4554}" srcOrd="0" destOrd="0" presId="urn:microsoft.com/office/officeart/2005/8/layout/cycle2"/>
    <dgm:cxn modelId="{ADE18D16-0E30-4134-B564-4E223077D081}" type="presParOf" srcId="{F992BE0A-CD74-4175-8F83-BC740FD0003E}" destId="{16ABA4CC-D79D-47ED-8106-15076236C112}" srcOrd="1" destOrd="0" presId="urn:microsoft.com/office/officeart/2005/8/layout/cycle2"/>
    <dgm:cxn modelId="{FAE45A90-877F-4639-A72B-6A9750AC4EB6}" type="presParOf" srcId="{16ABA4CC-D79D-47ED-8106-15076236C112}" destId="{82F4F992-1E3F-4A65-B65B-76ADF30264A2}" srcOrd="0" destOrd="0" presId="urn:microsoft.com/office/officeart/2005/8/layout/cycle2"/>
    <dgm:cxn modelId="{2FC6546E-EB8B-40C6-ADA4-493B56E97597}" type="presParOf" srcId="{F992BE0A-CD74-4175-8F83-BC740FD0003E}" destId="{2947F191-3C43-4E0C-80CA-2474BFFCF3D8}" srcOrd="2" destOrd="0" presId="urn:microsoft.com/office/officeart/2005/8/layout/cycle2"/>
    <dgm:cxn modelId="{EA1E6FCA-687C-404F-8295-3450FA207BEE}" type="presParOf" srcId="{F992BE0A-CD74-4175-8F83-BC740FD0003E}" destId="{D8F293CE-882E-4990-BB7F-65AA7E50873B}" srcOrd="3" destOrd="0" presId="urn:microsoft.com/office/officeart/2005/8/layout/cycle2"/>
    <dgm:cxn modelId="{DCC4C4EE-6F32-49C1-83C9-F3CBEE75B1F5}" type="presParOf" srcId="{D8F293CE-882E-4990-BB7F-65AA7E50873B}" destId="{1B3D324A-4042-46B7-B47E-37C52739C328}" srcOrd="0" destOrd="0" presId="urn:microsoft.com/office/officeart/2005/8/layout/cycle2"/>
    <dgm:cxn modelId="{1429415E-59A3-4859-9CDE-6AB4D695FAF2}" type="presParOf" srcId="{F992BE0A-CD74-4175-8F83-BC740FD0003E}" destId="{F934D764-6743-4456-AB5A-3491D0772F24}" srcOrd="4" destOrd="0" presId="urn:microsoft.com/office/officeart/2005/8/layout/cycle2"/>
    <dgm:cxn modelId="{0C40F406-3DF0-4184-8655-4F5C1A0A8192}" type="presParOf" srcId="{F992BE0A-CD74-4175-8F83-BC740FD0003E}" destId="{E7314834-0341-4D43-8AC5-9EEACCD1375D}" srcOrd="5" destOrd="0" presId="urn:microsoft.com/office/officeart/2005/8/layout/cycle2"/>
    <dgm:cxn modelId="{90EABE45-72BB-477F-B7B9-5A8C5BE61B47}" type="presParOf" srcId="{E7314834-0341-4D43-8AC5-9EEACCD1375D}" destId="{F9164695-D02A-4FE1-A536-01B4BECA2501}" srcOrd="0" destOrd="0" presId="urn:microsoft.com/office/officeart/2005/8/layout/cycle2"/>
    <dgm:cxn modelId="{840CF18E-EC52-4A09-B4E5-541AAE35D37B}" type="presParOf" srcId="{F992BE0A-CD74-4175-8F83-BC740FD0003E}" destId="{E1AE00CC-1F4D-4AE7-A3B4-66519373870A}" srcOrd="6" destOrd="0" presId="urn:microsoft.com/office/officeart/2005/8/layout/cycle2"/>
    <dgm:cxn modelId="{9EF4D66D-C32A-4783-BD70-23CB25E62315}" type="presParOf" srcId="{F992BE0A-CD74-4175-8F83-BC740FD0003E}" destId="{7DE92D2D-10C9-403F-8E7D-050D02D6E317}" srcOrd="7" destOrd="0" presId="urn:microsoft.com/office/officeart/2005/8/layout/cycle2"/>
    <dgm:cxn modelId="{62F46BCB-8BB2-462E-8C15-764D5B07418F}" type="presParOf" srcId="{7DE92D2D-10C9-403F-8E7D-050D02D6E317}" destId="{631469E0-9012-4DC8-A961-17183AAE4313}" srcOrd="0" destOrd="0" presId="urn:microsoft.com/office/officeart/2005/8/layout/cycle2"/>
    <dgm:cxn modelId="{2E2B329A-705B-4B73-9037-B8301CB1D908}" type="presParOf" srcId="{F992BE0A-CD74-4175-8F83-BC740FD0003E}" destId="{B13032B6-B880-4B66-B153-4D59B07C79F2}" srcOrd="8" destOrd="0" presId="urn:microsoft.com/office/officeart/2005/8/layout/cycle2"/>
    <dgm:cxn modelId="{97C1323F-A59B-44BE-A21F-AEF585BE284B}" type="presParOf" srcId="{F992BE0A-CD74-4175-8F83-BC740FD0003E}" destId="{14F71449-0B32-46B7-BE60-89834081BB7B}" srcOrd="9" destOrd="0" presId="urn:microsoft.com/office/officeart/2005/8/layout/cycle2"/>
    <dgm:cxn modelId="{7AEF16E8-6A0D-4CB8-B8A9-D2ABD10D70ED}" type="presParOf" srcId="{14F71449-0B32-46B7-BE60-89834081BB7B}" destId="{58133CA6-7870-435D-99DB-A1D74490F0DE}" srcOrd="0" destOrd="0" presId="urn:microsoft.com/office/officeart/2005/8/layout/cycle2"/>
    <dgm:cxn modelId="{920BF72E-1811-4EB0-9BFB-E61B3EF27FA4}" type="presParOf" srcId="{F992BE0A-CD74-4175-8F83-BC740FD0003E}" destId="{4A381A04-4A56-411A-9A54-3A07E516AD79}" srcOrd="10" destOrd="0" presId="urn:microsoft.com/office/officeart/2005/8/layout/cycle2"/>
    <dgm:cxn modelId="{51E6F787-BB7D-4FB9-BC2C-A09A1F787433}" type="presParOf" srcId="{F992BE0A-CD74-4175-8F83-BC740FD0003E}" destId="{6BF47017-3199-4D6F-A902-38BD253FE2BD}" srcOrd="11" destOrd="0" presId="urn:microsoft.com/office/officeart/2005/8/layout/cycle2"/>
    <dgm:cxn modelId="{7E24B0FD-62CE-4CFA-914B-BF43F0109ED6}" type="presParOf" srcId="{6BF47017-3199-4D6F-A902-38BD253FE2BD}" destId="{B9748594-E383-44FE-9D14-6B85858553B6}" srcOrd="0" destOrd="0" presId="urn:microsoft.com/office/officeart/2005/8/layout/cycle2"/>
    <dgm:cxn modelId="{B5AF74A1-5015-4808-9EA0-2E7DAD79A7C6}" type="presParOf" srcId="{F992BE0A-CD74-4175-8F83-BC740FD0003E}" destId="{D4915597-16E8-4BB0-A93B-9AA4BF09634A}" srcOrd="12" destOrd="0" presId="urn:microsoft.com/office/officeart/2005/8/layout/cycle2"/>
    <dgm:cxn modelId="{FDD0E9DE-D4AF-4140-9AF6-62C2600C7A62}" type="presParOf" srcId="{F992BE0A-CD74-4175-8F83-BC740FD0003E}" destId="{3CDAA4F2-D23E-4CDE-AD29-940144151F98}" srcOrd="13" destOrd="0" presId="urn:microsoft.com/office/officeart/2005/8/layout/cycle2"/>
    <dgm:cxn modelId="{03F47FA7-0296-4447-AD10-D4E1BF936BE7}" type="presParOf" srcId="{3CDAA4F2-D23E-4CDE-AD29-940144151F98}" destId="{3FA1D706-69E1-454B-935B-CF904850F055}" srcOrd="0" destOrd="0" presId="urn:microsoft.com/office/officeart/2005/8/layout/cycle2"/>
    <dgm:cxn modelId="{B7063DB4-3113-4CC2-A559-7156F9BE7E88}" type="presParOf" srcId="{F992BE0A-CD74-4175-8F83-BC740FD0003E}" destId="{E3B21D62-CF0D-4748-A9A6-0C199556F77A}" srcOrd="14" destOrd="0" presId="urn:microsoft.com/office/officeart/2005/8/layout/cycle2"/>
    <dgm:cxn modelId="{A0546EED-8B17-4DD8-9AA5-9646C3235E0C}" type="presParOf" srcId="{F992BE0A-CD74-4175-8F83-BC740FD0003E}" destId="{0A228AAB-E798-48C4-ACC2-E4045DA440C5}" srcOrd="15" destOrd="0" presId="urn:microsoft.com/office/officeart/2005/8/layout/cycle2"/>
    <dgm:cxn modelId="{06D804FF-8330-4B88-A08D-D0AA7BE16796}" type="presParOf" srcId="{0A228AAB-E798-48C4-ACC2-E4045DA440C5}" destId="{8C6C6D7D-4145-4552-8816-847531131569}" srcOrd="0" destOrd="0" presId="urn:microsoft.com/office/officeart/2005/8/layout/cycle2"/>
    <dgm:cxn modelId="{AD0DD3E6-6E54-4CE3-9381-9A74CFA3C91E}" type="presParOf" srcId="{F992BE0A-CD74-4175-8F83-BC740FD0003E}" destId="{BE26643A-2800-4348-8673-831931C78591}" srcOrd="16" destOrd="0" presId="urn:microsoft.com/office/officeart/2005/8/layout/cycle2"/>
    <dgm:cxn modelId="{B8726BCF-73D9-48AA-90DD-3A324A2C6A38}" type="presParOf" srcId="{F992BE0A-CD74-4175-8F83-BC740FD0003E}" destId="{5B2035A5-3D65-4246-8A86-FE0CE1DB0A65}" srcOrd="17" destOrd="0" presId="urn:microsoft.com/office/officeart/2005/8/layout/cycle2"/>
    <dgm:cxn modelId="{106F63F3-F3A5-457E-9E78-BE2C5448803E}" type="presParOf" srcId="{5B2035A5-3D65-4246-8A86-FE0CE1DB0A65}" destId="{2DD10ED9-19A5-4EC6-8359-BE726E9E21A7}" srcOrd="0" destOrd="0" presId="urn:microsoft.com/office/officeart/2005/8/layout/cycle2"/>
    <dgm:cxn modelId="{CA028203-0014-4D38-A611-15F9E49F5D16}" type="presParOf" srcId="{F992BE0A-CD74-4175-8F83-BC740FD0003E}" destId="{2C2E17D6-29D5-454F-BAB7-B3A9ECCE55B5}" srcOrd="18" destOrd="0" presId="urn:microsoft.com/office/officeart/2005/8/layout/cycle2"/>
    <dgm:cxn modelId="{6EAABC32-3022-408A-BEFC-66F33436E897}" type="presParOf" srcId="{F992BE0A-CD74-4175-8F83-BC740FD0003E}" destId="{21887196-FD14-4C0A-80CC-036FD7B9F3A0}" srcOrd="19" destOrd="0" presId="urn:microsoft.com/office/officeart/2005/8/layout/cycle2"/>
    <dgm:cxn modelId="{639E3FA0-59A4-4B44-976A-D8396DD2DD9A}" type="presParOf" srcId="{21887196-FD14-4C0A-80CC-036FD7B9F3A0}" destId="{D214CBBE-1A5C-4CD5-9499-59C2D02ABE8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E49F2-5C7E-4A41-B7F1-AFE7330D4554}">
      <dsp:nvSpPr>
        <dsp:cNvPr id="0" name=""/>
        <dsp:cNvSpPr/>
      </dsp:nvSpPr>
      <dsp:spPr>
        <a:xfrm>
          <a:off x="3601640" y="2272"/>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Research </a:t>
          </a:r>
        </a:p>
      </dsp:txBody>
      <dsp:txXfrm>
        <a:off x="3737062" y="137694"/>
        <a:ext cx="653874" cy="653874"/>
      </dsp:txXfrm>
    </dsp:sp>
    <dsp:sp modelId="{16ABA4CC-D79D-47ED-8106-15076236C112}">
      <dsp:nvSpPr>
        <dsp:cNvPr id="0" name=""/>
        <dsp:cNvSpPr/>
      </dsp:nvSpPr>
      <dsp:spPr>
        <a:xfrm rot="1080000">
          <a:off x="4594517" y="520791"/>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596317" y="571845"/>
        <a:ext cx="171618" cy="187256"/>
      </dsp:txXfrm>
    </dsp:sp>
    <dsp:sp modelId="{2947F191-3C43-4E0C-80CA-2474BFFCF3D8}">
      <dsp:nvSpPr>
        <dsp:cNvPr id="0" name=""/>
        <dsp:cNvSpPr/>
      </dsp:nvSpPr>
      <dsp:spPr>
        <a:xfrm>
          <a:off x="4921042" y="430972"/>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Identify 20 products</a:t>
          </a:r>
        </a:p>
      </dsp:txBody>
      <dsp:txXfrm>
        <a:off x="5056464" y="566394"/>
        <a:ext cx="653874" cy="653874"/>
      </dsp:txXfrm>
    </dsp:sp>
    <dsp:sp modelId="{D8F293CE-882E-4990-BB7F-65AA7E50873B}">
      <dsp:nvSpPr>
        <dsp:cNvPr id="0" name=""/>
        <dsp:cNvSpPr/>
      </dsp:nvSpPr>
      <dsp:spPr>
        <a:xfrm rot="3240000">
          <a:off x="5664457" y="1292847"/>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679616" y="1325513"/>
        <a:ext cx="171618" cy="187256"/>
      </dsp:txXfrm>
    </dsp:sp>
    <dsp:sp modelId="{F934D764-6743-4456-AB5A-3491D0772F24}">
      <dsp:nvSpPr>
        <dsp:cNvPr id="0" name=""/>
        <dsp:cNvSpPr/>
      </dsp:nvSpPr>
      <dsp:spPr>
        <a:xfrm>
          <a:off x="5736478" y="1553323"/>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Select Single Product</a:t>
          </a:r>
        </a:p>
      </dsp:txBody>
      <dsp:txXfrm>
        <a:off x="5871900" y="1688745"/>
        <a:ext cx="653874" cy="653874"/>
      </dsp:txXfrm>
    </dsp:sp>
    <dsp:sp modelId="{E7314834-0341-4D43-8AC5-9EEACCD1375D}">
      <dsp:nvSpPr>
        <dsp:cNvPr id="0" name=""/>
        <dsp:cNvSpPr/>
      </dsp:nvSpPr>
      <dsp:spPr>
        <a:xfrm rot="5400000">
          <a:off x="6076253" y="2546348"/>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113028" y="2571991"/>
        <a:ext cx="171618" cy="187256"/>
      </dsp:txXfrm>
    </dsp:sp>
    <dsp:sp modelId="{E1AE00CC-1F4D-4AE7-A3B4-66519373870A}">
      <dsp:nvSpPr>
        <dsp:cNvPr id="0" name=""/>
        <dsp:cNvSpPr/>
      </dsp:nvSpPr>
      <dsp:spPr>
        <a:xfrm>
          <a:off x="5736478" y="2940624"/>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Contact Suppliers</a:t>
          </a:r>
        </a:p>
      </dsp:txBody>
      <dsp:txXfrm>
        <a:off x="5871900" y="3076046"/>
        <a:ext cx="653874" cy="653874"/>
      </dsp:txXfrm>
    </dsp:sp>
    <dsp:sp modelId="{7DE92D2D-10C9-403F-8E7D-050D02D6E317}">
      <dsp:nvSpPr>
        <dsp:cNvPr id="0" name=""/>
        <dsp:cNvSpPr/>
      </dsp:nvSpPr>
      <dsp:spPr>
        <a:xfrm rot="7560000">
          <a:off x="5672614" y="3802499"/>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5731005" y="3835165"/>
        <a:ext cx="171618" cy="187256"/>
      </dsp:txXfrm>
    </dsp:sp>
    <dsp:sp modelId="{B13032B6-B880-4B66-B153-4D59B07C79F2}">
      <dsp:nvSpPr>
        <dsp:cNvPr id="0" name=""/>
        <dsp:cNvSpPr/>
      </dsp:nvSpPr>
      <dsp:spPr>
        <a:xfrm>
          <a:off x="4921042" y="4062975"/>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Finalize Supplier</a:t>
          </a:r>
        </a:p>
      </dsp:txBody>
      <dsp:txXfrm>
        <a:off x="5056464" y="4198397"/>
        <a:ext cx="653874" cy="653874"/>
      </dsp:txXfrm>
    </dsp:sp>
    <dsp:sp modelId="{14F71449-0B32-46B7-BE60-89834081BB7B}">
      <dsp:nvSpPr>
        <dsp:cNvPr id="0" name=""/>
        <dsp:cNvSpPr/>
      </dsp:nvSpPr>
      <dsp:spPr>
        <a:xfrm rot="9720000">
          <a:off x="4607715" y="4581494"/>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4679465" y="4632548"/>
        <a:ext cx="171618" cy="187256"/>
      </dsp:txXfrm>
    </dsp:sp>
    <dsp:sp modelId="{4A381A04-4A56-411A-9A54-3A07E516AD79}">
      <dsp:nvSpPr>
        <dsp:cNvPr id="0" name=""/>
        <dsp:cNvSpPr/>
      </dsp:nvSpPr>
      <dsp:spPr>
        <a:xfrm>
          <a:off x="3601640" y="4491675"/>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Order a Sample</a:t>
          </a:r>
        </a:p>
      </dsp:txBody>
      <dsp:txXfrm>
        <a:off x="3737062" y="4627097"/>
        <a:ext cx="653874" cy="653874"/>
      </dsp:txXfrm>
    </dsp:sp>
    <dsp:sp modelId="{6BF47017-3199-4D6F-A902-38BD253FE2BD}">
      <dsp:nvSpPr>
        <dsp:cNvPr id="0" name=""/>
        <dsp:cNvSpPr/>
      </dsp:nvSpPr>
      <dsp:spPr>
        <a:xfrm rot="11880000">
          <a:off x="3288313" y="4585782"/>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3360063" y="4659564"/>
        <a:ext cx="171618" cy="187256"/>
      </dsp:txXfrm>
    </dsp:sp>
    <dsp:sp modelId="{D4915597-16E8-4BB0-A93B-9AA4BF09634A}">
      <dsp:nvSpPr>
        <dsp:cNvPr id="0" name=""/>
        <dsp:cNvSpPr/>
      </dsp:nvSpPr>
      <dsp:spPr>
        <a:xfrm>
          <a:off x="2282238" y="4062975"/>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Check and Verify for two weeks</a:t>
          </a:r>
        </a:p>
      </dsp:txBody>
      <dsp:txXfrm>
        <a:off x="2417660" y="4198397"/>
        <a:ext cx="653874" cy="653874"/>
      </dsp:txXfrm>
    </dsp:sp>
    <dsp:sp modelId="{3CDAA4F2-D23E-4CDE-AD29-940144151F98}">
      <dsp:nvSpPr>
        <dsp:cNvPr id="0" name=""/>
        <dsp:cNvSpPr/>
      </dsp:nvSpPr>
      <dsp:spPr>
        <a:xfrm rot="14040000">
          <a:off x="2218373" y="3813726"/>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2276764" y="3905896"/>
        <a:ext cx="171618" cy="187256"/>
      </dsp:txXfrm>
    </dsp:sp>
    <dsp:sp modelId="{E3B21D62-CF0D-4748-A9A6-0C199556F77A}">
      <dsp:nvSpPr>
        <dsp:cNvPr id="0" name=""/>
        <dsp:cNvSpPr/>
      </dsp:nvSpPr>
      <dsp:spPr>
        <a:xfrm>
          <a:off x="1466802" y="2940624"/>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Order from supplier</a:t>
          </a:r>
        </a:p>
      </dsp:txBody>
      <dsp:txXfrm>
        <a:off x="1602224" y="3076046"/>
        <a:ext cx="653874" cy="653874"/>
      </dsp:txXfrm>
    </dsp:sp>
    <dsp:sp modelId="{0A228AAB-E798-48C4-ACC2-E4045DA440C5}">
      <dsp:nvSpPr>
        <dsp:cNvPr id="0" name=""/>
        <dsp:cNvSpPr/>
      </dsp:nvSpPr>
      <dsp:spPr>
        <a:xfrm rot="16200000">
          <a:off x="1806577" y="2560225"/>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843352" y="2659418"/>
        <a:ext cx="171618" cy="187256"/>
      </dsp:txXfrm>
    </dsp:sp>
    <dsp:sp modelId="{BE26643A-2800-4348-8673-831931C78591}">
      <dsp:nvSpPr>
        <dsp:cNvPr id="0" name=""/>
        <dsp:cNvSpPr/>
      </dsp:nvSpPr>
      <dsp:spPr>
        <a:xfrm>
          <a:off x="1466802" y="1553323"/>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Verify on Receival</a:t>
          </a:r>
        </a:p>
      </dsp:txBody>
      <dsp:txXfrm>
        <a:off x="1602224" y="1688745"/>
        <a:ext cx="653874" cy="653874"/>
      </dsp:txXfrm>
    </dsp:sp>
    <dsp:sp modelId="{5B2035A5-3D65-4246-8A86-FE0CE1DB0A65}">
      <dsp:nvSpPr>
        <dsp:cNvPr id="0" name=""/>
        <dsp:cNvSpPr/>
      </dsp:nvSpPr>
      <dsp:spPr>
        <a:xfrm rot="18360000">
          <a:off x="2210216" y="1304074"/>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225375" y="1396244"/>
        <a:ext cx="171618" cy="187256"/>
      </dsp:txXfrm>
    </dsp:sp>
    <dsp:sp modelId="{2C2E17D6-29D5-454F-BAB7-B3A9ECCE55B5}">
      <dsp:nvSpPr>
        <dsp:cNvPr id="0" name=""/>
        <dsp:cNvSpPr/>
      </dsp:nvSpPr>
      <dsp:spPr>
        <a:xfrm>
          <a:off x="2282238" y="430972"/>
          <a:ext cx="924718" cy="924718"/>
        </a:xfrm>
        <a:prstGeom prst="ellipse">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Stock Products</a:t>
          </a:r>
        </a:p>
      </dsp:txBody>
      <dsp:txXfrm>
        <a:off x="2417660" y="566394"/>
        <a:ext cx="653874" cy="653874"/>
      </dsp:txXfrm>
    </dsp:sp>
    <dsp:sp modelId="{21887196-FD14-4C0A-80CC-036FD7B9F3A0}">
      <dsp:nvSpPr>
        <dsp:cNvPr id="0" name=""/>
        <dsp:cNvSpPr/>
      </dsp:nvSpPr>
      <dsp:spPr>
        <a:xfrm rot="20520000">
          <a:off x="3275115" y="525079"/>
          <a:ext cx="245168" cy="312092"/>
        </a:xfrm>
        <a:prstGeom prst="rightArrow">
          <a:avLst>
            <a:gd name="adj1" fmla="val 60000"/>
            <a:gd name="adj2" fmla="val 5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276915" y="598861"/>
        <a:ext cx="171618" cy="1872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6E4A-DCA9-4F58-A2A7-83FB7655A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557429-BD1C-4D93-8C6E-4BCE849AE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958B12-6DDD-4AB3-A2FB-47B878B93481}"/>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5" name="Footer Placeholder 4">
            <a:extLst>
              <a:ext uri="{FF2B5EF4-FFF2-40B4-BE49-F238E27FC236}">
                <a16:creationId xmlns:a16="http://schemas.microsoft.com/office/drawing/2014/main" id="{37B54BBD-F3E5-456E-842E-9A48DA0B2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FD9A6-DD16-42CB-B682-4851D48B510A}"/>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271475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EE62-2267-40BA-AB13-41973F76FC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0EFD47-C3A4-40A5-A5E4-E6D0C3A28A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4340C-AAB1-4894-9A42-CBD9D2DC42FE}"/>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5" name="Footer Placeholder 4">
            <a:extLst>
              <a:ext uri="{FF2B5EF4-FFF2-40B4-BE49-F238E27FC236}">
                <a16:creationId xmlns:a16="http://schemas.microsoft.com/office/drawing/2014/main" id="{06BD1B28-0670-491D-B5B1-A262ABC7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DA8D6-4901-4988-BFFB-67544A1DD4C7}"/>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392509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4B0EC-D18F-4F9F-8193-1CDA6B49A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D95D5-F89F-4FC9-8CB9-509A989732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9CFD6-AFFA-4307-88F4-CC9FCC497AC9}"/>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5" name="Footer Placeholder 4">
            <a:extLst>
              <a:ext uri="{FF2B5EF4-FFF2-40B4-BE49-F238E27FC236}">
                <a16:creationId xmlns:a16="http://schemas.microsoft.com/office/drawing/2014/main" id="{0FC24CC6-7FB3-4DD7-A58E-BCF6F5D6B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83917-87E5-4A42-A42A-4588F0BA1E52}"/>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170135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ACFC-A7D7-4FCA-A06C-19537E40A7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0A83D-4139-42C9-856E-DCFC629DE9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1951B-3D76-4F2E-9DD1-516E111791A4}"/>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5" name="Footer Placeholder 4">
            <a:extLst>
              <a:ext uri="{FF2B5EF4-FFF2-40B4-BE49-F238E27FC236}">
                <a16:creationId xmlns:a16="http://schemas.microsoft.com/office/drawing/2014/main" id="{DEFD9D1C-6A3A-4D6E-A541-82954B045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EEADF-3DF2-42AA-8370-C5DC3F3BA6EF}"/>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33112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3A7D-260B-4932-9CE1-6C0624906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645A8F-7365-4F33-BBD0-6C1A4B788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EE10C8-F841-42DB-A4F4-700CAB267794}"/>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5" name="Footer Placeholder 4">
            <a:extLst>
              <a:ext uri="{FF2B5EF4-FFF2-40B4-BE49-F238E27FC236}">
                <a16:creationId xmlns:a16="http://schemas.microsoft.com/office/drawing/2014/main" id="{E020DA37-E05B-48B1-97E0-F77C69E5B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8B962-64CD-49E7-BA1E-2078D8CA385B}"/>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386185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01B3-0B75-4061-AC9D-17DDBD3558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320CC-0787-4331-B2A3-F9AC5769EC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12B914-2745-4731-835A-4FDBB29CF8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483D94-A0A4-465B-97DA-B1D63FBFCD03}"/>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6" name="Footer Placeholder 5">
            <a:extLst>
              <a:ext uri="{FF2B5EF4-FFF2-40B4-BE49-F238E27FC236}">
                <a16:creationId xmlns:a16="http://schemas.microsoft.com/office/drawing/2014/main" id="{26CD1418-D6EE-4A21-9B0B-3A33020EC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2B37E8-7526-4073-8057-16A37CDC9F85}"/>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238967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A4C0-3A55-4DCF-A256-3F78B364EE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1F7132-075A-4FE6-A0B6-0F78389D5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C78A4B-8159-4D8D-BB12-D90D643BCB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888E47-77CC-4ECD-9AB7-0266BB655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4556A5-7AD4-4F78-AF40-9440DE4E8B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E52849-ADBF-4FC9-A75A-31E83FFFB307}"/>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8" name="Footer Placeholder 7">
            <a:extLst>
              <a:ext uri="{FF2B5EF4-FFF2-40B4-BE49-F238E27FC236}">
                <a16:creationId xmlns:a16="http://schemas.microsoft.com/office/drawing/2014/main" id="{D3A2A089-88A3-405F-8992-F91B88A0A0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FEB569-FDEC-4256-B212-2E2DC647041C}"/>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163121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5942-6C85-41CF-93F2-E092E8D625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DCEB6-BF38-4105-BAE4-3EA19E805C29}"/>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4" name="Footer Placeholder 3">
            <a:extLst>
              <a:ext uri="{FF2B5EF4-FFF2-40B4-BE49-F238E27FC236}">
                <a16:creationId xmlns:a16="http://schemas.microsoft.com/office/drawing/2014/main" id="{BD0ED4C5-DCEA-44EE-8D2D-B07558CAD5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BD3B9E-2F36-4D86-A36E-CDE6D32DD376}"/>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7627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50BED3-C486-458F-B647-1917596F0F7A}"/>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3" name="Footer Placeholder 2">
            <a:extLst>
              <a:ext uri="{FF2B5EF4-FFF2-40B4-BE49-F238E27FC236}">
                <a16:creationId xmlns:a16="http://schemas.microsoft.com/office/drawing/2014/main" id="{0B219AD2-2A6D-4526-B8A4-87F455578D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E75AE6-0771-46F5-B4E0-8A9702946DBE}"/>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136431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D68D-32A6-4BC2-BE95-2B84E3717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B62E4C-AEE2-406D-8914-369EF52CB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8E944-103B-4435-961F-71AEA2C28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4C38EF-CFA3-4691-9BB2-8EB4D4DDB528}"/>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6" name="Footer Placeholder 5">
            <a:extLst>
              <a:ext uri="{FF2B5EF4-FFF2-40B4-BE49-F238E27FC236}">
                <a16:creationId xmlns:a16="http://schemas.microsoft.com/office/drawing/2014/main" id="{D5195BEC-76F9-4C65-A5C3-50E132DC6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0CD830-7072-419B-B624-8589E57F20C0}"/>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426995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C2C3-FE36-4E08-AA63-6B1CEC817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20F321-A072-41EA-AD20-DD9D96A3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2C5D25-8778-4134-A8BB-659F066CA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717124-7CA6-4057-839D-98512A1B61ED}"/>
              </a:ext>
            </a:extLst>
          </p:cNvPr>
          <p:cNvSpPr>
            <a:spLocks noGrp="1"/>
          </p:cNvSpPr>
          <p:nvPr>
            <p:ph type="dt" sz="half" idx="10"/>
          </p:nvPr>
        </p:nvSpPr>
        <p:spPr/>
        <p:txBody>
          <a:bodyPr/>
          <a:lstStyle/>
          <a:p>
            <a:fld id="{6FE5F4D2-733A-4815-B25A-FD390565D778}" type="datetimeFigureOut">
              <a:rPr lang="en-IN" smtClean="0"/>
              <a:t>03-03-2018</a:t>
            </a:fld>
            <a:endParaRPr lang="en-IN"/>
          </a:p>
        </p:txBody>
      </p:sp>
      <p:sp>
        <p:nvSpPr>
          <p:cNvPr id="6" name="Footer Placeholder 5">
            <a:extLst>
              <a:ext uri="{FF2B5EF4-FFF2-40B4-BE49-F238E27FC236}">
                <a16:creationId xmlns:a16="http://schemas.microsoft.com/office/drawing/2014/main" id="{9027E49C-B618-4CA1-BA71-325CFFBA16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7725B-2C42-4895-A3A1-6E84DAA8CC37}"/>
              </a:ext>
            </a:extLst>
          </p:cNvPr>
          <p:cNvSpPr>
            <a:spLocks noGrp="1"/>
          </p:cNvSpPr>
          <p:nvPr>
            <p:ph type="sldNum" sz="quarter" idx="12"/>
          </p:nvPr>
        </p:nvSpPr>
        <p:spPr/>
        <p:txBody>
          <a:bodyPr/>
          <a:lstStyle/>
          <a:p>
            <a:fld id="{5E7B257C-4036-4211-ADBC-B9A753384407}" type="slidenum">
              <a:rPr lang="en-IN" smtClean="0"/>
              <a:t>‹#›</a:t>
            </a:fld>
            <a:endParaRPr lang="en-IN"/>
          </a:p>
        </p:txBody>
      </p:sp>
    </p:spTree>
    <p:extLst>
      <p:ext uri="{BB962C8B-B14F-4D97-AF65-F5344CB8AC3E}">
        <p14:creationId xmlns:p14="http://schemas.microsoft.com/office/powerpoint/2010/main" val="93254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1BF68-3C24-4760-852D-D7D0A2FC5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0FD5C-16E7-4BE0-A385-6A895FE71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D57CC-6349-4D50-BF12-0D77050C5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5F4D2-733A-4815-B25A-FD390565D778}" type="datetimeFigureOut">
              <a:rPr lang="en-IN" smtClean="0"/>
              <a:t>03-03-2018</a:t>
            </a:fld>
            <a:endParaRPr lang="en-IN"/>
          </a:p>
        </p:txBody>
      </p:sp>
      <p:sp>
        <p:nvSpPr>
          <p:cNvPr id="5" name="Footer Placeholder 4">
            <a:extLst>
              <a:ext uri="{FF2B5EF4-FFF2-40B4-BE49-F238E27FC236}">
                <a16:creationId xmlns:a16="http://schemas.microsoft.com/office/drawing/2014/main" id="{8124D899-5BBA-47F2-8AC6-956E03B26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ABD20C-6EFC-4BA5-8A52-3873970BF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B257C-4036-4211-ADBC-B9A753384407}" type="slidenum">
              <a:rPr lang="en-IN" smtClean="0"/>
              <a:t>‹#›</a:t>
            </a:fld>
            <a:endParaRPr lang="en-IN"/>
          </a:p>
        </p:txBody>
      </p:sp>
    </p:spTree>
    <p:extLst>
      <p:ext uri="{BB962C8B-B14F-4D97-AF65-F5344CB8AC3E}">
        <p14:creationId xmlns:p14="http://schemas.microsoft.com/office/powerpoint/2010/main" val="2815369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1008A2B-55AE-45E5-874E-F6EACC67A368}"/>
              </a:ext>
            </a:extLst>
          </p:cNvPr>
          <p:cNvGraphicFramePr/>
          <p:nvPr>
            <p:extLst>
              <p:ext uri="{D42A27DB-BD31-4B8C-83A1-F6EECF244321}">
                <p14:modId xmlns:p14="http://schemas.microsoft.com/office/powerpoint/2010/main" val="15012647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40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E2B9-7E52-4545-A629-BFAD5770D593}"/>
              </a:ext>
            </a:extLst>
          </p:cNvPr>
          <p:cNvSpPr>
            <a:spLocks noGrp="1"/>
          </p:cNvSpPr>
          <p:nvPr>
            <p:ph type="title"/>
          </p:nvPr>
        </p:nvSpPr>
        <p:spPr/>
        <p:txBody>
          <a:bodyPr/>
          <a:lstStyle/>
          <a:p>
            <a:r>
              <a:rPr lang="en-IN" dirty="0"/>
              <a:t>Research Guidelines</a:t>
            </a:r>
          </a:p>
        </p:txBody>
      </p:sp>
      <p:sp>
        <p:nvSpPr>
          <p:cNvPr id="3" name="Content Placeholder 2">
            <a:extLst>
              <a:ext uri="{FF2B5EF4-FFF2-40B4-BE49-F238E27FC236}">
                <a16:creationId xmlns:a16="http://schemas.microsoft.com/office/drawing/2014/main" id="{E8F49DE9-D50C-48B6-9AB2-D3611AE1EF09}"/>
              </a:ext>
            </a:extLst>
          </p:cNvPr>
          <p:cNvSpPr>
            <a:spLocks noGrp="1"/>
          </p:cNvSpPr>
          <p:nvPr>
            <p:ph idx="1"/>
          </p:nvPr>
        </p:nvSpPr>
        <p:spPr>
          <a:xfrm>
            <a:off x="838200" y="1227908"/>
            <a:ext cx="10515600" cy="5238205"/>
          </a:xfrm>
        </p:spPr>
        <p:txBody>
          <a:bodyPr>
            <a:normAutofit/>
          </a:bodyPr>
          <a:lstStyle/>
          <a:p>
            <a:r>
              <a:rPr lang="en-IN" sz="1800" dirty="0"/>
              <a:t>It should be a niche product</a:t>
            </a:r>
          </a:p>
          <a:p>
            <a:r>
              <a:rPr lang="en-IN" sz="1800" dirty="0"/>
              <a:t>There should be less</a:t>
            </a:r>
            <a:r>
              <a:rPr lang="en-IN" sz="1800" dirty="0" smtClean="0"/>
              <a:t>(&lt;10) </a:t>
            </a:r>
            <a:r>
              <a:rPr lang="en-IN" sz="1800" dirty="0"/>
              <a:t>or no competition in that product from other sellers</a:t>
            </a:r>
          </a:p>
          <a:p>
            <a:r>
              <a:rPr lang="en-IN" sz="1800" dirty="0"/>
              <a:t>There should be an immediate(not foreseeable but in current time) demand for that product</a:t>
            </a:r>
          </a:p>
          <a:p>
            <a:r>
              <a:rPr lang="en-IN" sz="1800" dirty="0" smtClean="0"/>
              <a:t>Selling </a:t>
            </a:r>
            <a:r>
              <a:rPr lang="en-IN" sz="1800" dirty="0"/>
              <a:t>price of the product must be less than 1200 rupees</a:t>
            </a:r>
          </a:p>
          <a:p>
            <a:r>
              <a:rPr lang="en-IN" sz="1800" dirty="0"/>
              <a:t>Probable profit margin must be at least 100</a:t>
            </a:r>
            <a:r>
              <a:rPr lang="en-IN" sz="1800" dirty="0" smtClean="0"/>
              <a:t>% . Must always aim for 200-300%</a:t>
            </a:r>
          </a:p>
          <a:p>
            <a:r>
              <a:rPr lang="en-IN" sz="1800" dirty="0" smtClean="0"/>
              <a:t>Must </a:t>
            </a:r>
            <a:r>
              <a:rPr lang="en-IN" sz="1800" dirty="0"/>
              <a:t>have a scope for expansion with various product lines which can be planned in future</a:t>
            </a:r>
          </a:p>
          <a:p>
            <a:r>
              <a:rPr lang="en-IN" sz="1800" dirty="0"/>
              <a:t>It should be a product which can be easily shipped. Size of product with packaging must be small and shipping cost should not be very high. Also product must not be fragile</a:t>
            </a:r>
          </a:p>
          <a:p>
            <a:r>
              <a:rPr lang="en-IN" sz="1800" dirty="0"/>
              <a:t>Product should not need batteries especially internal battery which are difficult to change. Easily replaceable batteries are still considerable if product is very interesting. Still it is advised to stay away from products which need battery</a:t>
            </a:r>
          </a:p>
          <a:p>
            <a:r>
              <a:rPr lang="en-IN" sz="1800" dirty="0"/>
              <a:t>It should not be seasonal product unless its part of the existing product line</a:t>
            </a:r>
          </a:p>
          <a:p>
            <a:endParaRPr lang="en-IN" sz="1800" dirty="0"/>
          </a:p>
        </p:txBody>
      </p:sp>
    </p:spTree>
    <p:extLst>
      <p:ext uri="{BB962C8B-B14F-4D97-AF65-F5344CB8AC3E}">
        <p14:creationId xmlns:p14="http://schemas.microsoft.com/office/powerpoint/2010/main" val="372920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2F56-21A7-48E4-91BF-098135ADBF79}"/>
              </a:ext>
            </a:extLst>
          </p:cNvPr>
          <p:cNvSpPr>
            <a:spLocks noGrp="1"/>
          </p:cNvSpPr>
          <p:nvPr>
            <p:ph type="title"/>
          </p:nvPr>
        </p:nvSpPr>
        <p:spPr/>
        <p:txBody>
          <a:bodyPr/>
          <a:lstStyle/>
          <a:p>
            <a:r>
              <a:rPr lang="en-IN" dirty="0"/>
              <a:t>Research Guidelines</a:t>
            </a:r>
            <a:endParaRPr lang="en-IN" dirty="0"/>
          </a:p>
        </p:txBody>
      </p:sp>
      <p:sp>
        <p:nvSpPr>
          <p:cNvPr id="3" name="Content Placeholder 2">
            <a:extLst>
              <a:ext uri="{FF2B5EF4-FFF2-40B4-BE49-F238E27FC236}">
                <a16:creationId xmlns:a16="http://schemas.microsoft.com/office/drawing/2014/main" id="{BEC097D6-21F9-4132-BD2E-4EB200573681}"/>
              </a:ext>
            </a:extLst>
          </p:cNvPr>
          <p:cNvSpPr>
            <a:spLocks noGrp="1"/>
          </p:cNvSpPr>
          <p:nvPr>
            <p:ph idx="1"/>
          </p:nvPr>
        </p:nvSpPr>
        <p:spPr/>
        <p:txBody>
          <a:bodyPr>
            <a:normAutofit fontScale="77500" lnSpcReduction="20000"/>
          </a:bodyPr>
          <a:lstStyle/>
          <a:p>
            <a:r>
              <a:rPr lang="en-IN" dirty="0" smtClean="0"/>
              <a:t>Always check historical data on Jungle scout</a:t>
            </a:r>
          </a:p>
          <a:p>
            <a:r>
              <a:rPr lang="en-IN" dirty="0" smtClean="0"/>
              <a:t>Also check for best price on 1688.com which is the Chinese version of Alibaba. Check for lowest price for Alibaba there</a:t>
            </a:r>
          </a:p>
          <a:p>
            <a:r>
              <a:rPr lang="en-IN" dirty="0" smtClean="0"/>
              <a:t>Product weight should be less than 1 Kg</a:t>
            </a:r>
          </a:p>
          <a:p>
            <a:r>
              <a:rPr lang="en-IN" dirty="0" smtClean="0"/>
              <a:t>Before you finalize on product go through at least 800 products</a:t>
            </a:r>
          </a:p>
          <a:p>
            <a:r>
              <a:rPr lang="en-IN" dirty="0" smtClean="0"/>
              <a:t>If more than 5 guys have product reviews more than 60 then it is a negative for the product</a:t>
            </a:r>
          </a:p>
          <a:p>
            <a:r>
              <a:rPr lang="en-IN" dirty="0" smtClean="0"/>
              <a:t> Use </a:t>
            </a:r>
            <a:r>
              <a:rPr lang="en-IN" dirty="0" err="1" smtClean="0"/>
              <a:t>Keepa</a:t>
            </a:r>
            <a:r>
              <a:rPr lang="en-IN" dirty="0" smtClean="0"/>
              <a:t> to check product details</a:t>
            </a:r>
          </a:p>
          <a:p>
            <a:r>
              <a:rPr lang="en-IN" dirty="0" smtClean="0"/>
              <a:t>Cross check jungle scout web app data against chrome extension data for sales details</a:t>
            </a:r>
          </a:p>
          <a:p>
            <a:r>
              <a:rPr lang="en-IN" dirty="0" smtClean="0"/>
              <a:t>Track product for 7 days for 20 products using 999 technique</a:t>
            </a:r>
          </a:p>
          <a:p>
            <a:r>
              <a:rPr lang="en-IN" dirty="0" smtClean="0"/>
              <a:t>You can use keyword planner and google trends to check the buying patterns - recommended</a:t>
            </a:r>
          </a:p>
          <a:p>
            <a:endParaRPr lang="en-IN" dirty="0"/>
          </a:p>
        </p:txBody>
      </p:sp>
    </p:spTree>
    <p:extLst>
      <p:ext uri="{BB962C8B-B14F-4D97-AF65-F5344CB8AC3E}">
        <p14:creationId xmlns:p14="http://schemas.microsoft.com/office/powerpoint/2010/main" val="413269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312</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Research Guidelines</vt:lpstr>
      <vt:lpstr>Research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Shaik</dc:creator>
  <cp:lastModifiedBy>Windows User</cp:lastModifiedBy>
  <cp:revision>29</cp:revision>
  <dcterms:created xsi:type="dcterms:W3CDTF">2018-02-23T16:51:57Z</dcterms:created>
  <dcterms:modified xsi:type="dcterms:W3CDTF">2018-03-03T16:42:51Z</dcterms:modified>
</cp:coreProperties>
</file>