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91ECB4-F592-6585-E09D-1DD5FEBD6571}"/>
              </a:ext>
            </a:extLst>
          </p:cNvPr>
          <p:cNvSpPr>
            <a:spLocks noGrp="1"/>
          </p:cNvSpPr>
          <p:nvPr>
            <p:ph type="title"/>
          </p:nvPr>
        </p:nvSpPr>
        <p:spPr>
          <a:xfrm>
            <a:off x="2399071" y="618518"/>
            <a:ext cx="8648340" cy="4877714"/>
          </a:xfrm>
        </p:spPr>
        <p:txBody>
          <a:bodyPr>
            <a:normAutofit/>
          </a:bodyPr>
          <a:lstStyle/>
          <a:p>
            <a:r>
              <a:rPr lang="en-US" sz="6000" dirty="0">
                <a:highlight>
                  <a:srgbClr val="00FF00"/>
                </a:highlight>
              </a:rPr>
              <a:t>FEES PAYMENT SYSTEM</a:t>
            </a:r>
          </a:p>
        </p:txBody>
      </p:sp>
    </p:spTree>
    <p:extLst>
      <p:ext uri="{BB962C8B-B14F-4D97-AF65-F5344CB8AC3E}">
        <p14:creationId xmlns:p14="http://schemas.microsoft.com/office/powerpoint/2010/main" val="365487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006D7E-60B8-E78F-25E9-094337B38FBF}"/>
              </a:ext>
            </a:extLst>
          </p:cNvPr>
          <p:cNvSpPr txBox="1"/>
          <p:nvPr/>
        </p:nvSpPr>
        <p:spPr>
          <a:xfrm>
            <a:off x="1415845" y="403123"/>
            <a:ext cx="9222658" cy="5693866"/>
          </a:xfrm>
          <a:prstGeom prst="rect">
            <a:avLst/>
          </a:prstGeom>
          <a:noFill/>
        </p:spPr>
        <p:txBody>
          <a:bodyPr wrap="square">
            <a:spAutoFit/>
          </a:bodyPr>
          <a:lstStyle/>
          <a:p>
            <a:r>
              <a:rPr lang="en-US" sz="2800" b="1" dirty="0">
                <a:highlight>
                  <a:srgbClr val="00FF00"/>
                </a:highlight>
              </a:rPr>
              <a:t>Introduction to School Payment System</a:t>
            </a:r>
            <a:endParaRPr lang="en-US" sz="2800" dirty="0">
              <a:highlight>
                <a:srgbClr val="00FF00"/>
              </a:highlight>
            </a:endParaRPr>
          </a:p>
          <a:p>
            <a:r>
              <a:rPr lang="en-US" sz="2400" dirty="0"/>
              <a:t>A school payment system is a comprehensive platform designed to streamline and automate the process of fee collection and management in educational institutions. This system replaces traditional manual methods, reducing paperwork and increasing efficiency. Key features include:</a:t>
            </a:r>
          </a:p>
          <a:p>
            <a:pPr>
              <a:buFont typeface="Arial" panose="020B0604020202020204" pitchFamily="34" charset="0"/>
              <a:buChar char="•"/>
            </a:pPr>
            <a:r>
              <a:rPr lang="en-US" sz="2400" b="1" dirty="0">
                <a:solidFill>
                  <a:srgbClr val="FF0000"/>
                </a:solidFill>
              </a:rPr>
              <a:t>Fee Collection</a:t>
            </a:r>
            <a:r>
              <a:rPr lang="en-US" sz="2400" dirty="0"/>
              <a:t>: Allows for easy addition, viewing, and updating of fee records.</a:t>
            </a:r>
          </a:p>
          <a:p>
            <a:pPr>
              <a:buFont typeface="Arial" panose="020B0604020202020204" pitchFamily="34" charset="0"/>
              <a:buChar char="•"/>
            </a:pPr>
            <a:r>
              <a:rPr lang="en-US" sz="2400" b="1" dirty="0">
                <a:solidFill>
                  <a:srgbClr val="FF0000"/>
                </a:solidFill>
              </a:rPr>
              <a:t>Payment Tracking</a:t>
            </a:r>
            <a:r>
              <a:rPr lang="en-US" sz="2400" dirty="0"/>
              <a:t>: Monitors payments made by students, displaying total fees collected and outstanding amounts.</a:t>
            </a:r>
          </a:p>
          <a:p>
            <a:pPr>
              <a:buFont typeface="Arial" panose="020B0604020202020204" pitchFamily="34" charset="0"/>
              <a:buChar char="•"/>
            </a:pPr>
            <a:r>
              <a:rPr lang="en-US" sz="2400" b="1" dirty="0">
                <a:solidFill>
                  <a:srgbClr val="FF0000"/>
                </a:solidFill>
              </a:rPr>
              <a:t>Receipt Generation</a:t>
            </a:r>
            <a:r>
              <a:rPr lang="en-US" sz="2400" dirty="0"/>
              <a:t>: Automatically generates receipts for fee payments, ensuring transparency.</a:t>
            </a:r>
          </a:p>
          <a:p>
            <a:pPr>
              <a:buFont typeface="Arial" panose="020B0604020202020204" pitchFamily="34" charset="0"/>
              <a:buChar char="•"/>
            </a:pPr>
            <a:r>
              <a:rPr lang="en-US" sz="2400" b="1" dirty="0">
                <a:solidFill>
                  <a:srgbClr val="FF0000"/>
                </a:solidFill>
              </a:rPr>
              <a:t>Student Management</a:t>
            </a:r>
            <a:r>
              <a:rPr lang="en-US" sz="2400" dirty="0"/>
              <a:t>: Maintains detailed records of students, including fee status and payment history.</a:t>
            </a:r>
          </a:p>
          <a:p>
            <a:pPr>
              <a:buFont typeface="Arial" panose="020B0604020202020204" pitchFamily="34" charset="0"/>
              <a:buChar char="•"/>
            </a:pPr>
            <a:r>
              <a:rPr lang="en-US" sz="2400" b="1" dirty="0">
                <a:solidFill>
                  <a:srgbClr val="FF0000"/>
                </a:solidFill>
              </a:rPr>
              <a:t>Reporting</a:t>
            </a:r>
            <a:r>
              <a:rPr lang="en-US" sz="2400" dirty="0">
                <a:solidFill>
                  <a:srgbClr val="FF0000"/>
                </a:solidFill>
              </a:rPr>
              <a:t>: </a:t>
            </a:r>
            <a:r>
              <a:rPr lang="en-US" sz="2400" dirty="0"/>
              <a:t>Provides detailed reports on fee collections, due payments, and overall financial status.</a:t>
            </a:r>
          </a:p>
        </p:txBody>
      </p:sp>
    </p:spTree>
    <p:extLst>
      <p:ext uri="{BB962C8B-B14F-4D97-AF65-F5344CB8AC3E}">
        <p14:creationId xmlns:p14="http://schemas.microsoft.com/office/powerpoint/2010/main" val="264772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F5BA2A-A2B7-2D7E-7895-22B14F18B0A8}"/>
              </a:ext>
            </a:extLst>
          </p:cNvPr>
          <p:cNvPicPr>
            <a:picLocks noChangeAspect="1"/>
          </p:cNvPicPr>
          <p:nvPr/>
        </p:nvPicPr>
        <p:blipFill>
          <a:blip r:embed="rId2"/>
          <a:stretch>
            <a:fillRect/>
          </a:stretch>
        </p:blipFill>
        <p:spPr>
          <a:xfrm>
            <a:off x="1425677" y="475709"/>
            <a:ext cx="9871588" cy="6242326"/>
          </a:xfrm>
          <a:prstGeom prst="rect">
            <a:avLst/>
          </a:prstGeom>
        </p:spPr>
      </p:pic>
    </p:spTree>
    <p:extLst>
      <p:ext uri="{BB962C8B-B14F-4D97-AF65-F5344CB8AC3E}">
        <p14:creationId xmlns:p14="http://schemas.microsoft.com/office/powerpoint/2010/main" val="323194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47B14D-19C5-D449-BA4E-BA3914BECBDF}"/>
              </a:ext>
            </a:extLst>
          </p:cNvPr>
          <p:cNvPicPr>
            <a:picLocks noChangeAspect="1"/>
          </p:cNvPicPr>
          <p:nvPr/>
        </p:nvPicPr>
        <p:blipFill>
          <a:blip r:embed="rId2"/>
          <a:stretch>
            <a:fillRect/>
          </a:stretch>
        </p:blipFill>
        <p:spPr>
          <a:xfrm>
            <a:off x="1541933" y="589935"/>
            <a:ext cx="8860595" cy="5523812"/>
          </a:xfrm>
          <a:prstGeom prst="rect">
            <a:avLst/>
          </a:prstGeom>
        </p:spPr>
      </p:pic>
    </p:spTree>
    <p:extLst>
      <p:ext uri="{BB962C8B-B14F-4D97-AF65-F5344CB8AC3E}">
        <p14:creationId xmlns:p14="http://schemas.microsoft.com/office/powerpoint/2010/main" val="328156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F80A7F-792F-2C9B-0C5C-1E4DFBE00E97}"/>
              </a:ext>
            </a:extLst>
          </p:cNvPr>
          <p:cNvPicPr>
            <a:picLocks noChangeAspect="1"/>
          </p:cNvPicPr>
          <p:nvPr/>
        </p:nvPicPr>
        <p:blipFill>
          <a:blip r:embed="rId2"/>
          <a:stretch>
            <a:fillRect/>
          </a:stretch>
        </p:blipFill>
        <p:spPr>
          <a:xfrm>
            <a:off x="2057397" y="1069437"/>
            <a:ext cx="4439270" cy="1848108"/>
          </a:xfrm>
          <a:prstGeom prst="rect">
            <a:avLst/>
          </a:prstGeom>
        </p:spPr>
      </p:pic>
    </p:spTree>
    <p:extLst>
      <p:ext uri="{BB962C8B-B14F-4D97-AF65-F5344CB8AC3E}">
        <p14:creationId xmlns:p14="http://schemas.microsoft.com/office/powerpoint/2010/main" val="50621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F0ADE3-106D-8FB4-9615-50836994AFD2}"/>
              </a:ext>
            </a:extLst>
          </p:cNvPr>
          <p:cNvPicPr>
            <a:picLocks noChangeAspect="1"/>
          </p:cNvPicPr>
          <p:nvPr/>
        </p:nvPicPr>
        <p:blipFill>
          <a:blip r:embed="rId2"/>
          <a:stretch>
            <a:fillRect/>
          </a:stretch>
        </p:blipFill>
        <p:spPr>
          <a:xfrm>
            <a:off x="2556968" y="42390"/>
            <a:ext cx="7078063" cy="6773220"/>
          </a:xfrm>
          <a:prstGeom prst="rect">
            <a:avLst/>
          </a:prstGeom>
        </p:spPr>
      </p:pic>
    </p:spTree>
    <p:extLst>
      <p:ext uri="{BB962C8B-B14F-4D97-AF65-F5344CB8AC3E}">
        <p14:creationId xmlns:p14="http://schemas.microsoft.com/office/powerpoint/2010/main" val="330803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4D0D95-E0D6-CBEF-DDD0-F9A5DD15F59A}"/>
              </a:ext>
            </a:extLst>
          </p:cNvPr>
          <p:cNvPicPr>
            <a:picLocks noChangeAspect="1"/>
          </p:cNvPicPr>
          <p:nvPr/>
        </p:nvPicPr>
        <p:blipFill>
          <a:blip r:embed="rId2"/>
          <a:stretch>
            <a:fillRect/>
          </a:stretch>
        </p:blipFill>
        <p:spPr>
          <a:xfrm>
            <a:off x="3771575" y="366285"/>
            <a:ext cx="4648849" cy="6125430"/>
          </a:xfrm>
          <a:prstGeom prst="rect">
            <a:avLst/>
          </a:prstGeom>
        </p:spPr>
      </p:pic>
    </p:spTree>
    <p:extLst>
      <p:ext uri="{BB962C8B-B14F-4D97-AF65-F5344CB8AC3E}">
        <p14:creationId xmlns:p14="http://schemas.microsoft.com/office/powerpoint/2010/main" val="1278854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31D86A-AC9F-EAC5-64F8-E01DFADBDB21}"/>
              </a:ext>
            </a:extLst>
          </p:cNvPr>
          <p:cNvSpPr txBox="1"/>
          <p:nvPr/>
        </p:nvSpPr>
        <p:spPr>
          <a:xfrm>
            <a:off x="1681316" y="678426"/>
            <a:ext cx="7460226" cy="4555093"/>
          </a:xfrm>
          <a:prstGeom prst="rect">
            <a:avLst/>
          </a:prstGeom>
          <a:noFill/>
        </p:spPr>
        <p:txBody>
          <a:bodyPr wrap="square">
            <a:spAutoFit/>
          </a:bodyPr>
          <a:lstStyle/>
          <a:p>
            <a:r>
              <a:rPr lang="en-US" sz="3200" dirty="0">
                <a:solidFill>
                  <a:schemeClr val="bg1">
                    <a:lumMod val="50000"/>
                    <a:lumOff val="50000"/>
                  </a:schemeClr>
                </a:solidFill>
              </a:rPr>
              <a:t>CONCLUSION</a:t>
            </a:r>
          </a:p>
          <a:p>
            <a:endParaRPr lang="en-US" dirty="0"/>
          </a:p>
          <a:p>
            <a:r>
              <a:rPr lang="en-US" sz="2400" dirty="0"/>
              <a:t>Implementing a school payment system brings numerous advantages to educational institutions. It simplifies the fee collection process, enhances transparency, and provides real-time insights into financial transactions. By automating administrative tasks, schools can save time and reduce errors, allowing staff to focus more on educational excellence and less on paperwork. Ultimately, a school payment system creates a more efficient, organized, and user-friendly environment for students, parents, and school administrators alike</a:t>
            </a:r>
            <a:r>
              <a:rPr lang="en-US" dirty="0"/>
              <a:t>.</a:t>
            </a:r>
          </a:p>
        </p:txBody>
      </p:sp>
    </p:spTree>
    <p:extLst>
      <p:ext uri="{BB962C8B-B14F-4D97-AF65-F5344CB8AC3E}">
        <p14:creationId xmlns:p14="http://schemas.microsoft.com/office/powerpoint/2010/main" val="349348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62E1C0-C9CA-B638-FC21-B24DDE8BFE0F}"/>
              </a:ext>
            </a:extLst>
          </p:cNvPr>
          <p:cNvPicPr>
            <a:picLocks noChangeAspect="1"/>
          </p:cNvPicPr>
          <p:nvPr/>
        </p:nvPicPr>
        <p:blipFill>
          <a:blip r:embed="rId2"/>
          <a:stretch>
            <a:fillRect/>
          </a:stretch>
        </p:blipFill>
        <p:spPr>
          <a:xfrm>
            <a:off x="2517058" y="79955"/>
            <a:ext cx="6843252" cy="6403669"/>
          </a:xfrm>
          <a:prstGeom prst="rect">
            <a:avLst/>
          </a:prstGeom>
        </p:spPr>
      </p:pic>
    </p:spTree>
    <p:extLst>
      <p:ext uri="{BB962C8B-B14F-4D97-AF65-F5344CB8AC3E}">
        <p14:creationId xmlns:p14="http://schemas.microsoft.com/office/powerpoint/2010/main" val="1659734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TotalTime>
  <Words>211</Words>
  <Application>Microsoft Office PowerPoint</Application>
  <PresentationFormat>Widescreen</PresentationFormat>
  <Paragraphs>11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FEES PAYMENT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shaikibrahim4417@outlook.com</dc:creator>
  <cp:lastModifiedBy>shaikibrahim4417@outlook.com</cp:lastModifiedBy>
  <cp:revision>2</cp:revision>
  <dcterms:created xsi:type="dcterms:W3CDTF">2024-11-06T05:34:46Z</dcterms:created>
  <dcterms:modified xsi:type="dcterms:W3CDTF">2024-11-06T11:00:01Z</dcterms:modified>
</cp:coreProperties>
</file>