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GB"/>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GB"/>
              <a:t>Click to edit Master subtitle style</a:t>
            </a:r>
          </a:p>
        </p:txBody>
      </p:sp>
      <p:sp>
        <p:nvSpPr>
          <p:cNvPr id="1048583" name="Date Placeholder 3"/>
          <p:cNvSpPr>
            <a:spLocks noGrp="1"/>
          </p:cNvSpPr>
          <p:nvPr>
            <p:ph type="dt" sz="half" idx="10"/>
          </p:nvPr>
        </p:nvSpPr>
        <p:spPr/>
        <p:txBody>
          <a:bodyPr/>
          <a:p>
            <a:fld id="{846CE7D5-CF57-46EF-B807-FDD0502418D4}" type="datetimeFigureOut">
              <a:rPr lang="en-GB" smtClean="0"/>
              <a:t>29/04/2025</a:t>
            </a:fld>
            <a:endParaRPr lang="en-GB"/>
          </a:p>
        </p:txBody>
      </p:sp>
      <p:sp>
        <p:nvSpPr>
          <p:cNvPr id="1048584" name="Footer Placeholder 4"/>
          <p:cNvSpPr>
            <a:spLocks noGrp="1"/>
          </p:cNvSpPr>
          <p:nvPr>
            <p:ph type="ftr" sz="quarter" idx="11"/>
          </p:nvPr>
        </p:nvSpPr>
        <p:spPr/>
        <p:txBody>
          <a:bodyPr/>
          <a:p>
            <a:endParaRPr lang="en-GB"/>
          </a:p>
        </p:txBody>
      </p:sp>
      <p:sp>
        <p:nvSpPr>
          <p:cNvPr id="1048585" name="Slide Number Placeholder 5"/>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53" name="Title 1"/>
          <p:cNvSpPr>
            <a:spLocks noGrp="1"/>
          </p:cNvSpPr>
          <p:nvPr>
            <p:ph type="title"/>
          </p:nvPr>
        </p:nvSpPr>
        <p:spPr/>
        <p:txBody>
          <a:bodyPr/>
          <a:p>
            <a:r>
              <a:rPr lang="en-GB"/>
              <a:t>Click to edit Master title style</a:t>
            </a:r>
          </a:p>
        </p:txBody>
      </p:sp>
      <p:sp>
        <p:nvSpPr>
          <p:cNvPr id="1048654" name="Vertical Text Placeholder 2"/>
          <p:cNvSpPr>
            <a:spLocks noGrp="1"/>
          </p:cNvSpPr>
          <p:nvPr>
            <p:ph type="body" orient="vert" idx="1"/>
          </p:nvPr>
        </p:nvSpPr>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55" name="Date Placeholder 3"/>
          <p:cNvSpPr>
            <a:spLocks noGrp="1"/>
          </p:cNvSpPr>
          <p:nvPr>
            <p:ph type="dt" sz="half" idx="10"/>
          </p:nvPr>
        </p:nvSpPr>
        <p:spPr/>
        <p:txBody>
          <a:bodyPr/>
          <a:p>
            <a:fld id="{846CE7D5-CF57-46EF-B807-FDD0502418D4}" type="datetimeFigureOut">
              <a:rPr lang="en-GB" smtClean="0"/>
              <a:t>29/04/2025</a:t>
            </a:fld>
            <a:endParaRPr lang="en-GB"/>
          </a:p>
        </p:txBody>
      </p:sp>
      <p:sp>
        <p:nvSpPr>
          <p:cNvPr id="1048656" name="Footer Placeholder 4"/>
          <p:cNvSpPr>
            <a:spLocks noGrp="1"/>
          </p:cNvSpPr>
          <p:nvPr>
            <p:ph type="ftr" sz="quarter" idx="11"/>
          </p:nvPr>
        </p:nvSpPr>
        <p:spPr/>
        <p:txBody>
          <a:bodyPr/>
          <a:p>
            <a:endParaRPr lang="en-GB"/>
          </a:p>
        </p:txBody>
      </p:sp>
      <p:sp>
        <p:nvSpPr>
          <p:cNvPr id="1048657" name="Slide Number Placeholder 5"/>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42" name="Vertical Title 1"/>
          <p:cNvSpPr>
            <a:spLocks noGrp="1"/>
          </p:cNvSpPr>
          <p:nvPr>
            <p:ph type="title" orient="vert"/>
          </p:nvPr>
        </p:nvSpPr>
        <p:spPr>
          <a:xfrm>
            <a:off x="8724900" y="365125"/>
            <a:ext cx="2628900" cy="5811838"/>
          </a:xfrm>
        </p:spPr>
        <p:txBody>
          <a:bodyPr vert="eaVert"/>
          <a:p>
            <a:r>
              <a:rPr lang="en-GB"/>
              <a:t>Click to edit Master title style</a:t>
            </a:r>
          </a:p>
        </p:txBody>
      </p:sp>
      <p:sp>
        <p:nvSpPr>
          <p:cNvPr id="1048643" name="Vertical Text Placeholder 2"/>
          <p:cNvSpPr>
            <a:spLocks noGrp="1"/>
          </p:cNvSpPr>
          <p:nvPr>
            <p:ph type="body" orient="vert" idx="1"/>
          </p:nvPr>
        </p:nvSpPr>
        <p:spPr>
          <a:xfrm>
            <a:off x="838200" y="365125"/>
            <a:ext cx="7734300" cy="5811838"/>
          </a:xfrm>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44" name="Date Placeholder 3"/>
          <p:cNvSpPr>
            <a:spLocks noGrp="1"/>
          </p:cNvSpPr>
          <p:nvPr>
            <p:ph type="dt" sz="half" idx="10"/>
          </p:nvPr>
        </p:nvSpPr>
        <p:spPr/>
        <p:txBody>
          <a:bodyPr/>
          <a:p>
            <a:fld id="{846CE7D5-CF57-46EF-B807-FDD0502418D4}" type="datetimeFigureOut">
              <a:rPr lang="en-GB" smtClean="0"/>
              <a:t>29/04/2025</a:t>
            </a:fld>
            <a:endParaRPr lang="en-GB"/>
          </a:p>
        </p:txBody>
      </p:sp>
      <p:sp>
        <p:nvSpPr>
          <p:cNvPr id="1048645" name="Footer Placeholder 4"/>
          <p:cNvSpPr>
            <a:spLocks noGrp="1"/>
          </p:cNvSpPr>
          <p:nvPr>
            <p:ph type="ftr" sz="quarter" idx="11"/>
          </p:nvPr>
        </p:nvSpPr>
        <p:spPr/>
        <p:txBody>
          <a:bodyPr/>
          <a:p>
            <a:endParaRPr lang="en-GB"/>
          </a:p>
        </p:txBody>
      </p:sp>
      <p:sp>
        <p:nvSpPr>
          <p:cNvPr id="1048646" name="Slide Number Placeholder 5"/>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p:txBody>
          <a:bodyPr/>
          <a:p>
            <a:r>
              <a:rPr lang="en-GB"/>
              <a:t>Click to edit Master title style</a:t>
            </a:r>
          </a:p>
        </p:txBody>
      </p:sp>
      <p:sp>
        <p:nvSpPr>
          <p:cNvPr id="1048592" name="Content Placeholder 2"/>
          <p:cNvSpPr>
            <a:spLocks noGrp="1"/>
          </p:cNvSpPr>
          <p:nvPr>
            <p:ph idx="1"/>
          </p:nvPr>
        </p:nvSpPr>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593" name="Date Placeholder 3"/>
          <p:cNvSpPr>
            <a:spLocks noGrp="1"/>
          </p:cNvSpPr>
          <p:nvPr>
            <p:ph type="dt" sz="half" idx="10"/>
          </p:nvPr>
        </p:nvSpPr>
        <p:spPr/>
        <p:txBody>
          <a:bodyPr/>
          <a:p>
            <a:fld id="{846CE7D5-CF57-46EF-B807-FDD0502418D4}" type="datetimeFigureOut">
              <a:rPr lang="en-GB" smtClean="0"/>
              <a:t>29/04/2025</a:t>
            </a:fld>
            <a:endParaRPr lang="en-GB"/>
          </a:p>
        </p:txBody>
      </p:sp>
      <p:sp>
        <p:nvSpPr>
          <p:cNvPr id="1048594" name="Footer Placeholder 4"/>
          <p:cNvSpPr>
            <a:spLocks noGrp="1"/>
          </p:cNvSpPr>
          <p:nvPr>
            <p:ph type="ftr" sz="quarter" idx="11"/>
          </p:nvPr>
        </p:nvSpPr>
        <p:spPr/>
        <p:txBody>
          <a:bodyPr/>
          <a:p>
            <a:endParaRPr lang="en-GB"/>
          </a:p>
        </p:txBody>
      </p:sp>
      <p:sp>
        <p:nvSpPr>
          <p:cNvPr id="1048595" name="Slide Number Placeholder 5"/>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58"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1048659"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GB"/>
              <a:t>Click to edit Master text styles</a:t>
            </a:r>
          </a:p>
        </p:txBody>
      </p:sp>
      <p:sp>
        <p:nvSpPr>
          <p:cNvPr id="1048660" name="Date Placeholder 3"/>
          <p:cNvSpPr>
            <a:spLocks noGrp="1"/>
          </p:cNvSpPr>
          <p:nvPr>
            <p:ph type="dt" sz="half" idx="10"/>
          </p:nvPr>
        </p:nvSpPr>
        <p:spPr/>
        <p:txBody>
          <a:bodyPr/>
          <a:p>
            <a:fld id="{846CE7D5-CF57-46EF-B807-FDD0502418D4}" type="datetimeFigureOut">
              <a:rPr lang="en-GB" smtClean="0"/>
              <a:t>29/04/2025</a:t>
            </a:fld>
            <a:endParaRPr lang="en-GB"/>
          </a:p>
        </p:txBody>
      </p:sp>
      <p:sp>
        <p:nvSpPr>
          <p:cNvPr id="1048661" name="Footer Placeholder 4"/>
          <p:cNvSpPr>
            <a:spLocks noGrp="1"/>
          </p:cNvSpPr>
          <p:nvPr>
            <p:ph type="ftr" sz="quarter" idx="11"/>
          </p:nvPr>
        </p:nvSpPr>
        <p:spPr/>
        <p:txBody>
          <a:bodyPr/>
          <a:p>
            <a:endParaRPr lang="en-GB"/>
          </a:p>
        </p:txBody>
      </p:sp>
      <p:sp>
        <p:nvSpPr>
          <p:cNvPr id="1048662" name="Slide Number Placeholder 5"/>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63" name="Title 1"/>
          <p:cNvSpPr>
            <a:spLocks noGrp="1"/>
          </p:cNvSpPr>
          <p:nvPr>
            <p:ph type="title"/>
          </p:nvPr>
        </p:nvSpPr>
        <p:spPr/>
        <p:txBody>
          <a:bodyPr/>
          <a:p>
            <a:r>
              <a:rPr lang="en-GB"/>
              <a:t>Click to edit Master title style</a:t>
            </a:r>
          </a:p>
        </p:txBody>
      </p:sp>
      <p:sp>
        <p:nvSpPr>
          <p:cNvPr id="1048664" name="Content Placeholder 2"/>
          <p:cNvSpPr>
            <a:spLocks noGrp="1"/>
          </p:cNvSpPr>
          <p:nvPr>
            <p:ph sz="half" idx="1"/>
          </p:nvPr>
        </p:nvSpPr>
        <p:spPr>
          <a:xfrm>
            <a:off x="838200" y="1825625"/>
            <a:ext cx="5181600" cy="4351338"/>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65" name="Content Placeholder 3"/>
          <p:cNvSpPr>
            <a:spLocks noGrp="1"/>
          </p:cNvSpPr>
          <p:nvPr>
            <p:ph sz="half" idx="2"/>
          </p:nvPr>
        </p:nvSpPr>
        <p:spPr>
          <a:xfrm>
            <a:off x="6172200" y="1825625"/>
            <a:ext cx="5181600" cy="4351338"/>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66" name="Date Placeholder 4"/>
          <p:cNvSpPr>
            <a:spLocks noGrp="1"/>
          </p:cNvSpPr>
          <p:nvPr>
            <p:ph type="dt" sz="half" idx="10"/>
          </p:nvPr>
        </p:nvSpPr>
        <p:spPr/>
        <p:txBody>
          <a:bodyPr/>
          <a:p>
            <a:fld id="{846CE7D5-CF57-46EF-B807-FDD0502418D4}" type="datetimeFigureOut">
              <a:rPr lang="en-GB" smtClean="0"/>
              <a:t>29/04/2025</a:t>
            </a:fld>
            <a:endParaRPr lang="en-GB"/>
          </a:p>
        </p:txBody>
      </p:sp>
      <p:sp>
        <p:nvSpPr>
          <p:cNvPr id="1048667" name="Footer Placeholder 5"/>
          <p:cNvSpPr>
            <a:spLocks noGrp="1"/>
          </p:cNvSpPr>
          <p:nvPr>
            <p:ph type="ftr" sz="quarter" idx="11"/>
          </p:nvPr>
        </p:nvSpPr>
        <p:spPr/>
        <p:txBody>
          <a:bodyPr/>
          <a:p>
            <a:endParaRPr lang="en-GB"/>
          </a:p>
        </p:txBody>
      </p:sp>
      <p:sp>
        <p:nvSpPr>
          <p:cNvPr id="1048668" name="Slide Number Placeholder 6"/>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69" name="Title 1"/>
          <p:cNvSpPr>
            <a:spLocks noGrp="1"/>
          </p:cNvSpPr>
          <p:nvPr>
            <p:ph type="title"/>
          </p:nvPr>
        </p:nvSpPr>
        <p:spPr>
          <a:xfrm>
            <a:off x="839788" y="365125"/>
            <a:ext cx="10515600" cy="1325563"/>
          </a:xfrm>
        </p:spPr>
        <p:txBody>
          <a:bodyPr/>
          <a:p>
            <a:r>
              <a:rPr lang="en-GB"/>
              <a:t>Click to edit Master title style</a:t>
            </a:r>
          </a:p>
        </p:txBody>
      </p:sp>
      <p:sp>
        <p:nvSpPr>
          <p:cNvPr id="104867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671" name="Content Placeholder 3"/>
          <p:cNvSpPr>
            <a:spLocks noGrp="1"/>
          </p:cNvSpPr>
          <p:nvPr>
            <p:ph sz="half" idx="2"/>
          </p:nvPr>
        </p:nvSpPr>
        <p:spPr>
          <a:xfrm>
            <a:off x="839788" y="2505075"/>
            <a:ext cx="5157787" cy="3684588"/>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7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673" name="Content Placeholder 5"/>
          <p:cNvSpPr>
            <a:spLocks noGrp="1"/>
          </p:cNvSpPr>
          <p:nvPr>
            <p:ph sz="quarter" idx="4"/>
          </p:nvPr>
        </p:nvSpPr>
        <p:spPr>
          <a:xfrm>
            <a:off x="6172200" y="2505075"/>
            <a:ext cx="5183188" cy="3684588"/>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74" name="Date Placeholder 6"/>
          <p:cNvSpPr>
            <a:spLocks noGrp="1"/>
          </p:cNvSpPr>
          <p:nvPr>
            <p:ph type="dt" sz="half" idx="10"/>
          </p:nvPr>
        </p:nvSpPr>
        <p:spPr/>
        <p:txBody>
          <a:bodyPr/>
          <a:p>
            <a:fld id="{846CE7D5-CF57-46EF-B807-FDD0502418D4}" type="datetimeFigureOut">
              <a:rPr lang="en-GB" smtClean="0"/>
              <a:t>29/04/2025</a:t>
            </a:fld>
            <a:endParaRPr lang="en-GB"/>
          </a:p>
        </p:txBody>
      </p:sp>
      <p:sp>
        <p:nvSpPr>
          <p:cNvPr id="1048675" name="Footer Placeholder 7"/>
          <p:cNvSpPr>
            <a:spLocks noGrp="1"/>
          </p:cNvSpPr>
          <p:nvPr>
            <p:ph type="ftr" sz="quarter" idx="11"/>
          </p:nvPr>
        </p:nvSpPr>
        <p:spPr/>
        <p:txBody>
          <a:bodyPr/>
          <a:p>
            <a:endParaRPr lang="en-GB"/>
          </a:p>
        </p:txBody>
      </p:sp>
      <p:sp>
        <p:nvSpPr>
          <p:cNvPr id="1048676" name="Slide Number Placeholder 8"/>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38" name="Title 1"/>
          <p:cNvSpPr>
            <a:spLocks noGrp="1"/>
          </p:cNvSpPr>
          <p:nvPr>
            <p:ph type="title"/>
          </p:nvPr>
        </p:nvSpPr>
        <p:spPr/>
        <p:txBody>
          <a:bodyPr/>
          <a:p>
            <a:r>
              <a:rPr lang="en-GB"/>
              <a:t>Click to edit Master title style</a:t>
            </a:r>
          </a:p>
        </p:txBody>
      </p:sp>
      <p:sp>
        <p:nvSpPr>
          <p:cNvPr id="1048639" name="Date Placeholder 2"/>
          <p:cNvSpPr>
            <a:spLocks noGrp="1"/>
          </p:cNvSpPr>
          <p:nvPr>
            <p:ph type="dt" sz="half" idx="10"/>
          </p:nvPr>
        </p:nvSpPr>
        <p:spPr/>
        <p:txBody>
          <a:bodyPr/>
          <a:p>
            <a:fld id="{846CE7D5-CF57-46EF-B807-FDD0502418D4}" type="datetimeFigureOut">
              <a:rPr lang="en-GB" smtClean="0"/>
              <a:t>29/04/2025</a:t>
            </a:fld>
            <a:endParaRPr lang="en-GB"/>
          </a:p>
        </p:txBody>
      </p:sp>
      <p:sp>
        <p:nvSpPr>
          <p:cNvPr id="1048640" name="Footer Placeholder 3"/>
          <p:cNvSpPr>
            <a:spLocks noGrp="1"/>
          </p:cNvSpPr>
          <p:nvPr>
            <p:ph type="ftr" sz="quarter" idx="11"/>
          </p:nvPr>
        </p:nvSpPr>
        <p:spPr/>
        <p:txBody>
          <a:bodyPr/>
          <a:p>
            <a:endParaRPr lang="en-GB"/>
          </a:p>
        </p:txBody>
      </p:sp>
      <p:sp>
        <p:nvSpPr>
          <p:cNvPr id="1048641" name="Slide Number Placeholder 4"/>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632" name="Date Placeholder 1"/>
          <p:cNvSpPr>
            <a:spLocks noGrp="1"/>
          </p:cNvSpPr>
          <p:nvPr>
            <p:ph type="dt" sz="half" idx="10"/>
          </p:nvPr>
        </p:nvSpPr>
        <p:spPr/>
        <p:txBody>
          <a:bodyPr/>
          <a:p>
            <a:fld id="{846CE7D5-CF57-46EF-B807-FDD0502418D4}" type="datetimeFigureOut">
              <a:rPr lang="en-GB" smtClean="0"/>
              <a:t>29/04/2025</a:t>
            </a:fld>
            <a:endParaRPr lang="en-GB"/>
          </a:p>
        </p:txBody>
      </p:sp>
      <p:sp>
        <p:nvSpPr>
          <p:cNvPr id="1048633" name="Footer Placeholder 2"/>
          <p:cNvSpPr>
            <a:spLocks noGrp="1"/>
          </p:cNvSpPr>
          <p:nvPr>
            <p:ph type="ftr" sz="quarter" idx="11"/>
          </p:nvPr>
        </p:nvSpPr>
        <p:spPr/>
        <p:txBody>
          <a:bodyPr/>
          <a:p>
            <a:endParaRPr lang="en-GB"/>
          </a:p>
        </p:txBody>
      </p:sp>
      <p:sp>
        <p:nvSpPr>
          <p:cNvPr id="1048634" name="Slide Number Placeholder 3"/>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77"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104867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7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680" name="Date Placeholder 4"/>
          <p:cNvSpPr>
            <a:spLocks noGrp="1"/>
          </p:cNvSpPr>
          <p:nvPr>
            <p:ph type="dt" sz="half" idx="10"/>
          </p:nvPr>
        </p:nvSpPr>
        <p:spPr/>
        <p:txBody>
          <a:bodyPr/>
          <a:p>
            <a:fld id="{846CE7D5-CF57-46EF-B807-FDD0502418D4}" type="datetimeFigureOut">
              <a:rPr lang="en-GB" smtClean="0"/>
              <a:t>29/04/2025</a:t>
            </a:fld>
            <a:endParaRPr lang="en-GB"/>
          </a:p>
        </p:txBody>
      </p:sp>
      <p:sp>
        <p:nvSpPr>
          <p:cNvPr id="1048681" name="Footer Placeholder 5"/>
          <p:cNvSpPr>
            <a:spLocks noGrp="1"/>
          </p:cNvSpPr>
          <p:nvPr>
            <p:ph type="ftr" sz="quarter" idx="11"/>
          </p:nvPr>
        </p:nvSpPr>
        <p:spPr/>
        <p:txBody>
          <a:bodyPr/>
          <a:p>
            <a:endParaRPr lang="en-GB"/>
          </a:p>
        </p:txBody>
      </p:sp>
      <p:sp>
        <p:nvSpPr>
          <p:cNvPr id="1048682" name="Slide Number Placeholder 6"/>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47"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1048648" name="Picture Placeholder 2"/>
          <p:cNvSpPr>
            <a:spLocks noChangeAspect="1" noGrp="1"/>
          </p:cNvSpPr>
          <p:nvPr>
            <p:ph type="pic" idx="1"/>
          </p:nvPr>
        </p:nvSpPr>
        <p:spPr>
          <a:xfrm>
            <a:off x="5183188" y="987425"/>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GB"/>
              <a:t>Click icon to add picture</a:t>
            </a:r>
          </a:p>
        </p:txBody>
      </p:sp>
      <p:sp>
        <p:nvSpPr>
          <p:cNvPr id="104864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GB"/>
              <a:t>Click to edit Master text styles</a:t>
            </a:r>
          </a:p>
        </p:txBody>
      </p:sp>
      <p:sp>
        <p:nvSpPr>
          <p:cNvPr id="1048650" name="Date Placeholder 4"/>
          <p:cNvSpPr>
            <a:spLocks noGrp="1"/>
          </p:cNvSpPr>
          <p:nvPr>
            <p:ph type="dt" sz="half" idx="10"/>
          </p:nvPr>
        </p:nvSpPr>
        <p:spPr/>
        <p:txBody>
          <a:bodyPr/>
          <a:p>
            <a:fld id="{846CE7D5-CF57-46EF-B807-FDD0502418D4}" type="datetimeFigureOut">
              <a:rPr lang="en-GB" smtClean="0"/>
              <a:t>29/04/2025</a:t>
            </a:fld>
            <a:endParaRPr lang="en-GB"/>
          </a:p>
        </p:txBody>
      </p:sp>
      <p:sp>
        <p:nvSpPr>
          <p:cNvPr id="1048651" name="Footer Placeholder 5"/>
          <p:cNvSpPr>
            <a:spLocks noGrp="1"/>
          </p:cNvSpPr>
          <p:nvPr>
            <p:ph type="ftr" sz="quarter" idx="11"/>
          </p:nvPr>
        </p:nvSpPr>
        <p:spPr/>
        <p:txBody>
          <a:bodyPr/>
          <a:p>
            <a:endParaRPr lang="en-GB"/>
          </a:p>
        </p:txBody>
      </p:sp>
      <p:sp>
        <p:nvSpPr>
          <p:cNvPr id="1048652" name="Slide Number Placeholder 6"/>
          <p:cNvSpPr>
            <a:spLocks noGrp="1"/>
          </p:cNvSpPr>
          <p:nvPr>
            <p:ph type="sldNum" sz="quarter" idx="12"/>
          </p:nvPr>
        </p:nvSpPr>
        <p:spPr/>
        <p:txBody>
          <a:bodyPr/>
          <a:p>
            <a:fld id="{330EA680-D336-4FF7-8B7A-9848BB0A1C3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GB"/>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846CE7D5-CF57-46EF-B807-FDD0502418D4}" type="datetimeFigureOut">
              <a:rPr lang="en-GB" smtClean="0"/>
              <a:t>29/04/2025</a:t>
            </a:fld>
            <a:endParaRPr lang="en-GB"/>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330EA680-D336-4FF7-8B7A-9848BB0A1C32}" type="slidenum">
              <a:rPr lang="en-GB" smtClean="0"/>
              <a:t>‹#›</a:t>
            </a:fld>
            <a:endParaRPr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4" name=""/>
        <p:cNvGrpSpPr/>
        <p:nvPr/>
      </p:nvGrpSpPr>
      <p:grpSpPr>
        <a:xfrm>
          <a:off x="0" y="0"/>
          <a:ext cx="0" cy="0"/>
          <a:chOff x="0" y="0"/>
          <a:chExt cx="0" cy="0"/>
        </a:xfrm>
      </p:grpSpPr>
      <p:sp useBgFill="1">
        <p:nvSpPr>
          <p:cNvPr id="1048586" name="Rectangle 42"/>
          <p:cNvSpPr>
            <a:spLocks noChangeAspect="1" noMove="1" noResize="1" noRot="1" noGrp="1" noAdjustHandles="1" noEditPoints="1" noChangeArrowheads="1" noChangeShapeType="1" noTextEdit="1"/>
          </p:cNvSpPr>
          <p:nvPr/>
        </p:nvSpPr>
        <p:spPr>
          <a:xfrm>
            <a:off x="0" y="0"/>
            <a:ext cx="12191999" cy="6857365"/>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Title 1"/>
          <p:cNvSpPr>
            <a:spLocks noGrp="1"/>
          </p:cNvSpPr>
          <p:nvPr>
            <p:ph type="ctrTitle"/>
          </p:nvPr>
        </p:nvSpPr>
        <p:spPr>
          <a:xfrm>
            <a:off x="599609" y="679731"/>
            <a:ext cx="4779664" cy="2386161"/>
          </a:xfrm>
        </p:spPr>
        <p:txBody>
          <a:bodyPr bIns="45720" lIns="91440" rIns="91440" rtlCol="0" tIns="45720" vert="horz">
            <a:normAutofit/>
          </a:bodyPr>
          <a:p>
            <a:pPr algn="l"/>
            <a:r>
              <a:rPr b="1" dirty="0" sz="2000" kern="1200" lang="en-US">
                <a:latin typeface="+mj-lt"/>
                <a:ea typeface="+mj-ea"/>
                <a:cs typeface="+mj-cs"/>
              </a:rPr>
              <a:t>CAPSTONE PROJECT</a:t>
            </a:r>
            <a:br>
              <a:rPr b="1" sz="2000" lang="en-US"/>
            </a:br>
            <a:br>
              <a:rPr b="1" sz="5100" lang="en-US"/>
            </a:br>
            <a:r>
              <a:rPr b="1" cap="all" dirty="0" sz="5100" lang="en-US">
                <a:latin typeface="Aptos"/>
              </a:rPr>
              <a:t>PROJECT TITLE</a:t>
            </a:r>
            <a:endParaRPr dirty="0" sz="5100" lang="en-US">
              <a:latin typeface="Aptos"/>
            </a:endParaRPr>
          </a:p>
          <a:p>
            <a:pPr algn="l"/>
            <a:endParaRPr b="1" sz="5100" kern="1200" lang="en-US"/>
          </a:p>
        </p:txBody>
      </p:sp>
      <p:sp>
        <p:nvSpPr>
          <p:cNvPr id="1048588" name="Subtitle 2"/>
          <p:cNvSpPr>
            <a:spLocks noGrp="1"/>
          </p:cNvSpPr>
          <p:nvPr>
            <p:ph type="subTitle" idx="1"/>
          </p:nvPr>
        </p:nvSpPr>
        <p:spPr>
          <a:xfrm>
            <a:off x="599609" y="4200379"/>
            <a:ext cx="4171994" cy="1570170"/>
          </a:xfrm>
        </p:spPr>
        <p:txBody>
          <a:bodyPr anchor="t" bIns="45720" lIns="91440" rIns="91440" rtlCol="0" tIns="45720" vert="horz">
            <a:noAutofit/>
          </a:bodyPr>
          <a:p>
            <a:pPr algn="l">
              <a:spcAft>
                <a:spcPts val="600"/>
              </a:spcAft>
            </a:pPr>
            <a:r>
              <a:rPr b="1" cap="all" dirty="0" sz="1600" lang="en-US"/>
              <a:t>Presented By</a:t>
            </a:r>
            <a:endParaRPr cap="all" dirty="0" sz="1600" lang="en-US"/>
          </a:p>
          <a:p>
            <a:pPr algn="l">
              <a:spcAft>
                <a:spcPts val="600"/>
              </a:spcAft>
            </a:pPr>
            <a:r>
              <a:rPr b="1" cap="all" dirty="0" sz="1600" lang="en-US"/>
              <a:t>Student Name:</a:t>
            </a:r>
          </a:p>
          <a:p>
            <a:pPr algn="l">
              <a:spcAft>
                <a:spcPts val="600"/>
              </a:spcAft>
            </a:pPr>
            <a:r>
              <a:rPr b="1" cap="all" dirty="0" sz="1600" lang="en-US"/>
              <a:t>College Name:</a:t>
            </a:r>
          </a:p>
          <a:p>
            <a:pPr algn="l">
              <a:spcAft>
                <a:spcPts val="600"/>
              </a:spcAft>
            </a:pPr>
            <a:r>
              <a:rPr b="1" cap="all" dirty="0" sz="1600" lang="en-US"/>
              <a:t>Department:</a:t>
            </a:r>
          </a:p>
          <a:p>
            <a:pPr algn="l">
              <a:spcAft>
                <a:spcPts val="600"/>
              </a:spcAft>
            </a:pPr>
            <a:r>
              <a:rPr b="1" cap="all" dirty="0" sz="1600" lang="en-US"/>
              <a:t>Email ID:</a:t>
            </a:r>
          </a:p>
          <a:p>
            <a:pPr algn="l">
              <a:spcAft>
                <a:spcPts val="600"/>
              </a:spcAft>
            </a:pPr>
            <a:r>
              <a:rPr b="1" cap="all" dirty="0" sz="1600" lang="en-US"/>
              <a:t>AICTE Student ID:</a:t>
            </a:r>
            <a:endParaRPr dirty="0" sz="1600" lang="en-US"/>
          </a:p>
        </p:txBody>
      </p:sp>
      <p:grpSp>
        <p:nvGrpSpPr>
          <p:cNvPr id="25" name="Group 44"/>
          <p:cNvGrpSpPr>
            <a:grpSpLocks noMove="1" noResize="1" noRot="1" noGrp="1" noChangeAspect="1"/>
          </p:cNvGrpSpPr>
          <p:nvPr/>
        </p:nvGrpSpPr>
        <p:grpSpPr>
          <a:xfrm>
            <a:off x="9416432" y="1"/>
            <a:ext cx="2446384" cy="5777808"/>
            <a:chOff x="329184" y="1"/>
            <a:chExt cx="524256" cy="5777808"/>
          </a:xfrm>
        </p:grpSpPr>
        <p:cxnSp>
          <p:nvCxnSpPr>
            <p:cNvPr id="3145728" name="Straight Connector 45"/>
            <p:cNvCxnSpPr>
              <a:cxnSpLocks/>
            </p:cNvCxnSpPr>
            <p:nvPr/>
          </p:nvCxnSpPr>
          <p:spPr>
            <a:xfrm flipH="1">
              <a:off x="329184" y="5777809"/>
              <a:ext cx="521208" cy="0"/>
            </a:xfrm>
            <a:prstGeom prst="line"/>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589" name="Rectangle 46"/>
            <p:cNvSpPr/>
            <p:nvPr/>
          </p:nvSpPr>
          <p:spPr>
            <a:xfrm>
              <a:off x="329184" y="1"/>
              <a:ext cx="524256" cy="5532119"/>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590" name="Rectangle 48"/>
          <p:cNvSpPr>
            <a:spLocks noChangeAspect="1" noMove="1" noResize="1" noRot="1" noGrp="1" noAdjustHandles="1" noEditPoints="1" noChangeArrowheads="1" noChangeShapeType="1" noTextEdit="1"/>
          </p:cNvSpPr>
          <p:nvPr/>
        </p:nvSpPr>
        <p:spPr>
          <a:xfrm>
            <a:off x="5386598" y="269324"/>
            <a:ext cx="6116779" cy="6208776"/>
          </a:xfrm>
          <a:prstGeom prst="rect"/>
          <a:solidFill>
            <a:schemeClr val="bg1"/>
          </a:solidFill>
          <a:ln>
            <a:noFill/>
          </a:ln>
          <a:effectLst>
            <a:outerShdw algn="t" blurRad="139700" dir="5400000" dist="127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Picture 4"/>
          <p:cNvPicPr>
            <a:picLocks noChangeAspect="1"/>
          </p:cNvPicPr>
          <p:nvPr/>
        </p:nvPicPr>
        <p:blipFill>
          <a:blip xmlns:r="http://schemas.openxmlformats.org/officeDocument/2006/relationships" r:embed="rId1"/>
          <a:stretch>
            <a:fillRect/>
          </a:stretch>
        </p:blipFill>
        <p:spPr>
          <a:xfrm>
            <a:off x="5839861" y="557360"/>
            <a:ext cx="5210251" cy="5632704"/>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useBgFill="1">
        <p:nvSpPr>
          <p:cNvPr id="1048628" name="Rectangle 7"/>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9" name="Title 1"/>
          <p:cNvSpPr>
            <a:spLocks noGrp="1"/>
          </p:cNvSpPr>
          <p:nvPr>
            <p:ph type="title"/>
          </p:nvPr>
        </p:nvSpPr>
        <p:spPr>
          <a:xfrm>
            <a:off x="838200" y="365125"/>
            <a:ext cx="10515600" cy="1325563"/>
          </a:xfrm>
        </p:spPr>
        <p:txBody>
          <a:bodyPr>
            <a:normAutofit/>
          </a:bodyPr>
          <a:p>
            <a:r>
              <a:rPr b="1" cap="all" sz="5400" lang="en-US">
                <a:latin typeface="Arial"/>
                <a:cs typeface="Arial"/>
              </a:rPr>
              <a:t>References</a:t>
            </a:r>
            <a:endParaRPr sz="5400" lang="en-US"/>
          </a:p>
        </p:txBody>
      </p:sp>
      <p:sp>
        <p:nvSpPr>
          <p:cNvPr id="1048630"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1" name="Content Placeholder 2"/>
          <p:cNvSpPr>
            <a:spLocks noGrp="1"/>
          </p:cNvSpPr>
          <p:nvPr>
            <p:ph idx="1"/>
          </p:nvPr>
        </p:nvSpPr>
        <p:spPr>
          <a:xfrm>
            <a:off x="838200" y="1929384"/>
            <a:ext cx="10515600" cy="4251960"/>
          </a:xfrm>
        </p:spPr>
        <p:txBody>
          <a:bodyPr anchor="t" bIns="45720" lIns="91440" rIns="91440" rtlCol="0" tIns="45720" vert="horz">
            <a:normAutofit/>
          </a:bodyPr>
          <a:p>
            <a:pPr indent="0" marL="0">
              <a:buNone/>
            </a:pPr>
            <a:r>
              <a:rPr dirty="0" sz="2200" lang="en-IN">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200" lang="en-US">
              <a:latin typeface="Aptos" panose="020B0004020202020204"/>
            </a:endParaRPr>
          </a:p>
          <a:p>
            <a:pPr indent="0" marL="0">
              <a:buNone/>
            </a:pPr>
            <a:r>
              <a:rPr dirty="0" sz="2200" lang="en-IN">
                <a:latin typeface="Franklin Gothic Book"/>
              </a:rPr>
              <a:t>GitHub Link:</a:t>
            </a:r>
            <a:r>
              <a:rPr dirty="0" sz="2200" lang="en-IN">
                <a:solidFill>
                  <a:srgbClr val="0070C0"/>
                </a:solidFill>
                <a:latin typeface="Franklin Gothic Book"/>
              </a:rPr>
              <a:t> </a:t>
            </a:r>
            <a:r>
              <a:rPr dirty="0" sz="2200" lang="en-US" u="sng">
                <a:solidFill>
                  <a:srgbClr val="0070C0"/>
                </a:solidFill>
                <a:latin typeface="Franklin Gothic Book"/>
              </a:rPr>
              <a:t>https://github.com/shaikshabana0818/EmoMind-AI-powered-emotion-detection-in-movie-reviews-.git</a:t>
            </a:r>
            <a:endParaRPr altLang="en-US" lang="zh-CN"/>
          </a:p>
          <a:p>
            <a:pPr indent="0" marL="0">
              <a:buNone/>
            </a:pPr>
            <a:endParaRPr dirty="0" sz="2200" lang="en-IN" u="sng">
              <a:solidFill>
                <a:srgbClr val="0070C0"/>
              </a:solidFill>
              <a:latin typeface="Franklin Gothic Book"/>
            </a:endParaRPr>
          </a:p>
          <a:p>
            <a:pPr indent="0" marL="0">
              <a:buNone/>
            </a:pPr>
            <a:endParaRPr dirty="0" sz="2200" lang="en-IN">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8" name=""/>
        <p:cNvGrpSpPr/>
        <p:nvPr/>
      </p:nvGrpSpPr>
      <p:grpSpPr>
        <a:xfrm>
          <a:off x="0" y="0"/>
          <a:ext cx="0" cy="0"/>
          <a:chOff x="0" y="0"/>
          <a:chExt cx="0" cy="0"/>
        </a:xfrm>
      </p:grpSpPr>
      <p:sp useBgFill="1">
        <p:nvSpPr>
          <p:cNvPr id="1048635" name="Rectangle 21"/>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6" name="TextBox 3"/>
          <p:cNvSpPr txBox="1"/>
          <p:nvPr/>
        </p:nvSpPr>
        <p:spPr>
          <a:xfrm>
            <a:off x="838200" y="451381"/>
            <a:ext cx="10512552" cy="4066540"/>
          </a:xfrm>
          <a:prstGeom prst="rect"/>
        </p:spPr>
        <p:txBody>
          <a:bodyPr anchor="b" bIns="45720" lIns="91440" rIns="91440" rtlCol="0" tIns="45720" vert="horz">
            <a:normAutofit/>
          </a:bodyPr>
          <a:p>
            <a:pPr>
              <a:lnSpc>
                <a:spcPct val="90000"/>
              </a:lnSpc>
              <a:spcBef>
                <a:spcPct val="0"/>
              </a:spcBef>
              <a:spcAft>
                <a:spcPts val="600"/>
              </a:spcAft>
            </a:pPr>
            <a:r>
              <a:rPr b="1" sz="6600" kern="1200" lang="en-US">
                <a:solidFill>
                  <a:schemeClr val="tx1"/>
                </a:solidFill>
                <a:latin typeface="+mj-lt"/>
                <a:ea typeface="+mj-ea"/>
                <a:cs typeface="+mj-cs"/>
              </a:rPr>
              <a:t>Thank you</a:t>
            </a:r>
            <a:endParaRPr sz="6600" kern="1200" lang="en-US">
              <a:solidFill>
                <a:schemeClr val="tx1"/>
              </a:solidFill>
              <a:latin typeface="+mj-lt"/>
              <a:ea typeface="+mj-ea"/>
              <a:cs typeface="+mj-cs"/>
            </a:endParaRPr>
          </a:p>
        </p:txBody>
      </p:sp>
      <p:sp>
        <p:nvSpPr>
          <p:cNvPr id="1048637" name="sketch line"/>
          <p:cNvSpPr>
            <a:spLocks noChangeAspect="1" noMove="1" noResize="1" noRot="1" noGrp="1" noAdjustHandles="1" noEditPoints="1" noChangeArrowheads="1" noChangeShapeType="1" noTextEdit="1"/>
          </p:cNvSpPr>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8" name=""/>
        <p:cNvGrpSpPr/>
        <p:nvPr/>
      </p:nvGrpSpPr>
      <p:grpSpPr>
        <a:xfrm>
          <a:off x="0" y="0"/>
          <a:ext cx="0" cy="0"/>
          <a:chOff x="0" y="0"/>
          <a:chExt cx="0" cy="0"/>
        </a:xfrm>
      </p:grpSpPr>
      <p:sp useBgFill="1">
        <p:nvSpPr>
          <p:cNvPr id="1048596" name="Rectangle 18"/>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Title 1"/>
          <p:cNvSpPr>
            <a:spLocks noGrp="1"/>
          </p:cNvSpPr>
          <p:nvPr>
            <p:ph type="title"/>
          </p:nvPr>
        </p:nvSpPr>
        <p:spPr>
          <a:xfrm>
            <a:off x="838200" y="365125"/>
            <a:ext cx="10515600" cy="1325563"/>
          </a:xfrm>
        </p:spPr>
        <p:txBody>
          <a:bodyPr>
            <a:normAutofit/>
          </a:bodyPr>
          <a:p>
            <a:r>
              <a:rPr b="1" cap="all" sz="5400" lang="en-US">
                <a:latin typeface="Arial"/>
                <a:cs typeface="Arial"/>
              </a:rPr>
              <a:t>OUTLINE</a:t>
            </a:r>
            <a:endParaRPr sz="5400" lang="en-US"/>
          </a:p>
        </p:txBody>
      </p:sp>
      <p:sp>
        <p:nvSpPr>
          <p:cNvPr id="1048598"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Content Placeholder 2"/>
          <p:cNvSpPr>
            <a:spLocks noGrp="1"/>
          </p:cNvSpPr>
          <p:nvPr>
            <p:ph idx="1"/>
          </p:nvPr>
        </p:nvSpPr>
        <p:spPr>
          <a:xfrm>
            <a:off x="838200" y="1929384"/>
            <a:ext cx="10515600" cy="4251960"/>
          </a:xfrm>
        </p:spPr>
        <p:txBody>
          <a:bodyPr bIns="45720" lIns="91440" rIns="91440" rtlCol="0" tIns="45720" vert="horz">
            <a:normAutofit/>
          </a:bodyPr>
          <a:p>
            <a:pPr indent="-305435" marL="305435">
              <a:spcBef>
                <a:spcPct val="20000"/>
              </a:spcBef>
              <a:spcAft>
                <a:spcPts val="600"/>
              </a:spcAft>
            </a:pPr>
            <a:r>
              <a:rPr b="1" sz="2200" lang="en-US">
                <a:latin typeface="Arial"/>
                <a:cs typeface="Arial"/>
              </a:rPr>
              <a:t>Problem Statement </a:t>
            </a:r>
            <a:r>
              <a:rPr sz="2200" lang="en-US">
                <a:latin typeface="Arial"/>
                <a:cs typeface="Arial"/>
              </a:rPr>
              <a:t>(Should not include solution)</a:t>
            </a:r>
          </a:p>
          <a:p>
            <a:pPr indent="-305435" marL="305435">
              <a:spcBef>
                <a:spcPct val="20000"/>
              </a:spcBef>
              <a:spcAft>
                <a:spcPts val="600"/>
              </a:spcAft>
            </a:pPr>
            <a:r>
              <a:rPr b="1" sz="2200" lang="en-US">
                <a:latin typeface="Arial"/>
                <a:cs typeface="Arial"/>
              </a:rPr>
              <a:t>Proposed System/Solution</a:t>
            </a:r>
            <a:endParaRPr sz="2200" lang="en-US">
              <a:latin typeface="Arial"/>
              <a:cs typeface="Arial"/>
            </a:endParaRPr>
          </a:p>
          <a:p>
            <a:pPr indent="-305435" marL="305435">
              <a:spcBef>
                <a:spcPct val="20000"/>
              </a:spcBef>
              <a:spcAft>
                <a:spcPts val="600"/>
              </a:spcAft>
            </a:pPr>
            <a:r>
              <a:rPr b="1" sz="2200" lang="en-US">
                <a:latin typeface="Arial"/>
                <a:cs typeface="Arial"/>
              </a:rPr>
              <a:t>System Development Approach </a:t>
            </a:r>
            <a:r>
              <a:rPr sz="2200" lang="en-US">
                <a:latin typeface="Arial"/>
                <a:cs typeface="Arial"/>
              </a:rPr>
              <a:t>(Technology Used) </a:t>
            </a:r>
          </a:p>
          <a:p>
            <a:pPr indent="-305435" marL="305435">
              <a:spcBef>
                <a:spcPct val="20000"/>
              </a:spcBef>
              <a:spcAft>
                <a:spcPts val="600"/>
              </a:spcAft>
            </a:pPr>
            <a:r>
              <a:rPr b="1" sz="2200" lang="en-US">
                <a:latin typeface="Arial"/>
                <a:cs typeface="Arial"/>
              </a:rPr>
              <a:t>Algorithm &amp; Deployment  </a:t>
            </a:r>
            <a:endParaRPr sz="2200" lang="en-US">
              <a:latin typeface="Arial"/>
              <a:cs typeface="Arial"/>
            </a:endParaRPr>
          </a:p>
          <a:p>
            <a:pPr indent="-305435" marL="305435">
              <a:spcBef>
                <a:spcPct val="20000"/>
              </a:spcBef>
              <a:spcAft>
                <a:spcPts val="600"/>
              </a:spcAft>
            </a:pPr>
            <a:r>
              <a:rPr b="1" sz="2200" lang="en-US">
                <a:latin typeface="Arial"/>
                <a:cs typeface="Arial"/>
              </a:rPr>
              <a:t>Result (Output Image)</a:t>
            </a:r>
            <a:endParaRPr sz="2200" lang="en-US">
              <a:latin typeface="Arial"/>
              <a:cs typeface="Arial"/>
            </a:endParaRPr>
          </a:p>
          <a:p>
            <a:pPr indent="-305435" marL="305435">
              <a:spcBef>
                <a:spcPct val="20000"/>
              </a:spcBef>
              <a:spcAft>
                <a:spcPts val="600"/>
              </a:spcAft>
            </a:pPr>
            <a:r>
              <a:rPr b="1" sz="2200" lang="en-US">
                <a:latin typeface="Arial"/>
                <a:cs typeface="Arial"/>
              </a:rPr>
              <a:t>Conclusion</a:t>
            </a:r>
            <a:endParaRPr sz="2200" lang="en-US">
              <a:latin typeface="Arial"/>
              <a:cs typeface="Arial"/>
            </a:endParaRPr>
          </a:p>
          <a:p>
            <a:pPr indent="-305435" marL="305435">
              <a:spcBef>
                <a:spcPct val="20000"/>
              </a:spcBef>
              <a:spcAft>
                <a:spcPts val="600"/>
              </a:spcAft>
            </a:pPr>
            <a:r>
              <a:rPr b="1" sz="2200" lang="en-US">
                <a:latin typeface="Arial"/>
                <a:cs typeface="Arial"/>
              </a:rPr>
              <a:t>Future Scope</a:t>
            </a:r>
            <a:endParaRPr sz="2200" lang="en-US">
              <a:latin typeface="Arial"/>
              <a:cs typeface="Arial"/>
            </a:endParaRPr>
          </a:p>
          <a:p>
            <a:pPr indent="-305435" marL="305435">
              <a:spcBef>
                <a:spcPct val="20000"/>
              </a:spcBef>
              <a:spcAft>
                <a:spcPts val="600"/>
              </a:spcAft>
            </a:pPr>
            <a:r>
              <a:rPr b="1" sz="2200" lang="en-US">
                <a:latin typeface="Arial"/>
                <a:cs typeface="Arial"/>
              </a:rPr>
              <a:t>References</a:t>
            </a:r>
            <a:endParaRPr sz="2200" lang="en-US">
              <a:latin typeface="Arial"/>
              <a:cs typeface="Arial"/>
            </a:endParaRPr>
          </a:p>
          <a:p>
            <a:endParaRPr sz="2200" lang="en-GB">
              <a:latin typeface="Aptos" panose="020B0004020202020204"/>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9" name=""/>
        <p:cNvGrpSpPr/>
        <p:nvPr/>
      </p:nvGrpSpPr>
      <p:grpSpPr>
        <a:xfrm>
          <a:off x="0" y="0"/>
          <a:ext cx="0" cy="0"/>
          <a:chOff x="0" y="0"/>
          <a:chExt cx="0" cy="0"/>
        </a:xfrm>
      </p:grpSpPr>
      <p:sp useBgFill="1">
        <p:nvSpPr>
          <p:cNvPr id="1048600" name="Rectangle 14"/>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1" name="Title 1"/>
          <p:cNvSpPr>
            <a:spLocks noGrp="1"/>
          </p:cNvSpPr>
          <p:nvPr>
            <p:ph type="title"/>
          </p:nvPr>
        </p:nvSpPr>
        <p:spPr>
          <a:xfrm>
            <a:off x="838200" y="365125"/>
            <a:ext cx="10515600" cy="1325563"/>
          </a:xfrm>
        </p:spPr>
        <p:txBody>
          <a:bodyPr>
            <a:normAutofit/>
          </a:bodyPr>
          <a:p>
            <a:r>
              <a:rPr b="1" cap="all" sz="5400" lang="en-US">
                <a:latin typeface="Arial"/>
                <a:cs typeface="Arial"/>
              </a:rPr>
              <a:t>Problem Statement</a:t>
            </a:r>
            <a:endParaRPr sz="5400" lang="en-US"/>
          </a:p>
        </p:txBody>
      </p:sp>
      <p:sp>
        <p:nvSpPr>
          <p:cNvPr id="1048602"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Content Placeholder 2"/>
          <p:cNvSpPr>
            <a:spLocks noGrp="1"/>
          </p:cNvSpPr>
          <p:nvPr>
            <p:ph idx="1"/>
          </p:nvPr>
        </p:nvSpPr>
        <p:spPr>
          <a:xfrm>
            <a:off x="838200" y="1929384"/>
            <a:ext cx="10515600" cy="4251960"/>
          </a:xfrm>
        </p:spPr>
        <p:txBody>
          <a:bodyPr bIns="45720" lIns="91440" rIns="91440" rtlCol="0" tIns="45720" vert="horz">
            <a:normAutofit/>
          </a:bodyPr>
          <a:p>
            <a:pPr indent="0" marL="0">
              <a:buNone/>
            </a:pPr>
            <a:r>
              <a:rPr sz="2200" lang="en-IN">
                <a:latin typeface="Franklin Gothic Book"/>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2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useBgFill="1">
        <p:nvSpPr>
          <p:cNvPr id="1048604" name="Rectangle 7"/>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5" name="Title 1"/>
          <p:cNvSpPr>
            <a:spLocks noGrp="1"/>
          </p:cNvSpPr>
          <p:nvPr>
            <p:ph type="title"/>
          </p:nvPr>
        </p:nvSpPr>
        <p:spPr>
          <a:xfrm>
            <a:off x="838200" y="365125"/>
            <a:ext cx="10515600" cy="1325563"/>
          </a:xfrm>
        </p:spPr>
        <p:txBody>
          <a:bodyPr>
            <a:normAutofit/>
          </a:bodyPr>
          <a:p>
            <a:r>
              <a:rPr b="1" cap="all" sz="5400" lang="en-US">
                <a:latin typeface="Arial"/>
                <a:cs typeface="Arial"/>
              </a:rPr>
              <a:t>Proposed Solution</a:t>
            </a:r>
            <a:endParaRPr sz="5400" lang="en-US"/>
          </a:p>
        </p:txBody>
      </p:sp>
      <p:sp>
        <p:nvSpPr>
          <p:cNvPr id="1048606"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7" name="Content Placeholder 2"/>
          <p:cNvSpPr>
            <a:spLocks noGrp="1"/>
          </p:cNvSpPr>
          <p:nvPr>
            <p:ph idx="1"/>
          </p:nvPr>
        </p:nvSpPr>
        <p:spPr>
          <a:xfrm>
            <a:off x="838200" y="1929384"/>
            <a:ext cx="10515600" cy="4251960"/>
          </a:xfrm>
        </p:spPr>
        <p:txBody>
          <a:bodyPr bIns="45720" lIns="91440" rIns="91440" rtlCol="0" tIns="45720" vert="horz">
            <a:normAutofit/>
          </a:bodyPr>
          <a:p>
            <a:pPr indent="-305435" marL="305435">
              <a:spcBef>
                <a:spcPct val="20000"/>
              </a:spcBef>
              <a:spcAft>
                <a:spcPts val="600"/>
              </a:spcAft>
              <a:buFont typeface="Arial"/>
              <a:buChar char="•"/>
            </a:pPr>
            <a:r>
              <a:rPr b="1" sz="900" lang="en-IN">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900" lang="en-IN">
              <a:latin typeface="Calibri"/>
              <a:ea typeface="Calibri"/>
              <a:cs typeface="Calibri"/>
            </a:endParaRPr>
          </a:p>
          <a:p>
            <a:pPr indent="-305435" marL="305435">
              <a:spcBef>
                <a:spcPct val="20000"/>
              </a:spcBef>
              <a:spcAft>
                <a:spcPts val="600"/>
              </a:spcAft>
              <a:buFont typeface="Arial"/>
              <a:buChar char="•"/>
            </a:pPr>
            <a:r>
              <a:rPr b="1" sz="900" lang="en-IN">
                <a:latin typeface="Calibri"/>
                <a:ea typeface="Calibri"/>
                <a:cs typeface="Calibri"/>
              </a:rPr>
              <a:t>Data Collection:</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Gather historical data on bike rentals, including time, date, location, and other relevant factors.</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Utilize real-time data sources, such as weather conditions, events, and holidays, to enhance prediction accuracy.</a:t>
            </a:r>
            <a:endParaRPr sz="900" lang="en-IN">
              <a:latin typeface="Calibri"/>
              <a:ea typeface="Calibri"/>
              <a:cs typeface="Calibri"/>
            </a:endParaRPr>
          </a:p>
          <a:p>
            <a:pPr indent="-305435" marL="305435">
              <a:spcBef>
                <a:spcPct val="20000"/>
              </a:spcBef>
              <a:spcAft>
                <a:spcPts val="600"/>
              </a:spcAft>
              <a:buFont typeface="Arial"/>
              <a:buChar char="•"/>
            </a:pPr>
            <a:r>
              <a:rPr b="1" sz="900" lang="en-IN">
                <a:latin typeface="Calibri"/>
                <a:ea typeface="Calibri"/>
                <a:cs typeface="Calibri"/>
              </a:rPr>
              <a:t>Data Preprocessing:</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Clean and preprocess the collected data to handle missing values, outliers, and inconsistencies.</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Feature engineering to extract relevant features from the data that might impact bike demand.</a:t>
            </a:r>
            <a:endParaRPr sz="900" lang="en-IN">
              <a:latin typeface="Calibri"/>
              <a:ea typeface="Calibri"/>
              <a:cs typeface="Calibri"/>
            </a:endParaRPr>
          </a:p>
          <a:p>
            <a:pPr indent="-305435" marL="305435">
              <a:spcBef>
                <a:spcPct val="20000"/>
              </a:spcBef>
              <a:spcAft>
                <a:spcPts val="600"/>
              </a:spcAft>
              <a:buFont typeface="Arial"/>
              <a:buChar char="•"/>
            </a:pPr>
            <a:r>
              <a:rPr b="1" sz="900" lang="en-IN">
                <a:latin typeface="Calibri"/>
                <a:ea typeface="Calibri"/>
                <a:cs typeface="Calibri"/>
              </a:rPr>
              <a:t>Machine Learning Algorithm:</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Implement a machine learning algorithm, such as a time-series forecasting model (e.g., ARIMA, SARIMA, or LSTM), to predict bike counts based on historical patterns.</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Consider incorporating other factors like weather conditions, day of the week, and special events to improve prediction accuracy.</a:t>
            </a:r>
            <a:endParaRPr sz="900" lang="en-IN">
              <a:latin typeface="Calibri"/>
              <a:ea typeface="Calibri"/>
              <a:cs typeface="Calibri"/>
            </a:endParaRPr>
          </a:p>
          <a:p>
            <a:pPr indent="-305435" marL="305435">
              <a:spcBef>
                <a:spcPct val="20000"/>
              </a:spcBef>
              <a:spcAft>
                <a:spcPts val="600"/>
              </a:spcAft>
              <a:buFont typeface="Arial"/>
              <a:buChar char="•"/>
            </a:pPr>
            <a:r>
              <a:rPr b="1" sz="900" lang="en-IN">
                <a:latin typeface="Calibri"/>
                <a:ea typeface="Calibri"/>
                <a:cs typeface="Calibri"/>
              </a:rPr>
              <a:t>Deployment:</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Develop a user-friendly interface or application that provides real-time predictions for bike counts at different hours.</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Deploy the solution on a scalable and reliable platform, considering factors like server infrastructure, response time, and user accessibility.</a:t>
            </a:r>
            <a:endParaRPr sz="900" lang="en-IN">
              <a:latin typeface="Calibri"/>
              <a:ea typeface="Calibri"/>
              <a:cs typeface="Calibri"/>
            </a:endParaRPr>
          </a:p>
          <a:p>
            <a:pPr indent="-305435" marL="305435">
              <a:spcBef>
                <a:spcPct val="20000"/>
              </a:spcBef>
              <a:spcAft>
                <a:spcPts val="600"/>
              </a:spcAft>
              <a:buFont typeface="Arial"/>
              <a:buChar char="•"/>
            </a:pPr>
            <a:r>
              <a:rPr b="1" sz="900" lang="en-IN">
                <a:latin typeface="Calibri"/>
                <a:ea typeface="Calibri"/>
                <a:cs typeface="Calibri"/>
              </a:rPr>
              <a:t>Evaluation:</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Assess the model's performance using appropriate metrics such as Mean Absolute Error (MAE), Root Mean Squared Error (RMSE), or other relevant metrics.</a:t>
            </a:r>
            <a:endParaRPr sz="900" lang="en-IN">
              <a:latin typeface="Calibri"/>
              <a:ea typeface="Calibri"/>
              <a:cs typeface="Calibri"/>
            </a:endParaRPr>
          </a:p>
          <a:p>
            <a:pPr indent="-305435" lvl="1" marL="629920">
              <a:spcBef>
                <a:spcPct val="20000"/>
              </a:spcBef>
              <a:spcAft>
                <a:spcPts val="600"/>
              </a:spcAft>
              <a:buFont typeface="Arial"/>
              <a:buChar char="•"/>
            </a:pPr>
            <a:r>
              <a:rPr b="1" sz="900" lang="en-IN">
                <a:latin typeface="Calibri"/>
                <a:ea typeface="Calibri"/>
                <a:cs typeface="Calibri"/>
              </a:rPr>
              <a:t>Fine-tune the model based on feedback and continuous monitoring of prediction accuracy.</a:t>
            </a:r>
            <a:endParaRPr sz="900" lang="en-IN">
              <a:latin typeface="Calibri"/>
              <a:ea typeface="Calibri"/>
              <a:cs typeface="Calibri"/>
            </a:endParaRPr>
          </a:p>
          <a:p>
            <a:pPr indent="-305435" lvl="1" marL="629920">
              <a:spcBef>
                <a:spcPct val="20000"/>
              </a:spcBef>
              <a:spcAft>
                <a:spcPts val="600"/>
              </a:spcAft>
              <a:buFont typeface="Arial"/>
              <a:buChar char="•"/>
            </a:pPr>
            <a:r>
              <a:rPr sz="900" lang="en-IN">
                <a:latin typeface="Franklin Gothic Book"/>
              </a:rPr>
              <a:t>Result:</a:t>
            </a:r>
            <a:endParaRPr sz="9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useBgFill="1">
        <p:nvSpPr>
          <p:cNvPr id="1048608" name="Rectangle 7"/>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Title 1"/>
          <p:cNvSpPr>
            <a:spLocks noGrp="1"/>
          </p:cNvSpPr>
          <p:nvPr>
            <p:ph type="title"/>
          </p:nvPr>
        </p:nvSpPr>
        <p:spPr>
          <a:xfrm>
            <a:off x="838200" y="365125"/>
            <a:ext cx="10515600" cy="1325563"/>
          </a:xfrm>
        </p:spPr>
        <p:txBody>
          <a:bodyPr>
            <a:normAutofit/>
          </a:bodyPr>
          <a:p>
            <a:r>
              <a:rPr b="1" cap="all" sz="5400" lang="en-US">
                <a:latin typeface="Arial"/>
                <a:cs typeface="Arial"/>
              </a:rPr>
              <a:t>System  Approach</a:t>
            </a:r>
            <a:endParaRPr sz="5400" lang="en-US"/>
          </a:p>
        </p:txBody>
      </p:sp>
      <p:sp>
        <p:nvSpPr>
          <p:cNvPr id="1048610"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1" name="Content Placeholder 2"/>
          <p:cNvSpPr>
            <a:spLocks noGrp="1"/>
          </p:cNvSpPr>
          <p:nvPr>
            <p:ph idx="1"/>
          </p:nvPr>
        </p:nvSpPr>
        <p:spPr>
          <a:xfrm>
            <a:off x="838200" y="1929384"/>
            <a:ext cx="10515600" cy="4251960"/>
          </a:xfrm>
        </p:spPr>
        <p:txBody>
          <a:bodyPr bIns="45720" lIns="91440" rIns="91440" rtlCol="0" tIns="45720" vert="horz">
            <a:normAutofit/>
          </a:bodyPr>
          <a:p>
            <a:pPr indent="0" marL="0">
              <a:spcBef>
                <a:spcPct val="20000"/>
              </a:spcBef>
              <a:spcAft>
                <a:spcPts val="600"/>
              </a:spcAft>
              <a:buNone/>
            </a:pPr>
            <a:r>
              <a:rPr b="1" sz="2200" lang="en-IN">
                <a:latin typeface="Franklin Gothic Book"/>
              </a:rPr>
              <a:t>The "System Approach" section outlines the overall strategy and methodology for developing and implementing the rental bike prediction system. Here's a suggested structure for this section:</a:t>
            </a:r>
            <a:endParaRPr sz="2200" lang="en-US">
              <a:latin typeface="Franklin Gothic Book"/>
            </a:endParaRPr>
          </a:p>
          <a:p>
            <a:pPr indent="-305435" marL="305435">
              <a:spcBef>
                <a:spcPct val="20000"/>
              </a:spcBef>
              <a:spcAft>
                <a:spcPts val="600"/>
              </a:spcAft>
              <a:buFont typeface="Arial"/>
              <a:buChar char="•"/>
            </a:pPr>
            <a:r>
              <a:rPr b="1" sz="2200" lang="en-IN">
                <a:latin typeface="Franklin Gothic Book"/>
              </a:rPr>
              <a:t>System requirements</a:t>
            </a:r>
            <a:endParaRPr sz="2200" lang="en-US">
              <a:latin typeface="Franklin Gothic Book"/>
            </a:endParaRPr>
          </a:p>
          <a:p>
            <a:pPr indent="-305435" marL="305435">
              <a:spcBef>
                <a:spcPct val="20000"/>
              </a:spcBef>
              <a:spcAft>
                <a:spcPts val="600"/>
              </a:spcAft>
              <a:buFont typeface="Arial"/>
              <a:buChar char="•"/>
            </a:pPr>
            <a:r>
              <a:rPr b="1" sz="2200" lang="en-IN">
                <a:latin typeface="Franklin Gothic Book"/>
              </a:rPr>
              <a:t>Library required to build the model</a:t>
            </a:r>
            <a:endParaRPr sz="2200"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sp useBgFill="1">
        <p:nvSpPr>
          <p:cNvPr id="1048612" name="Rectangle 7"/>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itle 1"/>
          <p:cNvSpPr>
            <a:spLocks noGrp="1"/>
          </p:cNvSpPr>
          <p:nvPr>
            <p:ph type="title"/>
          </p:nvPr>
        </p:nvSpPr>
        <p:spPr>
          <a:xfrm>
            <a:off x="838200" y="365125"/>
            <a:ext cx="10515600" cy="1325563"/>
          </a:xfrm>
        </p:spPr>
        <p:txBody>
          <a:bodyPr>
            <a:normAutofit/>
          </a:bodyPr>
          <a:p>
            <a:r>
              <a:rPr b="1" cap="all" sz="5400" lang="en-US">
                <a:latin typeface="Arial"/>
                <a:cs typeface="Arial"/>
              </a:rPr>
              <a:t>Algorithm &amp; Deployment</a:t>
            </a:r>
            <a:endParaRPr sz="5400" lang="en-US"/>
          </a:p>
        </p:txBody>
      </p:sp>
      <p:sp>
        <p:nvSpPr>
          <p:cNvPr id="1048614"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5" name="Content Placeholder 2"/>
          <p:cNvSpPr>
            <a:spLocks noGrp="1"/>
          </p:cNvSpPr>
          <p:nvPr>
            <p:ph idx="1"/>
          </p:nvPr>
        </p:nvSpPr>
        <p:spPr>
          <a:xfrm>
            <a:off x="838200" y="1929384"/>
            <a:ext cx="10515600" cy="4251960"/>
          </a:xfrm>
        </p:spPr>
        <p:txBody>
          <a:bodyPr bIns="45720" lIns="91440" rIns="91440" rtlCol="0" tIns="45720" vert="horz">
            <a:normAutofit/>
          </a:bodyPr>
          <a:p>
            <a:pPr indent="-305435" marL="305435">
              <a:spcBef>
                <a:spcPct val="20000"/>
              </a:spcBef>
              <a:spcAft>
                <a:spcPts val="600"/>
              </a:spcAft>
              <a:buFont typeface="Arial"/>
              <a:buChar char="•"/>
            </a:pPr>
            <a:r>
              <a:rPr sz="1500" lang="en-IN">
                <a:latin typeface="Franklin Gothic Book"/>
              </a:rPr>
              <a:t>In the Algorithm section, describe the machine learning algorithm chosen for predicting bike counts. Here's an example structure for this section:</a:t>
            </a:r>
          </a:p>
          <a:p>
            <a:pPr indent="-305435" marL="305435">
              <a:spcBef>
                <a:spcPct val="20000"/>
              </a:spcBef>
              <a:spcAft>
                <a:spcPts val="600"/>
              </a:spcAft>
              <a:buFont typeface="Arial"/>
              <a:buChar char="•"/>
            </a:pPr>
            <a:r>
              <a:rPr b="1" sz="1500" lang="en-IN">
                <a:latin typeface="Franklin Gothic Book"/>
              </a:rPr>
              <a:t>Algorithm Selection:</a:t>
            </a:r>
            <a:endParaRPr sz="1500" lang="en-IN">
              <a:latin typeface="Franklin Gothic Book"/>
            </a:endParaRPr>
          </a:p>
          <a:p>
            <a:pPr indent="-305435" lvl="1" marL="629920">
              <a:spcBef>
                <a:spcPct val="20000"/>
              </a:spcBef>
              <a:spcAft>
                <a:spcPts val="600"/>
              </a:spcAft>
              <a:buFont typeface="Arial"/>
              <a:buChar char="•"/>
            </a:pPr>
            <a:r>
              <a:rPr sz="1500" lang="en-IN">
                <a:latin typeface="Franklin Gothic Book"/>
              </a:rPr>
              <a:t>Provide a brief overview of the chosen algorithm (e.g., time-series forecasting model, like ARIMA or LSTM) and justify its selection based on the problem statement and data characteristics.</a:t>
            </a:r>
          </a:p>
          <a:p>
            <a:pPr indent="-305435" marL="305435">
              <a:spcBef>
                <a:spcPct val="20000"/>
              </a:spcBef>
              <a:spcAft>
                <a:spcPts val="600"/>
              </a:spcAft>
              <a:buFont typeface="Arial"/>
              <a:buChar char="•"/>
            </a:pPr>
            <a:r>
              <a:rPr b="1" sz="1500" lang="en-IN">
                <a:latin typeface="Franklin Gothic Book"/>
              </a:rPr>
              <a:t>Data Input:</a:t>
            </a:r>
            <a:endParaRPr sz="1500" lang="en-IN">
              <a:latin typeface="Franklin Gothic Book"/>
            </a:endParaRPr>
          </a:p>
          <a:p>
            <a:pPr indent="-305435" lvl="1" marL="629920">
              <a:spcBef>
                <a:spcPct val="20000"/>
              </a:spcBef>
              <a:spcAft>
                <a:spcPts val="600"/>
              </a:spcAft>
              <a:buFont typeface="Arial"/>
              <a:buChar char="•"/>
            </a:pPr>
            <a:r>
              <a:rPr sz="1500" lang="en-IN">
                <a:latin typeface="Franklin Gothic Book"/>
              </a:rPr>
              <a:t>Specify the input features used by the algorithm, such as historical bike rental data, weather conditions, day of the week, and any other relevant factors.</a:t>
            </a:r>
          </a:p>
          <a:p>
            <a:pPr indent="-305435" marL="305435">
              <a:spcBef>
                <a:spcPct val="20000"/>
              </a:spcBef>
              <a:spcAft>
                <a:spcPts val="600"/>
              </a:spcAft>
              <a:buFont typeface="Arial"/>
              <a:buChar char="•"/>
            </a:pPr>
            <a:r>
              <a:rPr b="1" sz="1500" lang="en-IN">
                <a:latin typeface="Franklin Gothic Book"/>
              </a:rPr>
              <a:t>Training Process:</a:t>
            </a:r>
            <a:endParaRPr sz="1500" lang="en-IN">
              <a:latin typeface="Franklin Gothic Book"/>
            </a:endParaRPr>
          </a:p>
          <a:p>
            <a:pPr indent="-305435" lvl="1" marL="629920">
              <a:spcBef>
                <a:spcPct val="20000"/>
              </a:spcBef>
              <a:spcAft>
                <a:spcPts val="600"/>
              </a:spcAft>
              <a:buFont typeface="Arial"/>
              <a:buChar char="•"/>
            </a:pPr>
            <a:r>
              <a:rPr sz="1500" lang="en-IN">
                <a:latin typeface="Franklin Gothic Book"/>
              </a:rPr>
              <a:t>Explain how the algorithm is trained using historical data. Highlight any specific considerations or techniques employed, such as cross-validation or hyperparameter tuning.</a:t>
            </a:r>
          </a:p>
          <a:p>
            <a:pPr indent="-305435" marL="305435">
              <a:spcBef>
                <a:spcPct val="20000"/>
              </a:spcBef>
              <a:spcAft>
                <a:spcPts val="600"/>
              </a:spcAft>
              <a:buFont typeface="Arial"/>
              <a:buChar char="•"/>
            </a:pPr>
            <a:r>
              <a:rPr b="1" sz="1500" lang="en-IN">
                <a:latin typeface="Franklin Gothic Book"/>
              </a:rPr>
              <a:t>Prediction Process:</a:t>
            </a:r>
            <a:endParaRPr sz="1500" lang="en-IN">
              <a:latin typeface="Franklin Gothic Book"/>
            </a:endParaRPr>
          </a:p>
          <a:p>
            <a:pPr indent="-305435" lvl="1" marL="629920">
              <a:spcBef>
                <a:spcPct val="20000"/>
              </a:spcBef>
              <a:spcAft>
                <a:spcPts val="600"/>
              </a:spcAft>
              <a:buFont typeface="Arial"/>
              <a:buChar char="•"/>
            </a:pPr>
            <a:r>
              <a:rPr sz="1500" lang="en-IN">
                <a:latin typeface="Franklin Gothic Book"/>
              </a:rPr>
              <a:t>Detail how the trained algorithm makes predictions for future bike counts. Discuss any real-time data inputs considered during the prediction phase.</a:t>
            </a:r>
            <a:endParaRPr sz="15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useBgFill="1">
        <p:nvSpPr>
          <p:cNvPr id="1048616" name="Rectangle 7"/>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7" name="Title 1"/>
          <p:cNvSpPr>
            <a:spLocks noGrp="1"/>
          </p:cNvSpPr>
          <p:nvPr>
            <p:ph type="title"/>
          </p:nvPr>
        </p:nvSpPr>
        <p:spPr>
          <a:xfrm>
            <a:off x="838200" y="365125"/>
            <a:ext cx="10515600" cy="1325563"/>
          </a:xfrm>
        </p:spPr>
        <p:txBody>
          <a:bodyPr>
            <a:normAutofit/>
          </a:bodyPr>
          <a:p>
            <a:r>
              <a:rPr b="1" cap="all" sz="5400" lang="en-US">
                <a:latin typeface="Arial"/>
                <a:cs typeface="Arial"/>
              </a:rPr>
              <a:t>Result</a:t>
            </a:r>
            <a:endParaRPr sz="5400" lang="en-US"/>
          </a:p>
        </p:txBody>
      </p:sp>
      <p:sp>
        <p:nvSpPr>
          <p:cNvPr id="1048618"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Content Placeholder 2"/>
          <p:cNvSpPr>
            <a:spLocks noGrp="1"/>
          </p:cNvSpPr>
          <p:nvPr>
            <p:ph idx="1"/>
          </p:nvPr>
        </p:nvSpPr>
        <p:spPr>
          <a:xfrm>
            <a:off x="838200" y="1929384"/>
            <a:ext cx="10515600" cy="4251960"/>
          </a:xfrm>
        </p:spPr>
        <p:txBody>
          <a:bodyPr bIns="45720" lIns="91440" rIns="91440" rtlCol="0" tIns="45720" vert="horz">
            <a:normAutofit/>
          </a:bodyPr>
          <a:p>
            <a:pPr indent="0" marL="0">
              <a:buNone/>
            </a:pPr>
            <a:r>
              <a:rPr sz="2200" lang="en-IN">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sz="22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useBgFill="1">
        <p:nvSpPr>
          <p:cNvPr id="1048620" name="Rectangle 7"/>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1" name="Title 1"/>
          <p:cNvSpPr>
            <a:spLocks noGrp="1"/>
          </p:cNvSpPr>
          <p:nvPr>
            <p:ph type="title"/>
          </p:nvPr>
        </p:nvSpPr>
        <p:spPr>
          <a:xfrm>
            <a:off x="838200" y="365125"/>
            <a:ext cx="10515600" cy="1325563"/>
          </a:xfrm>
        </p:spPr>
        <p:txBody>
          <a:bodyPr>
            <a:normAutofit/>
          </a:bodyPr>
          <a:p>
            <a:r>
              <a:rPr b="1" cap="all" sz="5400" lang="en-US">
                <a:latin typeface="Arial"/>
                <a:cs typeface="Arial"/>
              </a:rPr>
              <a:t>Conclusion</a:t>
            </a:r>
            <a:endParaRPr sz="5400" lang="en-US"/>
          </a:p>
        </p:txBody>
      </p:sp>
      <p:sp>
        <p:nvSpPr>
          <p:cNvPr id="1048622"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3" name="Content Placeholder 2"/>
          <p:cNvSpPr>
            <a:spLocks noGrp="1"/>
          </p:cNvSpPr>
          <p:nvPr>
            <p:ph idx="1"/>
          </p:nvPr>
        </p:nvSpPr>
        <p:spPr>
          <a:xfrm>
            <a:off x="838200" y="1929384"/>
            <a:ext cx="10515600" cy="4251960"/>
          </a:xfrm>
        </p:spPr>
        <p:txBody>
          <a:bodyPr bIns="45720" lIns="91440" rIns="91440" rtlCol="0" tIns="45720" vert="horz">
            <a:normAutofit/>
          </a:bodyPr>
          <a:p>
            <a:pPr indent="0" marL="0">
              <a:buNone/>
            </a:pPr>
            <a:r>
              <a:rPr sz="2200" lang="en-IN">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useBgFill="1">
        <p:nvSpPr>
          <p:cNvPr id="1048624" name="Rectangle 7"/>
          <p:cNvSpPr>
            <a:spLocks noChangeAspect="1" noMove="1" noResize="1" noRot="1" noGrp="1" noAdjustHandles="1" noEditPoints="1" noChangeArrowheads="1" noChangeShapeType="1" noTextEdit="1"/>
          </p:cNvSpPr>
          <p:nvPr/>
        </p:nvSpPr>
        <p:spPr>
          <a:xfrm>
            <a:off x="0"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5" name="Title 1"/>
          <p:cNvSpPr>
            <a:spLocks noGrp="1"/>
          </p:cNvSpPr>
          <p:nvPr>
            <p:ph type="title"/>
          </p:nvPr>
        </p:nvSpPr>
        <p:spPr>
          <a:xfrm>
            <a:off x="838200" y="365125"/>
            <a:ext cx="10515600" cy="1325563"/>
          </a:xfrm>
        </p:spPr>
        <p:txBody>
          <a:bodyPr>
            <a:normAutofit/>
          </a:bodyPr>
          <a:p>
            <a:r>
              <a:rPr b="1" cap="all" sz="5400" lang="en-US">
                <a:latin typeface="Arial"/>
                <a:cs typeface="Arial"/>
              </a:rPr>
              <a:t>Future scope</a:t>
            </a:r>
            <a:endParaRPr sz="5400" lang="en-US"/>
          </a:p>
        </p:txBody>
      </p:sp>
      <p:sp>
        <p:nvSpPr>
          <p:cNvPr id="1048626" name="sketch line"/>
          <p:cNvSpPr>
            <a:spLocks noChangeAspect="1" noMove="1" noResize="1" noRot="1" noGrp="1" noAdjustHandles="1" noEditPoint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7" name="Content Placeholder 2"/>
          <p:cNvSpPr>
            <a:spLocks noGrp="1"/>
          </p:cNvSpPr>
          <p:nvPr>
            <p:ph idx="1"/>
          </p:nvPr>
        </p:nvSpPr>
        <p:spPr>
          <a:xfrm>
            <a:off x="838200" y="1929384"/>
            <a:ext cx="10515600" cy="4251960"/>
          </a:xfrm>
        </p:spPr>
        <p:txBody>
          <a:bodyPr bIns="45720" lIns="91440" rIns="91440" rtlCol="0" tIns="45720" vert="horz">
            <a:normAutofit/>
          </a:bodyPr>
          <a:p>
            <a:pPr indent="0" marL="0">
              <a:spcBef>
                <a:spcPct val="20000"/>
              </a:spcBef>
              <a:spcAft>
                <a:spcPts val="600"/>
              </a:spcAft>
              <a:buNone/>
            </a:pPr>
            <a:endParaRPr sz="2200" lang="en-US">
              <a:latin typeface="Franklin Gothic Book"/>
            </a:endParaRPr>
          </a:p>
          <a:p>
            <a:pPr indent="0" marL="0">
              <a:spcBef>
                <a:spcPct val="20000"/>
              </a:spcBef>
              <a:spcAft>
                <a:spcPts val="600"/>
              </a:spcAft>
              <a:buNone/>
            </a:pPr>
            <a:r>
              <a:rPr sz="2200" lang="en-US">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200" lang="en-GB"/>
          </a:p>
          <a:p>
            <a:pPr indent="0" marL="0">
              <a:buNone/>
            </a:pPr>
            <a:endParaRPr sz="2200" lang="en-GB"/>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RMX3085</dc:creator>
  <dcterms:created xsi:type="dcterms:W3CDTF">2013-07-15T09:26:40Z</dcterms:created>
  <dcterms:modified xsi:type="dcterms:W3CDTF">2025-05-31T03:37:23Z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e677763627624a97b0aee622307fa59f</vt:lpwstr>
  </property>
</Properties>
</file>