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29/04/2025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a:b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p>
          <a:p>
            <a:pPr algn="l">
              <a:spcAft>
                <a:spcPts val="600"/>
              </a:spcAft>
            </a:pPr>
            <a:r>
              <a:rPr lang="en-US" sz="1600" b="1" cap="all" dirty="0"/>
              <a:t>College Name:</a:t>
            </a:r>
          </a:p>
          <a:p>
            <a:pPr algn="l">
              <a:spcAft>
                <a:spcPts val="600"/>
              </a:spcAft>
            </a:pPr>
            <a:r>
              <a:rPr lang="en-US" sz="1600" b="1" cap="all" dirty="0"/>
              <a:t>Department:</a:t>
            </a:r>
          </a:p>
          <a:p>
            <a:pPr algn="l">
              <a:spcAft>
                <a:spcPts val="600"/>
              </a:spcAft>
            </a:pPr>
            <a:r>
              <a:rPr lang="en-US" sz="1600" b="1" cap="all" dirty="0"/>
              <a:t>Email ID:</a:t>
            </a:r>
          </a:p>
          <a:p>
            <a:pPr algn="l">
              <a:spcAft>
                <a:spcPts val="600"/>
              </a:spcAft>
            </a:pPr>
            <a:r>
              <a:rPr lang="en-US" sz="1600" b="1" cap="all" dirty="0"/>
              <a:t>AICTE Student ID:</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a:latin typeface="Franklin Gothic Book"/>
              </a:rPr>
              <a:t>The "System Approach" section outlines the overall strategy and methodology for developing and implementing the rental bike prediction system. Here's a suggested structure for this section:</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System requirements</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Library required to build the model</a:t>
            </a:r>
            <a:endParaRPr lang="en-GB" sz="220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a:latin typeface="Franklin Gothic Book"/>
              </a:rPr>
              <a:t>Algorithm Selection:</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Provide a brief overview of the chosen algorithm (e.g., time-series forecasting model, like ARIMA or LSTM) and justify its selection based on the problem statement and data characteristics.</a:t>
            </a:r>
          </a:p>
          <a:p>
            <a:pPr marL="305435" indent="-305435">
              <a:spcBef>
                <a:spcPct val="20000"/>
              </a:spcBef>
              <a:spcAft>
                <a:spcPts val="600"/>
              </a:spcAft>
              <a:buFont typeface="Arial"/>
              <a:buChar char="•"/>
            </a:pPr>
            <a:r>
              <a:rPr lang="en-IN" sz="1500" b="1">
                <a:latin typeface="Franklin Gothic Book"/>
              </a:rPr>
              <a:t>Data Input:</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Specify the input features used by the algorithm, such as historical bike rental data, weather conditions, day of the week, and any other relevant factors.</a:t>
            </a:r>
          </a:p>
          <a:p>
            <a:pPr marL="305435" indent="-305435">
              <a:spcBef>
                <a:spcPct val="20000"/>
              </a:spcBef>
              <a:spcAft>
                <a:spcPts val="600"/>
              </a:spcAft>
              <a:buFont typeface="Arial"/>
              <a:buChar char="•"/>
            </a:pPr>
            <a:r>
              <a:rPr lang="en-IN" sz="1500" b="1">
                <a:latin typeface="Franklin Gothic Book"/>
              </a:rPr>
              <a:t>Training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Explain how the algorithm is trained using historical data. Highlight any specific considerations or techniques employed, such as cross-validation or hyperparameter tuning.</a:t>
            </a:r>
          </a:p>
          <a:p>
            <a:pPr marL="305435" indent="-305435">
              <a:spcBef>
                <a:spcPct val="20000"/>
              </a:spcBef>
              <a:spcAft>
                <a:spcPts val="600"/>
              </a:spcAft>
              <a:buFont typeface="Arial"/>
              <a:buChar char="•"/>
            </a:pPr>
            <a:r>
              <a:rPr lang="en-IN" sz="1500" b="1">
                <a:latin typeface="Franklin Gothic Book"/>
              </a:rPr>
              <a:t>Prediction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Detail how the trained algorithm makes predictions for future bike counts. Discuss any real-time data inputs considered during the prediction phase.</a:t>
            </a:r>
            <a:endParaRPr lang="en-GB" sz="150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2013-07-15T20:26:40Z</dcterms:created>
  <dcterms:modified xsi:type="dcterms:W3CDTF">2025-04-29T08:24:15Z</dcterms:modified>
</cp:coreProperties>
</file>