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embeddedFontLst>
    <p:embeddedFont>
      <p:font typeface="Lato Black" panose="020F0502020204030203" pitchFamily="34" charset="0"/>
      <p:bold r:id="rId8"/>
      <p:boldItalic r:id="rId9"/>
    </p:embeddedFont>
    <p:embeddedFont>
      <p:font typeface="Libre Baskerville" panose="02000000000000000000" pitchFamily="2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B552ACF4-8633-852D-BFE7-275AA4FF5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865D68B7-DF8A-C7AE-E42E-8B65137249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54C76A5-7143-377C-3F56-D9B4F42BCD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62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52014367-5592-7708-FB7F-83E23B9F8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4B614E77-6A87-8036-F6F3-10C86F468C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860FCD7-A562-992D-650C-F8C0D26113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8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689214" y="3347049"/>
            <a:ext cx="724618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REFACTORING AND 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F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IXING REPORT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6698E-1C78-63C5-3387-B5A56B4D4D91}"/>
              </a:ext>
            </a:extLst>
          </p:cNvPr>
          <p:cNvSpPr txBox="1"/>
          <p:nvPr/>
        </p:nvSpPr>
        <p:spPr>
          <a:xfrm>
            <a:off x="9714271" y="4824336"/>
            <a:ext cx="220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Shaik Shaheer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201514" y="36739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BEFORE BUG DETECTION :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006A1-7D92-690D-A75F-57AFC79B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" y="1294566"/>
            <a:ext cx="4561255" cy="2800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AA54C-413C-2334-BE23-ACBAE94FF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085" y="1294566"/>
            <a:ext cx="4056536" cy="2800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B361B1-C984-206F-380C-4F8C4204C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14" y="4937511"/>
            <a:ext cx="3984409" cy="1829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146235-21CE-6ED8-82E7-94815150C506}"/>
              </a:ext>
            </a:extLst>
          </p:cNvPr>
          <p:cNvSpPr txBox="1"/>
          <p:nvPr/>
        </p:nvSpPr>
        <p:spPr>
          <a:xfrm flipH="1">
            <a:off x="60120" y="4232060"/>
            <a:ext cx="2133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OUTPUT </a:t>
            </a:r>
            <a:r>
              <a:rPr lang="en-IN" sz="14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0508A-DD82-0EDB-5E09-2EC10E66CD0F}"/>
              </a:ext>
            </a:extLst>
          </p:cNvPr>
          <p:cNvSpPr txBox="1"/>
          <p:nvPr/>
        </p:nvSpPr>
        <p:spPr>
          <a:xfrm>
            <a:off x="285135" y="798661"/>
            <a:ext cx="2399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CODE</a:t>
            </a:r>
            <a:r>
              <a:rPr lang="en-IN" sz="14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92EBE434-F1A6-21A8-A50E-2142F3046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20B85E31-650F-91A2-8E2D-FACB6CDA305B}"/>
              </a:ext>
            </a:extLst>
          </p:cNvPr>
          <p:cNvSpPr txBox="1"/>
          <p:nvPr/>
        </p:nvSpPr>
        <p:spPr>
          <a:xfrm>
            <a:off x="201514" y="36739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 BUG  DE</a:t>
            </a:r>
            <a:r>
              <a:rPr lang="en-IN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TECTION</a:t>
            </a: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 :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49B58-A75C-D977-8B6B-1D13B4DE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75" y="1351861"/>
            <a:ext cx="5046739" cy="3146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1BCC8-BB70-F1DC-508B-1D92C9D684EB}"/>
              </a:ext>
            </a:extLst>
          </p:cNvPr>
          <p:cNvSpPr txBox="1"/>
          <p:nvPr/>
        </p:nvSpPr>
        <p:spPr>
          <a:xfrm>
            <a:off x="1730478" y="964463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B576DC5-E6A4-EA81-1334-4E6D6013E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894" y="2169430"/>
            <a:ext cx="54092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must switch to the Method "GET" since the "POST" method isn't enabling us to render the template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68BB09-A199-3ABE-477F-39E49FE04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75" y="1351860"/>
            <a:ext cx="5124684" cy="314692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5B2462-35E9-1AAB-BFA1-4DC09DF0C372}"/>
              </a:ext>
            </a:extLst>
          </p:cNvPr>
          <p:cNvCxnSpPr>
            <a:cxnSpLocks/>
          </p:cNvCxnSpPr>
          <p:nvPr/>
        </p:nvCxnSpPr>
        <p:spPr>
          <a:xfrm>
            <a:off x="1002890" y="2703871"/>
            <a:ext cx="29988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00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C47CC29E-E3A8-E20B-277C-CAFF1F590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3E27CE70-A6D3-A81C-021E-0E90D99FCD64}"/>
              </a:ext>
            </a:extLst>
          </p:cNvPr>
          <p:cNvSpPr txBox="1"/>
          <p:nvPr/>
        </p:nvSpPr>
        <p:spPr>
          <a:xfrm>
            <a:off x="201514" y="36739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 BUG RECTIFICATION :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F0393-1019-B14C-7A54-01BBD9BD4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6" y="974351"/>
            <a:ext cx="5046739" cy="3146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239C1C-74BA-DD25-B992-05787767C7FD}"/>
              </a:ext>
            </a:extLst>
          </p:cNvPr>
          <p:cNvSpPr txBox="1"/>
          <p:nvPr/>
        </p:nvSpPr>
        <p:spPr>
          <a:xfrm>
            <a:off x="1730478" y="964463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4AB50C-EA2F-7AB1-54A9-33B75666A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57" y="964464"/>
            <a:ext cx="4689985" cy="32383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E75D048-ACAE-9480-86A5-EACA37D6ADDD}"/>
              </a:ext>
            </a:extLst>
          </p:cNvPr>
          <p:cNvSpPr txBox="1"/>
          <p:nvPr/>
        </p:nvSpPr>
        <p:spPr>
          <a:xfrm flipH="1">
            <a:off x="718043" y="4508675"/>
            <a:ext cx="161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OUTPUT</a:t>
            </a:r>
            <a:r>
              <a:rPr lang="en-IN" sz="14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5FA16E1-FEA5-3C15-66D1-BCFA9BEF3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065" y="4508675"/>
            <a:ext cx="3559279" cy="1956563"/>
          </a:xfrm>
          <a:prstGeom prst="rect">
            <a:avLst/>
          </a:prstGeom>
        </p:spPr>
      </p:pic>
      <p:sp>
        <p:nvSpPr>
          <p:cNvPr id="30" name="Rectangle 3">
            <a:extLst>
              <a:ext uri="{FF2B5EF4-FFF2-40B4-BE49-F238E27FC236}">
                <a16:creationId xmlns:a16="http://schemas.microsoft.com/office/drawing/2014/main" id="{4D663E86-7E1C-561F-3EFF-07A0E085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977" y="50734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It's operating correctly now that the bug has been fixed.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B352F-3A84-77EC-AD8A-FAFB13F161ED}"/>
              </a:ext>
            </a:extLst>
          </p:cNvPr>
          <p:cNvCxnSpPr/>
          <p:nvPr/>
        </p:nvCxnSpPr>
        <p:spPr>
          <a:xfrm>
            <a:off x="718043" y="2290332"/>
            <a:ext cx="28903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Libre Baskerville</vt:lpstr>
      <vt:lpstr>Lato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Saadhika Yalavarthi</cp:lastModifiedBy>
  <cp:revision>1</cp:revision>
  <dcterms:created xsi:type="dcterms:W3CDTF">2021-02-16T05:19:01Z</dcterms:created>
  <dcterms:modified xsi:type="dcterms:W3CDTF">2024-02-28T09:21:01Z</dcterms:modified>
</cp:coreProperties>
</file>