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2EA-4ED4-44C2-996B-1219F5A2190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22D1-A0F9-4AC4-BBD7-192CC8B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2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2EA-4ED4-44C2-996B-1219F5A2190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22D1-A0F9-4AC4-BBD7-192CC8B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8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2EA-4ED4-44C2-996B-1219F5A2190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22D1-A0F9-4AC4-BBD7-192CC8B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3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2EA-4ED4-44C2-996B-1219F5A2190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22D1-A0F9-4AC4-BBD7-192CC8B4D6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95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2EA-4ED4-44C2-996B-1219F5A2190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22D1-A0F9-4AC4-BBD7-192CC8B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8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2EA-4ED4-44C2-996B-1219F5A2190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22D1-A0F9-4AC4-BBD7-192CC8B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96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2EA-4ED4-44C2-996B-1219F5A2190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22D1-A0F9-4AC4-BBD7-192CC8B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2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2EA-4ED4-44C2-996B-1219F5A2190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22D1-A0F9-4AC4-BBD7-192CC8B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2EA-4ED4-44C2-996B-1219F5A2190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22D1-A0F9-4AC4-BBD7-192CC8B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5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2EA-4ED4-44C2-996B-1219F5A2190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22D1-A0F9-4AC4-BBD7-192CC8B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6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2EA-4ED4-44C2-996B-1219F5A2190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22D1-A0F9-4AC4-BBD7-192CC8B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2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2EA-4ED4-44C2-996B-1219F5A2190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22D1-A0F9-4AC4-BBD7-192CC8B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2EA-4ED4-44C2-996B-1219F5A2190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22D1-A0F9-4AC4-BBD7-192CC8B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0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2EA-4ED4-44C2-996B-1219F5A2190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22D1-A0F9-4AC4-BBD7-192CC8B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4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2EA-4ED4-44C2-996B-1219F5A2190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22D1-A0F9-4AC4-BBD7-192CC8B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9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2EA-4ED4-44C2-996B-1219F5A2190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22D1-A0F9-4AC4-BBD7-192CC8B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6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B2EA-4ED4-44C2-996B-1219F5A2190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22D1-A0F9-4AC4-BBD7-192CC8B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FDB2EA-4ED4-44C2-996B-1219F5A2190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722D1-A0F9-4AC4-BBD7-192CC8B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29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11F9-F6EF-AF6D-C644-DE15A080F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453640"/>
          </a:xfrm>
        </p:spPr>
        <p:txBody>
          <a:bodyPr/>
          <a:lstStyle/>
          <a:p>
            <a:r>
              <a:rPr lang="en-US" dirty="0"/>
              <a:t>AI Code Reviewer 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2B687-8FA1-3352-61AF-60BEC6E1A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Done by :</a:t>
            </a:r>
          </a:p>
          <a:p>
            <a:r>
              <a:rPr lang="en-US" dirty="0"/>
              <a:t>Shaik Shaheer </a:t>
            </a:r>
          </a:p>
          <a:p>
            <a:r>
              <a:rPr lang="en-US" dirty="0" err="1"/>
              <a:t>Innomatics</a:t>
            </a:r>
            <a:r>
              <a:rPr lang="en-US" dirty="0"/>
              <a:t> research labs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8FC1-2FED-B1D0-5FCE-3713BAC7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965"/>
            <a:ext cx="9464040" cy="412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1903-24E1-DC6E-F7FD-7D005FF8F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8" y="644132"/>
            <a:ext cx="11612880" cy="5749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Current Landscape:</a:t>
            </a:r>
            <a:r>
              <a:rPr lang="en-US" dirty="0"/>
              <a:t> Growing demand for high-quality software.</a:t>
            </a:r>
          </a:p>
          <a:p>
            <a:pPr marL="0" indent="0">
              <a:buNone/>
            </a:pPr>
            <a:r>
              <a:rPr lang="en-US" b="1" dirty="0"/>
              <a:t>Manual Code Review Challenges: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Time-Consuming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Human Error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Resource Intensive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 Issues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Need: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Cost-Effectiveness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4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70B3-7C0E-2DAA-7E74-81EB274B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37160"/>
            <a:ext cx="9404723" cy="10515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Proposed Solution: AI Code Reviewer App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857F-DBFF-A128-7707-41269E497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AI-Powered Automation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Consistent Standards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Comprehensive Analysis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Learning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 Now?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Technological Advancements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Market Demand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Competitive Edge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F9C150-5923-863C-BF38-2D77CFF69EE0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5262B-2ABF-332C-8B1A-E8935E9723E2}"/>
              </a:ext>
            </a:extLst>
          </p:cNvPr>
          <p:cNvSpPr txBox="1"/>
          <p:nvPr/>
        </p:nvSpPr>
        <p:spPr>
          <a:xfrm>
            <a:off x="1234440" y="731520"/>
            <a:ext cx="9936480" cy="569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EA61E0-24D7-6E81-4ECB-94DD2C5B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67800" cy="6559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 to create the app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4D7E6-E1E5-FF3A-5DBB-8B80413F5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Required Libraries </a:t>
            </a:r>
          </a:p>
          <a:p>
            <a:r>
              <a:rPr lang="en-US" dirty="0" err="1"/>
              <a:t>openai</a:t>
            </a:r>
            <a:r>
              <a:rPr lang="en-US" dirty="0"/>
              <a:t> </a:t>
            </a:r>
          </a:p>
          <a:p>
            <a:r>
              <a:rPr lang="en-US" dirty="0" err="1"/>
              <a:t>Streamlit</a:t>
            </a:r>
            <a:endParaRPr lang="en-US" dirty="0"/>
          </a:p>
          <a:p>
            <a:pPr marL="0" indent="0">
              <a:buNone/>
            </a:pPr>
            <a:r>
              <a:rPr lang="en-US" sz="3200" b="1" dirty="0"/>
              <a:t>Steps for OpenAI</a:t>
            </a:r>
          </a:p>
          <a:p>
            <a:r>
              <a:rPr lang="en-US" dirty="0"/>
              <a:t>Install</a:t>
            </a:r>
          </a:p>
          <a:p>
            <a:r>
              <a:rPr lang="en-US" dirty="0"/>
              <a:t>Import</a:t>
            </a:r>
          </a:p>
          <a:p>
            <a:r>
              <a:rPr lang="en-US" dirty="0"/>
              <a:t>Read the API key</a:t>
            </a:r>
          </a:p>
          <a:p>
            <a:r>
              <a:rPr lang="en-US" dirty="0"/>
              <a:t>Init the client </a:t>
            </a:r>
          </a:p>
          <a:p>
            <a:r>
              <a:rPr lang="en-US" dirty="0"/>
              <a:t>Send prompt to LLM</a:t>
            </a:r>
          </a:p>
          <a:p>
            <a:r>
              <a:rPr lang="en-US" dirty="0"/>
              <a:t>Print the response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57B7-EF19-BD53-BB62-D7221046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976"/>
            <a:ext cx="3932237" cy="942680"/>
          </a:xfrm>
        </p:spPr>
        <p:txBody>
          <a:bodyPr>
            <a:noAutofit/>
          </a:bodyPr>
          <a:lstStyle/>
          <a:p>
            <a:r>
              <a:rPr lang="en-US" sz="4000" b="1" dirty="0"/>
              <a:t>Output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973787B-FC8E-2EB4-C5F8-7314FEF9D2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9" r="32719"/>
          <a:stretch>
            <a:fillRect/>
          </a:stretch>
        </p:blipFill>
        <p:spPr>
          <a:xfrm>
            <a:off x="5836920" y="1143000"/>
            <a:ext cx="5227320" cy="4572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22A9EB-E810-851B-1D87-5AD3CAA34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7000"/>
            <a:ext cx="3932237" cy="320198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user should upload their code and press the ‘Code Fixer’ 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Then, the app will generate the corrected code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Additionally, the app will display the mistakes and provide a proper explanation.</a:t>
            </a:r>
          </a:p>
        </p:txBody>
      </p:sp>
    </p:spTree>
    <p:extLst>
      <p:ext uri="{BB962C8B-B14F-4D97-AF65-F5344CB8AC3E}">
        <p14:creationId xmlns:p14="http://schemas.microsoft.com/office/powerpoint/2010/main" val="360077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133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AI Code Reviewer App </vt:lpstr>
      <vt:lpstr>Problem Statement </vt:lpstr>
      <vt:lpstr>Proposed Solution: AI Code Reviewer App </vt:lpstr>
      <vt:lpstr>Steps to create the app </vt:lpstr>
      <vt:lpstr>Output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shaheer shaik</dc:creator>
  <cp:lastModifiedBy>shaheer shaik</cp:lastModifiedBy>
  <cp:revision>2</cp:revision>
  <dcterms:created xsi:type="dcterms:W3CDTF">2024-06-14T08:54:06Z</dcterms:created>
  <dcterms:modified xsi:type="dcterms:W3CDTF">2024-06-15T06:47:12Z</dcterms:modified>
</cp:coreProperties>
</file>