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F3567-2234-B839-A793-6875CB5CD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AFF14-1628-410E-90F4-575FB46CE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AF63C-4FB6-8EC8-937A-8E0AE52AF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A4D8-3089-4C5F-AEBC-118AA5EEE541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BF259-66B7-1CE8-B6CB-99F859EF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A9E25-3F68-BEFD-9857-EB03B715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5388-54B6-4B92-93A4-DA8BAA72E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13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D48A3-C44C-FF8D-F3B9-2C30ED4F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8E754-673E-CAC2-541E-FD513D84C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38C28-2055-88ED-1338-010D6DA32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A4D8-3089-4C5F-AEBC-118AA5EEE541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5B0C3-C53C-C0A8-DC09-79252460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F6F3C-613D-E898-1809-3C29FABD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5388-54B6-4B92-93A4-DA8BAA72E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73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044E34-0717-DF04-7E0E-F8BA491E05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0A696-B020-F509-5D19-FBC3BEA1B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C1F44-F7B4-FA30-FF2A-55F94FC9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A4D8-3089-4C5F-AEBC-118AA5EEE541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FDABB-EB19-F1AC-0543-63A40EDB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F1493-65F1-5366-BACA-6FE41E183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5388-54B6-4B92-93A4-DA8BAA72E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65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AB051-C9EF-090B-4C0F-38C9295A9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E28C9-8CBF-0BF4-899A-BC43EA2B0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2505D-B5DC-1E03-29C9-6D85933FE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A4D8-3089-4C5F-AEBC-118AA5EEE541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83B22-04EE-5C4A-D01F-4FBC9997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15562-1ACF-603E-996A-52D97BBC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5388-54B6-4B92-93A4-DA8BAA72E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15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BEC64-C683-8FC3-1B24-1A147434A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ED52A-C7E0-A16F-28FC-480ECA8CA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8DA26-27A4-93EA-EA70-B5ECF283F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A4D8-3089-4C5F-AEBC-118AA5EEE541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8F45E-6060-77DA-84D6-486B949A5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F4AC1-0EAE-ABEA-C3CB-95998D94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5388-54B6-4B92-93A4-DA8BAA72E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7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D428-0251-C63D-55FC-45FBE8AF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34F63-B1FB-6925-5D34-AFBEF1FE7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52598-DDA0-43F1-B04F-D9BD1B8F5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07FF9-C5D4-A297-6C7F-AABA3528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A4D8-3089-4C5F-AEBC-118AA5EEE541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38226-E969-3F12-453F-FDC250E1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87CFE-972F-393B-6BAE-4F03E60D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5388-54B6-4B92-93A4-DA8BAA72E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03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BAE91-BEE3-86C4-A506-CD06BFFC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68B35-4417-F528-0633-0C0BAFBCC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7813A-A3E1-F820-F9F1-9A3DA9A41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D4C3A-CCEF-B2A9-8FAD-678B43E98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1FA7B9-4018-65BE-6377-AA6A3D044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6BBA3-F493-F4DB-A6F0-F9639E8E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A4D8-3089-4C5F-AEBC-118AA5EEE541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B325C-F68E-2860-E6C4-4912E4528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0CA45A-D2FC-7D6F-2075-E0017E2F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5388-54B6-4B92-93A4-DA8BAA72E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16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5076-7BBB-48DD-EDF8-7E19F4EFF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44096-3215-94F5-5611-71CBFBB3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A4D8-3089-4C5F-AEBC-118AA5EEE541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EFAB0-8146-7AAD-A910-D2C22089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2D340-988B-F2C9-87DA-DFAF03A9E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5388-54B6-4B92-93A4-DA8BAA72E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62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3DB80-7DB1-991C-C1D2-F94CEB05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A4D8-3089-4C5F-AEBC-118AA5EEE541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93F3C0-98A3-DF66-BCDA-86AA1DE3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83A98-9A69-D331-DA7E-D7865288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5388-54B6-4B92-93A4-DA8BAA72E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27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AF095-58AE-7F1B-B860-D0DB69AA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C7DAA-C75D-62D1-9487-996C4A4A5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BF377-CE97-0281-C6C5-94F98F0A5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29A25-447E-ABFB-C6F8-0AA80FCC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A4D8-3089-4C5F-AEBC-118AA5EEE541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42CC8-A5BD-08F9-5915-95ED6E86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F17CB-662B-EECC-D258-772F7ADE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5388-54B6-4B92-93A4-DA8BAA72E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19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F254-3D4D-9F69-70FF-3CBABB316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34CA27-A976-3926-5814-7EAFA1B4F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68682-AA06-4F7E-C681-EE0C04CBB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D7CD7-BD69-7634-8766-DD33CADB3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A4D8-3089-4C5F-AEBC-118AA5EEE541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F0CEC-5B35-B602-0BA7-9413C5D1A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16FC2-5AD0-E9AD-60E4-CC9427CA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5388-54B6-4B92-93A4-DA8BAA72E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58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DC66C-7633-570C-6573-BB330EDF4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6EBD8-5398-4F5E-912D-BA17F282E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5452C-385E-EECD-D33C-9A54C0D3A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EA4D8-3089-4C5F-AEBC-118AA5EEE541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236-14D1-EC8E-716D-701BF209F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CE5CF-8E54-3ABA-E698-5DF800525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E5388-54B6-4B92-93A4-DA8BAA72E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56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20A12C-890A-4D30-3FBB-3AE10A08E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72"/>
            <a:ext cx="12200922" cy="6852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767DBA-B1BB-98D3-4908-439E29541AF1}"/>
              </a:ext>
            </a:extLst>
          </p:cNvPr>
          <p:cNvSpPr txBox="1"/>
          <p:nvPr/>
        </p:nvSpPr>
        <p:spPr>
          <a:xfrm>
            <a:off x="2631233" y="2869718"/>
            <a:ext cx="81549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Bradley Hand ITC" panose="03070402050302030203" pitchFamily="66" charset="0"/>
              </a:rPr>
              <a:t>CONVERT NORMAL  IMAGE TO SKETCH  </a:t>
            </a:r>
          </a:p>
          <a:p>
            <a:r>
              <a:rPr lang="en-IN" sz="3200" dirty="0">
                <a:latin typeface="Bradley Hand ITC" panose="03070402050302030203" pitchFamily="66" charset="0"/>
              </a:rPr>
              <a:t>                        IMAGE USING PYTHON</a:t>
            </a:r>
          </a:p>
        </p:txBody>
      </p:sp>
    </p:spTree>
    <p:extLst>
      <p:ext uri="{BB962C8B-B14F-4D97-AF65-F5344CB8AC3E}">
        <p14:creationId xmlns:p14="http://schemas.microsoft.com/office/powerpoint/2010/main" val="93986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4DE88-EFCF-BE9B-E9E3-F779DEDB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</a:t>
            </a:r>
            <a:r>
              <a:rPr lang="en-IN" dirty="0">
                <a:solidFill>
                  <a:schemeClr val="accent2"/>
                </a:solidFill>
              </a:rPr>
              <a:t>INPUT IMAGE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B52637-2B9C-E990-33ED-8CB28DEB8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919538" y="132821"/>
            <a:ext cx="4352925" cy="7738533"/>
          </a:xfrm>
        </p:spPr>
      </p:pic>
    </p:spTree>
    <p:extLst>
      <p:ext uri="{BB962C8B-B14F-4D97-AF65-F5344CB8AC3E}">
        <p14:creationId xmlns:p14="http://schemas.microsoft.com/office/powerpoint/2010/main" val="20761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194F10-0CA8-E223-6A20-909A19F8B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76" y="-47237"/>
            <a:ext cx="12275976" cy="69052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69837C-1DF5-5CE4-3235-FAAF851BCBAD}"/>
              </a:ext>
            </a:extLst>
          </p:cNvPr>
          <p:cNvSpPr txBox="1"/>
          <p:nvPr/>
        </p:nvSpPr>
        <p:spPr>
          <a:xfrm>
            <a:off x="1212980" y="1688841"/>
            <a:ext cx="552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odoni MT Black" panose="02070A03080606020203" pitchFamily="18" charset="0"/>
              </a:rPr>
              <a:t>STEPS FOR WRINTING THE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774A08-AC84-F2C9-5A5D-8266B1F9B927}"/>
              </a:ext>
            </a:extLst>
          </p:cNvPr>
          <p:cNvSpPr txBox="1"/>
          <p:nvPr/>
        </p:nvSpPr>
        <p:spPr>
          <a:xfrm>
            <a:off x="1212980" y="2584580"/>
            <a:ext cx="48830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1.First import all the modules</a:t>
            </a:r>
          </a:p>
          <a:p>
            <a:endParaRPr lang="en-IN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r>
              <a:rPr lang="en-IN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2.Add the </a:t>
            </a:r>
            <a:r>
              <a:rPr lang="en-IN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colors</a:t>
            </a:r>
            <a:r>
              <a:rPr lang="en-IN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which are required </a:t>
            </a:r>
          </a:p>
          <a:p>
            <a:endParaRPr lang="en-IN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r>
              <a:rPr lang="en-IN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3.Create the objects</a:t>
            </a:r>
          </a:p>
        </p:txBody>
      </p:sp>
    </p:spTree>
    <p:extLst>
      <p:ext uri="{BB962C8B-B14F-4D97-AF65-F5344CB8AC3E}">
        <p14:creationId xmlns:p14="http://schemas.microsoft.com/office/powerpoint/2010/main" val="127641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0F4031-0913-89B4-60C8-DE6DE8373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176731-B0C2-CB1F-CE28-47AD93740647}"/>
              </a:ext>
            </a:extLst>
          </p:cNvPr>
          <p:cNvSpPr txBox="1"/>
          <p:nvPr/>
        </p:nvSpPr>
        <p:spPr>
          <a:xfrm>
            <a:off x="1045030" y="1866122"/>
            <a:ext cx="60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odoni MT Black" panose="02070A03080606020203" pitchFamily="18" charset="0"/>
              </a:rPr>
              <a:t>STEPS FOR WRITING THE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8E20E9-C0B8-3948-6B45-AE7E35BDF758}"/>
              </a:ext>
            </a:extLst>
          </p:cNvPr>
          <p:cNvSpPr txBox="1"/>
          <p:nvPr/>
        </p:nvSpPr>
        <p:spPr>
          <a:xfrm>
            <a:off x="942392" y="2911151"/>
            <a:ext cx="57756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4.Now define the </a:t>
            </a:r>
            <a:r>
              <a:rPr lang="en-IN" dirty="0" err="1"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fuction</a:t>
            </a:r>
            <a:r>
              <a:rPr lang="en-IN" dirty="0"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for </a:t>
            </a:r>
            <a:r>
              <a:rPr lang="en-IN" dirty="0" err="1"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choosen</a:t>
            </a:r>
            <a:r>
              <a:rPr lang="en-IN" dirty="0"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image</a:t>
            </a:r>
          </a:p>
          <a:p>
            <a:endParaRPr lang="en-IN" dirty="0"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r>
              <a:rPr lang="en-IN" dirty="0"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5.Again define the function to convert the image</a:t>
            </a:r>
          </a:p>
          <a:p>
            <a:endParaRPr lang="en-IN" dirty="0"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r>
              <a:rPr lang="en-IN" dirty="0"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6.Using cv2 module load the image </a:t>
            </a:r>
          </a:p>
        </p:txBody>
      </p:sp>
    </p:spTree>
    <p:extLst>
      <p:ext uri="{BB962C8B-B14F-4D97-AF65-F5344CB8AC3E}">
        <p14:creationId xmlns:p14="http://schemas.microsoft.com/office/powerpoint/2010/main" val="273539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A51252-40F5-A633-7F1B-684060E75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C62579-7425-C7D9-C798-DFAE16046EA3}"/>
              </a:ext>
            </a:extLst>
          </p:cNvPr>
          <p:cNvSpPr txBox="1"/>
          <p:nvPr/>
        </p:nvSpPr>
        <p:spPr>
          <a:xfrm>
            <a:off x="1156996" y="1324947"/>
            <a:ext cx="519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STEPS FOR WRITING THE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395DE7-A6DB-ABBA-CB3E-E9E27D4E1974}"/>
              </a:ext>
            </a:extLst>
          </p:cNvPr>
          <p:cNvSpPr txBox="1"/>
          <p:nvPr/>
        </p:nvSpPr>
        <p:spPr>
          <a:xfrm>
            <a:off x="1166327" y="2472612"/>
            <a:ext cx="45813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7. Now convert one </a:t>
            </a:r>
            <a:r>
              <a:rPr lang="en-IN" dirty="0" err="1"/>
              <a:t>colorspace</a:t>
            </a:r>
            <a:r>
              <a:rPr lang="en-IN" dirty="0"/>
              <a:t> to another</a:t>
            </a:r>
          </a:p>
          <a:p>
            <a:endParaRPr lang="en-IN" dirty="0"/>
          </a:p>
          <a:p>
            <a:r>
              <a:rPr lang="en-IN" dirty="0"/>
              <a:t>8.Add the scale length for adjustment of image </a:t>
            </a:r>
            <a:r>
              <a:rPr lang="en-IN" dirty="0" err="1"/>
              <a:t>color</a:t>
            </a:r>
            <a:endParaRPr lang="en-IN" dirty="0"/>
          </a:p>
          <a:p>
            <a:endParaRPr lang="en-IN" dirty="0"/>
          </a:p>
          <a:p>
            <a:r>
              <a:rPr lang="en-IN" dirty="0"/>
              <a:t>9.Add two buttons</a:t>
            </a:r>
          </a:p>
        </p:txBody>
      </p:sp>
    </p:spTree>
    <p:extLst>
      <p:ext uri="{BB962C8B-B14F-4D97-AF65-F5344CB8AC3E}">
        <p14:creationId xmlns:p14="http://schemas.microsoft.com/office/powerpoint/2010/main" val="140019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54ACD8-9856-4CAC-CDE4-F61EC7F51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6525C0-97FB-B811-DD2D-7C7D522026AD}"/>
              </a:ext>
            </a:extLst>
          </p:cNvPr>
          <p:cNvSpPr txBox="1"/>
          <p:nvPr/>
        </p:nvSpPr>
        <p:spPr>
          <a:xfrm>
            <a:off x="6096000" y="1231641"/>
            <a:ext cx="423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STEPS FOR WRITING THE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5131BC-061F-FBC6-F12E-1E4F76F7913D}"/>
              </a:ext>
            </a:extLst>
          </p:cNvPr>
          <p:cNvSpPr txBox="1"/>
          <p:nvPr/>
        </p:nvSpPr>
        <p:spPr>
          <a:xfrm>
            <a:off x="6096000" y="2276669"/>
            <a:ext cx="4232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10.Button.1 for the choosing the image</a:t>
            </a:r>
          </a:p>
          <a:p>
            <a:endParaRPr lang="en-IN" dirty="0"/>
          </a:p>
          <a:p>
            <a:r>
              <a:rPr lang="en-IN" dirty="0"/>
              <a:t>11.button.2 for the saving the image</a:t>
            </a:r>
          </a:p>
        </p:txBody>
      </p:sp>
    </p:spTree>
    <p:extLst>
      <p:ext uri="{BB962C8B-B14F-4D97-AF65-F5344CB8AC3E}">
        <p14:creationId xmlns:p14="http://schemas.microsoft.com/office/powerpoint/2010/main" val="29150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85DFAF-9E14-DE24-F680-3502E68C5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7621" cy="685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C175E6-FFDA-2C64-A3B9-18AF8B1C7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337" y="1129003"/>
            <a:ext cx="4367328" cy="45027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75038B-6A46-7531-B1A6-27E25323B799}"/>
              </a:ext>
            </a:extLst>
          </p:cNvPr>
          <p:cNvSpPr txBox="1"/>
          <p:nvPr/>
        </p:nvSpPr>
        <p:spPr>
          <a:xfrm>
            <a:off x="1539551" y="457200"/>
            <a:ext cx="831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 Black" panose="020B0A04020102020204" pitchFamily="34" charset="0"/>
              </a:rPr>
              <a:t>AFTER EXECUTION OF THE CODE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128B78-19E7-1C32-6485-CDE63DD26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070" y="989046"/>
            <a:ext cx="5301628" cy="523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2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C23C6E1-5206-3E83-E17A-A033450B1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E3D3CC-29F8-77DD-FF62-78C077412A08}"/>
              </a:ext>
            </a:extLst>
          </p:cNvPr>
          <p:cNvSpPr txBox="1"/>
          <p:nvPr/>
        </p:nvSpPr>
        <p:spPr>
          <a:xfrm>
            <a:off x="1539551" y="1017037"/>
            <a:ext cx="8518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rial Black" panose="020B0A04020102020204" pitchFamily="34" charset="0"/>
              </a:rPr>
              <a:t>OUTPUT OF THE CODE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DCC89B-A4E2-F109-5FAF-AC8A370F7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372" y="1800809"/>
            <a:ext cx="7063274" cy="35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69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FB7C2E-CD5D-7AC6-C9B1-5C862D0B1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540793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132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Bodoni MT Black</vt:lpstr>
      <vt:lpstr>Bradley Hand ITC</vt:lpstr>
      <vt:lpstr>Calibri</vt:lpstr>
      <vt:lpstr>Calibri Light</vt:lpstr>
      <vt:lpstr>Cascadia Code SemiLight</vt:lpstr>
      <vt:lpstr>Cascadia Mono SemiLight</vt:lpstr>
      <vt:lpstr>Office Theme</vt:lpstr>
      <vt:lpstr>PowerPoint Presentation</vt:lpstr>
      <vt:lpstr>                               INPUT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Shaik Shakeeb</dc:creator>
  <cp:lastModifiedBy>Shaik Shakeeb</cp:lastModifiedBy>
  <cp:revision>2</cp:revision>
  <dcterms:created xsi:type="dcterms:W3CDTF">2022-11-26T16:52:54Z</dcterms:created>
  <dcterms:modified xsi:type="dcterms:W3CDTF">2022-11-29T18:09:42Z</dcterms:modified>
</cp:coreProperties>
</file>