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5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9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4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3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2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2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5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8EA4D8-3089-4C5F-AEBC-118AA5EEE5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E5388-54B6-4B92-93A4-DA8BAA72EF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20A12C-890A-4D30-3FBB-3AE10A08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0"/>
            <a:ext cx="12200922" cy="6852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67DBA-B1BB-98D3-4908-439E29541AF1}"/>
              </a:ext>
            </a:extLst>
          </p:cNvPr>
          <p:cNvSpPr txBox="1"/>
          <p:nvPr/>
        </p:nvSpPr>
        <p:spPr>
          <a:xfrm>
            <a:off x="2631233" y="2869718"/>
            <a:ext cx="815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adley Hand ITC" panose="03070402050302030203" pitchFamily="66" charset="0"/>
              </a:rPr>
              <a:t>CONVERT NORMAL  IMAGE TO SKETCH  </a:t>
            </a:r>
          </a:p>
          <a:p>
            <a:r>
              <a:rPr lang="en-IN" sz="3200" dirty="0">
                <a:latin typeface="Bradley Hand ITC" panose="03070402050302030203" pitchFamily="66" charset="0"/>
              </a:rPr>
              <a:t>                        IMAGE USING PYTHON</a:t>
            </a:r>
          </a:p>
        </p:txBody>
      </p:sp>
    </p:spTree>
    <p:extLst>
      <p:ext uri="{BB962C8B-B14F-4D97-AF65-F5344CB8AC3E}">
        <p14:creationId xmlns:p14="http://schemas.microsoft.com/office/powerpoint/2010/main" val="9398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B7C2E-CD5D-7AC6-C9B1-5C862D0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4079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40F-AE10-72FF-A49C-A3E3868BED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277C-1986-5267-64BF-AA712779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665DF-9A10-A4C7-FF77-D160F388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Visual studio code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Python(IDLE)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Image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>
                <a:solidFill>
                  <a:schemeClr val="tx1"/>
                </a:solidFill>
              </a:rPr>
              <a:t>Terminal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E29A8-B290-F679-5A24-8D9CA5D0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81B5-DC89-27EC-7578-CD4C493E6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Processor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Windows or MAC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3200" dirty="0"/>
              <a:t>CPU and GPU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IN" sz="3200" dirty="0"/>
              <a:t>HDD free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48F11-5A13-A3E5-665A-4B51D7CF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93" y="4781258"/>
            <a:ext cx="842858" cy="842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3D8D4-4A04-5835-C441-E717FF3B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93" y="3749014"/>
            <a:ext cx="842859" cy="780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1707E-9255-D6CF-DB98-47F21661D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2">
            <a:off x="9749049" y="3429000"/>
            <a:ext cx="893233" cy="893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4A6FF-F7C7-6963-8993-D2E4A7719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79" y="4749323"/>
            <a:ext cx="1132019" cy="998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716E14-FB2E-C381-6745-5E13461D7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30" y="4507971"/>
            <a:ext cx="1456115" cy="1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DE88-EFCF-BE9B-E9E3-F779DED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                               </a:t>
            </a:r>
            <a:r>
              <a:rPr lang="en-IN" dirty="0">
                <a:solidFill>
                  <a:schemeClr val="accent2"/>
                </a:solidFill>
              </a:rPr>
              <a:t>INPUT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52637-2B9C-E990-33ED-8CB28DEB8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0789" y="2257213"/>
            <a:ext cx="2959946" cy="4277360"/>
          </a:xfrm>
        </p:spPr>
      </p:pic>
    </p:spTree>
    <p:extLst>
      <p:ext uri="{BB962C8B-B14F-4D97-AF65-F5344CB8AC3E}">
        <p14:creationId xmlns:p14="http://schemas.microsoft.com/office/powerpoint/2010/main" val="20761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94F10-0CA8-E223-6A20-909A19F8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76" y="-47237"/>
            <a:ext cx="12275976" cy="6905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9837C-1DF5-5CE4-3235-FAAF851BCBAD}"/>
              </a:ext>
            </a:extLst>
          </p:cNvPr>
          <p:cNvSpPr txBox="1"/>
          <p:nvPr/>
        </p:nvSpPr>
        <p:spPr>
          <a:xfrm>
            <a:off x="1026367" y="1408922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WRINTING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74A08-AC84-F2C9-5A5D-8266B1F9B927}"/>
              </a:ext>
            </a:extLst>
          </p:cNvPr>
          <p:cNvSpPr txBox="1"/>
          <p:nvPr/>
        </p:nvSpPr>
        <p:spPr>
          <a:xfrm>
            <a:off x="1026367" y="2058174"/>
            <a:ext cx="50696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1.First import all the modules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2.Add the colour which are required 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3.Create the objects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4.Now define the function for choose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5.Again define the function to convert the image</a:t>
            </a:r>
          </a:p>
          <a:p>
            <a:endParaRPr lang="en-IN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IN" dirty="0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6.Using cv2 module load the image </a:t>
            </a:r>
          </a:p>
          <a:p>
            <a:endParaRPr lang="en-IN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F4031-0913-89B4-60C8-DE6DE837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76731-B0C2-CB1F-CE28-47AD93740647}"/>
              </a:ext>
            </a:extLst>
          </p:cNvPr>
          <p:cNvSpPr txBox="1"/>
          <p:nvPr/>
        </p:nvSpPr>
        <p:spPr>
          <a:xfrm>
            <a:off x="718457" y="1381675"/>
            <a:ext cx="63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STEPS FOR WRITING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1C00-9DE2-1883-B3CC-C7E83DFACB68}"/>
              </a:ext>
            </a:extLst>
          </p:cNvPr>
          <p:cNvSpPr txBox="1"/>
          <p:nvPr/>
        </p:nvSpPr>
        <p:spPr>
          <a:xfrm>
            <a:off x="877078" y="2127380"/>
            <a:ext cx="5337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Now convert one colour to another</a:t>
            </a:r>
          </a:p>
          <a:p>
            <a:endParaRPr lang="en-IN" dirty="0"/>
          </a:p>
          <a:p>
            <a:r>
              <a:rPr lang="en-IN" dirty="0"/>
              <a:t>8.Add the scale length for adjustment of image colour</a:t>
            </a:r>
          </a:p>
          <a:p>
            <a:endParaRPr lang="en-IN" dirty="0"/>
          </a:p>
          <a:p>
            <a:r>
              <a:rPr lang="en-IN" dirty="0"/>
              <a:t>9.Add two buttons</a:t>
            </a:r>
          </a:p>
          <a:p>
            <a:endParaRPr lang="en-IN" dirty="0"/>
          </a:p>
          <a:p>
            <a:r>
              <a:rPr lang="en-IN" dirty="0"/>
              <a:t>0.Button.1 for the choosing the image</a:t>
            </a:r>
          </a:p>
          <a:p>
            <a:endParaRPr lang="en-IN" dirty="0"/>
          </a:p>
          <a:p>
            <a:r>
              <a:rPr lang="en-IN" dirty="0"/>
              <a:t>11.button.2 for the saving the image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9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51252-40F5-A633-7F1B-684060E7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62579-7425-C7D9-C798-DFAE16046EA3}"/>
              </a:ext>
            </a:extLst>
          </p:cNvPr>
          <p:cNvSpPr txBox="1"/>
          <p:nvPr/>
        </p:nvSpPr>
        <p:spPr>
          <a:xfrm>
            <a:off x="1175658" y="1324947"/>
            <a:ext cx="51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ADDING SELFIE CAMERA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CF666-9A5E-7B9B-82A7-219B80EF840F}"/>
              </a:ext>
            </a:extLst>
          </p:cNvPr>
          <p:cNvSpPr txBox="1"/>
          <p:nvPr/>
        </p:nvSpPr>
        <p:spPr>
          <a:xfrm>
            <a:off x="919065" y="2239347"/>
            <a:ext cx="5710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1.Create window </a:t>
            </a:r>
          </a:p>
          <a:p>
            <a:endParaRPr lang="en-IN" dirty="0"/>
          </a:p>
          <a:p>
            <a:r>
              <a:rPr lang="en-IN" dirty="0"/>
              <a:t>2. Create selfie button and sketch button to the window</a:t>
            </a:r>
          </a:p>
          <a:p>
            <a:endParaRPr lang="en-IN" dirty="0"/>
          </a:p>
          <a:p>
            <a:r>
              <a:rPr lang="en-IN" dirty="0"/>
              <a:t>3. Now click on selfie button</a:t>
            </a:r>
          </a:p>
          <a:p>
            <a:endParaRPr lang="en-IN" dirty="0"/>
          </a:p>
          <a:p>
            <a:r>
              <a:rPr lang="en-IN" dirty="0"/>
              <a:t>4.The web cam will be open on another window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4ACD8-9856-4CAC-CDE4-F61EC7F5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525C0-97FB-B811-DD2D-7C7D522026AD}"/>
              </a:ext>
            </a:extLst>
          </p:cNvPr>
          <p:cNvSpPr txBox="1"/>
          <p:nvPr/>
        </p:nvSpPr>
        <p:spPr>
          <a:xfrm>
            <a:off x="6105331" y="1231641"/>
            <a:ext cx="423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CONVERTING IMAGE TO SKETCH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131BC-061F-FBC6-F12E-1E4F76F7913D}"/>
              </a:ext>
            </a:extLst>
          </p:cNvPr>
          <p:cNvSpPr txBox="1"/>
          <p:nvPr/>
        </p:nvSpPr>
        <p:spPr>
          <a:xfrm>
            <a:off x="6096000" y="2276669"/>
            <a:ext cx="4232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5.For capturing the image ….press the S button</a:t>
            </a:r>
          </a:p>
          <a:p>
            <a:endParaRPr lang="en-IN" dirty="0"/>
          </a:p>
          <a:p>
            <a:r>
              <a:rPr lang="en-IN" dirty="0"/>
              <a:t>6.For closing the cam …..press the Q button</a:t>
            </a:r>
          </a:p>
          <a:p>
            <a:endParaRPr lang="en-IN" dirty="0"/>
          </a:p>
          <a:p>
            <a:r>
              <a:rPr lang="en-IN" dirty="0"/>
              <a:t>7.Now choose the image from the folder..</a:t>
            </a:r>
          </a:p>
          <a:p>
            <a:endParaRPr lang="en-IN" dirty="0"/>
          </a:p>
          <a:p>
            <a:r>
              <a:rPr lang="en-IN" dirty="0"/>
              <a:t>8.Convert it into pencil sketch…….</a:t>
            </a:r>
          </a:p>
        </p:txBody>
      </p:sp>
    </p:spTree>
    <p:extLst>
      <p:ext uri="{BB962C8B-B14F-4D97-AF65-F5344CB8AC3E}">
        <p14:creationId xmlns:p14="http://schemas.microsoft.com/office/powerpoint/2010/main" val="29150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5DFAF-9E14-DE24-F680-3502E68C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621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175E6-FFDA-2C64-A3B9-18AF8B1C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5677493"/>
            <a:ext cx="4367328" cy="4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5038B-6A46-7531-B1A6-27E25323B799}"/>
              </a:ext>
            </a:extLst>
          </p:cNvPr>
          <p:cNvSpPr txBox="1"/>
          <p:nvPr/>
        </p:nvSpPr>
        <p:spPr>
          <a:xfrm>
            <a:off x="1539551" y="457200"/>
            <a:ext cx="83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AFTER EXECUTION OF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28B78-19E7-1C32-6485-CDE63DD2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0" y="1418253"/>
            <a:ext cx="4170784" cy="481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CC606-FD95-8E23-3180-262E0E52B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3" y="1418253"/>
            <a:ext cx="5177116" cy="4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23C6E1-5206-3E83-E17A-A033450B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3D3CC-29F8-77DD-FF62-78C077412A08}"/>
              </a:ext>
            </a:extLst>
          </p:cNvPr>
          <p:cNvSpPr txBox="1"/>
          <p:nvPr/>
        </p:nvSpPr>
        <p:spPr>
          <a:xfrm>
            <a:off x="1539551" y="1017037"/>
            <a:ext cx="851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 Black" panose="020B0A04020102020204" pitchFamily="34" charset="0"/>
              </a:rPr>
              <a:t>OUTPUT OF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DCC89B-A4E2-F109-5FAF-AC8A370F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1800809"/>
            <a:ext cx="7063274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224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Bodoni MT Black</vt:lpstr>
      <vt:lpstr>Bradley Hand ITC</vt:lpstr>
      <vt:lpstr>Cascadia Code SemiLight</vt:lpstr>
      <vt:lpstr>Cascadia Mono SemiLight</vt:lpstr>
      <vt:lpstr>Garamond</vt:lpstr>
      <vt:lpstr>Organic</vt:lpstr>
      <vt:lpstr>PowerPoint Presentation</vt:lpstr>
      <vt:lpstr>REQUIREMENTS</vt:lpstr>
      <vt:lpstr>                               INPUT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Shakeeb</dc:creator>
  <cp:lastModifiedBy>Shaik Shakeeb</cp:lastModifiedBy>
  <cp:revision>5</cp:revision>
  <dcterms:created xsi:type="dcterms:W3CDTF">2022-11-26T16:52:54Z</dcterms:created>
  <dcterms:modified xsi:type="dcterms:W3CDTF">2022-12-08T07:15:55Z</dcterms:modified>
</cp:coreProperties>
</file>