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9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04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53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59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640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837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823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320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24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6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42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14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7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95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5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44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83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92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20A12C-890A-4D30-3FBB-3AE10A08E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0"/>
            <a:ext cx="12200922" cy="6852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767DBA-B1BB-98D3-4908-439E29541AF1}"/>
              </a:ext>
            </a:extLst>
          </p:cNvPr>
          <p:cNvSpPr txBox="1"/>
          <p:nvPr/>
        </p:nvSpPr>
        <p:spPr>
          <a:xfrm>
            <a:off x="2631233" y="2869718"/>
            <a:ext cx="8154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Bradley Hand ITC" panose="03070402050302030203" pitchFamily="66" charset="0"/>
              </a:rPr>
              <a:t>CONVERT NORMAL  IMAGE TO SKETCH  </a:t>
            </a:r>
          </a:p>
          <a:p>
            <a:r>
              <a:rPr lang="en-IN" sz="3200" dirty="0">
                <a:latin typeface="Bradley Hand ITC" panose="03070402050302030203" pitchFamily="66" charset="0"/>
              </a:rPr>
              <a:t>                        IMAGE USING PYTHON</a:t>
            </a:r>
          </a:p>
        </p:txBody>
      </p:sp>
    </p:spTree>
    <p:extLst>
      <p:ext uri="{BB962C8B-B14F-4D97-AF65-F5344CB8AC3E}">
        <p14:creationId xmlns:p14="http://schemas.microsoft.com/office/powerpoint/2010/main" val="93986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FB7C2E-CD5D-7AC6-C9B1-5C862D0B1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54079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C40F-AE10-72FF-A49C-A3E3868BEDC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4277C-1986-5267-64BF-AA7127799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Software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665DF-9A10-A4C7-FF77-D160F388F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3200" dirty="0">
                <a:solidFill>
                  <a:schemeClr val="tx1"/>
                </a:solidFill>
              </a:rPr>
              <a:t>Visual studio code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3200" dirty="0">
                <a:solidFill>
                  <a:schemeClr val="tx1"/>
                </a:solidFill>
              </a:rPr>
              <a:t>Python(IDLE)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3200" dirty="0">
                <a:solidFill>
                  <a:schemeClr val="tx1"/>
                </a:solidFill>
              </a:rPr>
              <a:t>Image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3200" dirty="0">
                <a:solidFill>
                  <a:schemeClr val="tx1"/>
                </a:solidFill>
              </a:rPr>
              <a:t>Terminal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E29A8-B290-F679-5A24-8D9CA5D0D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A81B5-DC89-27EC-7578-CD4C493E6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3200" dirty="0"/>
              <a:t>Processor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3200" dirty="0"/>
              <a:t>Windows or MAC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3200" dirty="0"/>
              <a:t>CPU and GPU</a:t>
            </a:r>
          </a:p>
          <a:p>
            <a:pPr>
              <a:buClr>
                <a:schemeClr val="accent6">
                  <a:lumMod val="50000"/>
                </a:schemeClr>
              </a:buClr>
            </a:pPr>
            <a:r>
              <a:rPr lang="en-IN" sz="3200" dirty="0"/>
              <a:t>HDD free space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748F11-5A13-A3E5-665A-4B51D7CF5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593" y="4781258"/>
            <a:ext cx="842858" cy="8428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13D8D4-4A04-5835-C441-E717FF3B9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593" y="3749014"/>
            <a:ext cx="842859" cy="7804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81707E-9255-D6CF-DB98-47F21661DA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622">
            <a:off x="9749049" y="3429000"/>
            <a:ext cx="893233" cy="893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E4A6FF-F7C7-6963-8993-D2E4A7719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879" y="4749323"/>
            <a:ext cx="1132019" cy="9984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716E14-FB2E-C381-6745-5E13461D74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830" y="4507971"/>
            <a:ext cx="1456115" cy="14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0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DE88-EFCF-BE9B-E9E3-F779DEDB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                               </a:t>
            </a:r>
            <a:r>
              <a:rPr lang="en-IN" dirty="0">
                <a:solidFill>
                  <a:schemeClr val="accent2"/>
                </a:solidFill>
              </a:rPr>
              <a:t>INPUT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B52637-2B9C-E990-33ED-8CB28DEB8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00789" y="2257213"/>
            <a:ext cx="2959946" cy="4277360"/>
          </a:xfrm>
        </p:spPr>
      </p:pic>
    </p:spTree>
    <p:extLst>
      <p:ext uri="{BB962C8B-B14F-4D97-AF65-F5344CB8AC3E}">
        <p14:creationId xmlns:p14="http://schemas.microsoft.com/office/powerpoint/2010/main" val="20761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194F10-0CA8-E223-6A20-909A19F8B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76" y="-47237"/>
            <a:ext cx="12275976" cy="69052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69837C-1DF5-5CE4-3235-FAAF851BCBAD}"/>
              </a:ext>
            </a:extLst>
          </p:cNvPr>
          <p:cNvSpPr txBox="1"/>
          <p:nvPr/>
        </p:nvSpPr>
        <p:spPr>
          <a:xfrm>
            <a:off x="1026367" y="1408922"/>
            <a:ext cx="571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doni MT Black" panose="02070A03080606020203" pitchFamily="18" charset="0"/>
              </a:rPr>
              <a:t>STEPS FOR WRINTING THE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74A08-AC84-F2C9-5A5D-8266B1F9B927}"/>
              </a:ext>
            </a:extLst>
          </p:cNvPr>
          <p:cNvSpPr txBox="1"/>
          <p:nvPr/>
        </p:nvSpPr>
        <p:spPr>
          <a:xfrm>
            <a:off x="1026367" y="2058174"/>
            <a:ext cx="50696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1.First import all the modules</a:t>
            </a:r>
          </a:p>
          <a:p>
            <a:endParaRPr lang="en-IN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n-IN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2.Add the colour which are required </a:t>
            </a:r>
          </a:p>
          <a:p>
            <a:endParaRPr lang="en-IN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n-IN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3.Create the objects</a:t>
            </a:r>
          </a:p>
          <a:p>
            <a:endParaRPr lang="en-IN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n-IN" dirty="0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4.Now define the function for choose image</a:t>
            </a:r>
          </a:p>
          <a:p>
            <a:endParaRPr lang="en-IN" dirty="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r>
              <a:rPr lang="en-IN" dirty="0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5.Again define the function to convert the image</a:t>
            </a:r>
          </a:p>
          <a:p>
            <a:endParaRPr lang="en-IN" dirty="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r>
              <a:rPr lang="en-IN" dirty="0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6.Using cv2 module load the image </a:t>
            </a:r>
          </a:p>
          <a:p>
            <a:endParaRPr lang="en-IN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1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0F4031-0913-89B4-60C8-DE6DE837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176731-B0C2-CB1F-CE28-47AD93740647}"/>
              </a:ext>
            </a:extLst>
          </p:cNvPr>
          <p:cNvSpPr txBox="1"/>
          <p:nvPr/>
        </p:nvSpPr>
        <p:spPr>
          <a:xfrm>
            <a:off x="718457" y="1381675"/>
            <a:ext cx="633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doni MT Black" panose="02070A03080606020203" pitchFamily="18" charset="0"/>
              </a:rPr>
              <a:t>STEPS FOR WRITING THE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9C1C00-9DE2-1883-B3CC-C7E83DFACB68}"/>
              </a:ext>
            </a:extLst>
          </p:cNvPr>
          <p:cNvSpPr txBox="1"/>
          <p:nvPr/>
        </p:nvSpPr>
        <p:spPr>
          <a:xfrm>
            <a:off x="877078" y="2127380"/>
            <a:ext cx="53371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7. Now convert one colour to another</a:t>
            </a:r>
          </a:p>
          <a:p>
            <a:endParaRPr lang="en-IN" dirty="0"/>
          </a:p>
          <a:p>
            <a:r>
              <a:rPr lang="en-IN" dirty="0"/>
              <a:t>8.Add the scale length for adjustment of image colour</a:t>
            </a:r>
          </a:p>
          <a:p>
            <a:endParaRPr lang="en-IN" dirty="0"/>
          </a:p>
          <a:p>
            <a:r>
              <a:rPr lang="en-IN" dirty="0"/>
              <a:t>9.Add two buttons</a:t>
            </a:r>
          </a:p>
          <a:p>
            <a:endParaRPr lang="en-IN" dirty="0"/>
          </a:p>
          <a:p>
            <a:r>
              <a:rPr lang="en-IN" dirty="0"/>
              <a:t>0.Button.1 for the choosing the image</a:t>
            </a:r>
          </a:p>
          <a:p>
            <a:endParaRPr lang="en-IN" dirty="0"/>
          </a:p>
          <a:p>
            <a:r>
              <a:rPr lang="en-IN" dirty="0"/>
              <a:t>11.button.2 for the saving the image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39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A51252-40F5-A633-7F1B-684060E75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C62579-7425-C7D9-C798-DFAE16046EA3}"/>
              </a:ext>
            </a:extLst>
          </p:cNvPr>
          <p:cNvSpPr txBox="1"/>
          <p:nvPr/>
        </p:nvSpPr>
        <p:spPr>
          <a:xfrm>
            <a:off x="1175658" y="1324947"/>
            <a:ext cx="519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ADDING SELFIE CAMERA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5CF666-9A5E-7B9B-82A7-219B80EF840F}"/>
              </a:ext>
            </a:extLst>
          </p:cNvPr>
          <p:cNvSpPr txBox="1"/>
          <p:nvPr/>
        </p:nvSpPr>
        <p:spPr>
          <a:xfrm>
            <a:off x="919065" y="2239347"/>
            <a:ext cx="57103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1.Create window </a:t>
            </a:r>
          </a:p>
          <a:p>
            <a:endParaRPr lang="en-IN" dirty="0"/>
          </a:p>
          <a:p>
            <a:r>
              <a:rPr lang="en-IN" dirty="0"/>
              <a:t>2. Create selfie button and sketch button to the window</a:t>
            </a:r>
          </a:p>
          <a:p>
            <a:endParaRPr lang="en-IN" dirty="0"/>
          </a:p>
          <a:p>
            <a:r>
              <a:rPr lang="en-IN" dirty="0"/>
              <a:t>3. Now click on selfie button</a:t>
            </a:r>
          </a:p>
          <a:p>
            <a:endParaRPr lang="en-IN" dirty="0"/>
          </a:p>
          <a:p>
            <a:r>
              <a:rPr lang="en-IN" dirty="0"/>
              <a:t>4.The web cam will be open on another window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19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54ACD8-9856-4CAC-CDE4-F61EC7F51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6525C0-97FB-B811-DD2D-7C7D522026AD}"/>
              </a:ext>
            </a:extLst>
          </p:cNvPr>
          <p:cNvSpPr txBox="1"/>
          <p:nvPr/>
        </p:nvSpPr>
        <p:spPr>
          <a:xfrm>
            <a:off x="6105331" y="1231641"/>
            <a:ext cx="4232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CONVERTING IMAGE TO SKETCH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131BC-061F-FBC6-F12E-1E4F76F7913D}"/>
              </a:ext>
            </a:extLst>
          </p:cNvPr>
          <p:cNvSpPr txBox="1"/>
          <p:nvPr/>
        </p:nvSpPr>
        <p:spPr>
          <a:xfrm>
            <a:off x="6096000" y="2276669"/>
            <a:ext cx="42329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5.For capturing the image ….press the S button</a:t>
            </a:r>
          </a:p>
          <a:p>
            <a:endParaRPr lang="en-IN" dirty="0"/>
          </a:p>
          <a:p>
            <a:r>
              <a:rPr lang="en-IN" dirty="0"/>
              <a:t>6.For closing the cam …..press the Q button</a:t>
            </a:r>
          </a:p>
          <a:p>
            <a:endParaRPr lang="en-IN" dirty="0"/>
          </a:p>
          <a:p>
            <a:r>
              <a:rPr lang="en-IN" dirty="0"/>
              <a:t>7.Now choose the image from the folder..</a:t>
            </a:r>
          </a:p>
          <a:p>
            <a:endParaRPr lang="en-IN" dirty="0"/>
          </a:p>
          <a:p>
            <a:r>
              <a:rPr lang="en-IN" dirty="0"/>
              <a:t>8.Convert it into pencil sketch…….</a:t>
            </a:r>
          </a:p>
        </p:txBody>
      </p:sp>
    </p:spTree>
    <p:extLst>
      <p:ext uri="{BB962C8B-B14F-4D97-AF65-F5344CB8AC3E}">
        <p14:creationId xmlns:p14="http://schemas.microsoft.com/office/powerpoint/2010/main" val="29150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85DFAF-9E14-DE24-F680-3502E68C5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7621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C175E6-FFDA-2C64-A3B9-18AF8B1C7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337" y="5677493"/>
            <a:ext cx="4367328" cy="45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75038B-6A46-7531-B1A6-27E25323B799}"/>
              </a:ext>
            </a:extLst>
          </p:cNvPr>
          <p:cNvSpPr txBox="1"/>
          <p:nvPr/>
        </p:nvSpPr>
        <p:spPr>
          <a:xfrm>
            <a:off x="1539551" y="457200"/>
            <a:ext cx="831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AFTER EXECUTION OF THE 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128B78-19E7-1C32-6485-CDE63DD26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420" y="1418253"/>
            <a:ext cx="4170784" cy="48155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9CC606-FD95-8E23-3180-262E0E52B7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93" y="1418253"/>
            <a:ext cx="5177116" cy="481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2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C23C6E1-5206-3E83-E17A-A033450B1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E3D3CC-29F8-77DD-FF62-78C077412A08}"/>
              </a:ext>
            </a:extLst>
          </p:cNvPr>
          <p:cNvSpPr txBox="1"/>
          <p:nvPr/>
        </p:nvSpPr>
        <p:spPr>
          <a:xfrm>
            <a:off x="1539551" y="1017037"/>
            <a:ext cx="8518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rial Black" panose="020B0A04020102020204" pitchFamily="34" charset="0"/>
              </a:rPr>
              <a:t>OUTPUT OF THE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DCC89B-A4E2-F109-5FAF-AC8A370F7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72" y="1800809"/>
            <a:ext cx="7063274" cy="35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69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196</TotalTime>
  <Words>224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Bodoni MT Black</vt:lpstr>
      <vt:lpstr>Bradley Hand ITC</vt:lpstr>
      <vt:lpstr>Cascadia Code SemiLight</vt:lpstr>
      <vt:lpstr>Cascadia Mono SemiLight</vt:lpstr>
      <vt:lpstr>Garamond</vt:lpstr>
      <vt:lpstr>Organic</vt:lpstr>
      <vt:lpstr>PowerPoint Presentation</vt:lpstr>
      <vt:lpstr>REQUIREMENTS</vt:lpstr>
      <vt:lpstr>                               INPUT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Shaik Shakeeb</dc:creator>
  <cp:lastModifiedBy>Shaik Shakeeb</cp:lastModifiedBy>
  <cp:revision>5</cp:revision>
  <dcterms:created xsi:type="dcterms:W3CDTF">2022-11-26T16:52:54Z</dcterms:created>
  <dcterms:modified xsi:type="dcterms:W3CDTF">2022-12-08T07:15:06Z</dcterms:modified>
</cp:coreProperties>
</file>