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70" d="100"/>
          <a:sy n="70" d="100"/>
        </p:scale>
        <p:origin x="512" y="5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5" name=""/>
        <p:cNvGrpSpPr/>
        <p:nvPr/>
      </p:nvGrpSpPr>
      <p:grpSpPr>
        <a:xfrm>
          <a:off x="0" y="0"/>
          <a:ext cx="0" cy="0"/>
          <a:chOff x="0" y="0"/>
          <a:chExt cx="0" cy="0"/>
        </a:xfrm>
      </p:grpSpPr>
      <p:sp>
        <p:nvSpPr>
          <p:cNvPr id="1048675"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6"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03-08-2025</a:t>
            </a:fld>
            <a:endParaRPr lang="en-IN"/>
          </a:p>
        </p:txBody>
      </p:sp>
      <p:sp>
        <p:nvSpPr>
          <p:cNvPr id="1048677"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8"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9"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0"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8/3/2025</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0" name=""/>
        <p:cNvGrpSpPr/>
        <p:nvPr/>
      </p:nvGrpSpPr>
      <p:grpSpPr>
        <a:xfrm>
          <a:off x="0" y="0"/>
          <a:ext cx="0" cy="0"/>
          <a:chOff x="0" y="0"/>
          <a:chExt cx="0" cy="0"/>
        </a:xfrm>
      </p:grpSpPr>
      <p:sp>
        <p:nvSpPr>
          <p:cNvPr id="1048643" name="Title 1"/>
          <p:cNvSpPr>
            <a:spLocks noGrp="1"/>
          </p:cNvSpPr>
          <p:nvPr>
            <p:ph type="title"/>
          </p:nvPr>
        </p:nvSpPr>
        <p:spPr>
          <a:xfrm>
            <a:off x="581192" y="702156"/>
            <a:ext cx="11029616" cy="1013800"/>
          </a:xfrm>
        </p:spPr>
        <p:txBody>
          <a:bodyPr/>
          <a:p>
            <a:r>
              <a:rPr lang="en-US"/>
              <a:t>Click to edit Master title style</a:t>
            </a:r>
          </a:p>
        </p:txBody>
      </p:sp>
      <p:sp>
        <p:nvSpPr>
          <p:cNvPr id="104864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Date Placeholder 3"/>
          <p:cNvSpPr>
            <a:spLocks noGrp="1"/>
          </p:cNvSpPr>
          <p:nvPr>
            <p:ph type="dt" sz="half" idx="10"/>
          </p:nvPr>
        </p:nvSpPr>
        <p:spPr/>
        <p:txBody>
          <a:bodyPr/>
          <a:p>
            <a:fld id="{2CED4963-E985-44C4-B8C4-FDD613B7C2F8}" type="datetime1">
              <a:rPr lang="en-US" smtClean="0"/>
              <a:t>8/3/2025</a:t>
            </a:fld>
            <a:endParaRPr lang="en-US"/>
          </a:p>
        </p:txBody>
      </p:sp>
      <p:sp>
        <p:nvSpPr>
          <p:cNvPr id="1048646" name="Footer Placeholder 4"/>
          <p:cNvSpPr>
            <a:spLocks noGrp="1"/>
          </p:cNvSpPr>
          <p:nvPr>
            <p:ph type="ftr" sz="quarter" idx="11"/>
          </p:nvPr>
        </p:nvSpPr>
        <p:spPr>
          <a:xfrm>
            <a:off x="581192" y="6423914"/>
            <a:ext cx="6917210" cy="365125"/>
          </a:xfrm>
          <a:prstGeom prst="rect"/>
        </p:spPr>
        <p:txBody>
          <a:bodyPr/>
          <a:p>
            <a:endParaRPr lang="en-US"/>
          </a:p>
        </p:txBody>
      </p:sp>
      <p:sp>
        <p:nvSpPr>
          <p:cNvPr id="104864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8" name=""/>
        <p:cNvGrpSpPr/>
        <p:nvPr/>
      </p:nvGrpSpPr>
      <p:grpSpPr>
        <a:xfrm>
          <a:off x="0" y="0"/>
          <a:ext cx="0" cy="0"/>
          <a:chOff x="0" y="0"/>
          <a:chExt cx="0" cy="0"/>
        </a:xfrm>
      </p:grpSpPr>
      <p:sp>
        <p:nvSpPr>
          <p:cNvPr id="104862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4" name="Date Placeholder 10"/>
          <p:cNvSpPr>
            <a:spLocks noGrp="1"/>
          </p:cNvSpPr>
          <p:nvPr>
            <p:ph type="dt" sz="half" idx="10"/>
          </p:nvPr>
        </p:nvSpPr>
        <p:spPr/>
        <p:txBody>
          <a:bodyPr/>
          <a:p>
            <a:fld id="{ED291B17-9318-49DB-B28B-6E5994AE9581}" type="datetime1">
              <a:rPr lang="en-US" smtClean="0"/>
              <a:t>8/3/2025</a:t>
            </a:fld>
            <a:endParaRPr lang="en-US"/>
          </a:p>
        </p:txBody>
      </p:sp>
      <p:sp>
        <p:nvSpPr>
          <p:cNvPr id="104863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8/3/2025</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1" name=""/>
        <p:cNvGrpSpPr/>
        <p:nvPr/>
      </p:nvGrpSpPr>
      <p:grpSpPr>
        <a:xfrm>
          <a:off x="0" y="0"/>
          <a:ext cx="0" cy="0"/>
          <a:chOff x="0" y="0"/>
          <a:chExt cx="0" cy="0"/>
        </a:xfrm>
      </p:grpSpPr>
      <p:sp>
        <p:nvSpPr>
          <p:cNvPr id="104864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1" name="Date Placeholder 6"/>
          <p:cNvSpPr>
            <a:spLocks noGrp="1"/>
          </p:cNvSpPr>
          <p:nvPr>
            <p:ph type="dt" sz="half" idx="10"/>
          </p:nvPr>
        </p:nvSpPr>
        <p:spPr/>
        <p:txBody>
          <a:bodyPr/>
          <a:p>
            <a:fld id="{B2497495-0637-405E-AE64-5CC7506D51F5}" type="datetime1">
              <a:rPr lang="en-US" smtClean="0"/>
              <a:t>8/3/2025</a:t>
            </a:fld>
            <a:endParaRPr lang="en-US"/>
          </a:p>
        </p:txBody>
      </p:sp>
      <p:sp>
        <p:nvSpPr>
          <p:cNvPr id="1048652" name="Footer Placeholder 8"/>
          <p:cNvSpPr>
            <a:spLocks noGrp="1"/>
          </p:cNvSpPr>
          <p:nvPr>
            <p:ph type="ftr" sz="quarter" idx="11"/>
          </p:nvPr>
        </p:nvSpPr>
        <p:spPr>
          <a:xfrm>
            <a:off x="581192" y="6423914"/>
            <a:ext cx="6917210" cy="365125"/>
          </a:xfrm>
          <a:prstGeom prst="rect"/>
        </p:spPr>
        <p:txBody>
          <a:bodyPr/>
          <a:p>
            <a:endParaRPr lang="en-US"/>
          </a:p>
        </p:txBody>
      </p:sp>
      <p:sp>
        <p:nvSpPr>
          <p:cNvPr id="104865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2" name=""/>
        <p:cNvGrpSpPr/>
        <p:nvPr/>
      </p:nvGrpSpPr>
      <p:grpSpPr>
        <a:xfrm>
          <a:off x="0" y="0"/>
          <a:ext cx="0" cy="0"/>
          <a:chOff x="0" y="0"/>
          <a:chExt cx="0" cy="0"/>
        </a:xfrm>
      </p:grpSpPr>
      <p:sp>
        <p:nvSpPr>
          <p:cNvPr id="1048654" name="Title 1"/>
          <p:cNvSpPr>
            <a:spLocks noGrp="1"/>
          </p:cNvSpPr>
          <p:nvPr>
            <p:ph type="title"/>
          </p:nvPr>
        </p:nvSpPr>
        <p:spPr>
          <a:xfrm>
            <a:off x="581193" y="729658"/>
            <a:ext cx="11029616" cy="492855"/>
          </a:xfrm>
        </p:spPr>
        <p:txBody>
          <a:bodyPr/>
          <a:p>
            <a:r>
              <a:rPr lang="en-US"/>
              <a:t>Click to edit Master title style</a:t>
            </a:r>
          </a:p>
        </p:txBody>
      </p:sp>
      <p:sp>
        <p:nvSpPr>
          <p:cNvPr id="104865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4"/>
          <p:cNvSpPr>
            <a:spLocks noGrp="1"/>
          </p:cNvSpPr>
          <p:nvPr>
            <p:ph type="dt" sz="half" idx="10"/>
          </p:nvPr>
        </p:nvSpPr>
        <p:spPr/>
        <p:txBody>
          <a:bodyPr/>
          <a:p>
            <a:fld id="{7BFFD690-9426-415D-8B65-26881E07B2D4}" type="datetime1">
              <a:rPr lang="en-US" smtClean="0"/>
              <a:t>8/3/2025</a:t>
            </a:fld>
            <a:endParaRPr lang="en-US"/>
          </a:p>
        </p:txBody>
      </p:sp>
      <p:sp>
        <p:nvSpPr>
          <p:cNvPr id="1048658" name="Footer Placeholder 5"/>
          <p:cNvSpPr>
            <a:spLocks noGrp="1"/>
          </p:cNvSpPr>
          <p:nvPr>
            <p:ph type="ftr" sz="quarter" idx="11"/>
          </p:nvPr>
        </p:nvSpPr>
        <p:spPr>
          <a:xfrm>
            <a:off x="581192" y="6423914"/>
            <a:ext cx="6917210" cy="365125"/>
          </a:xfrm>
          <a:prstGeom prst="rect"/>
        </p:spPr>
        <p:txBody>
          <a:bodyPr/>
          <a:p>
            <a:endParaRPr lang="en-US"/>
          </a:p>
        </p:txBody>
      </p:sp>
      <p:sp>
        <p:nvSpPr>
          <p:cNvPr id="104865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3" name=""/>
        <p:cNvGrpSpPr/>
        <p:nvPr/>
      </p:nvGrpSpPr>
      <p:grpSpPr>
        <a:xfrm>
          <a:off x="0" y="0"/>
          <a:ext cx="0" cy="0"/>
          <a:chOff x="0" y="0"/>
          <a:chExt cx="0" cy="0"/>
        </a:xfrm>
      </p:grpSpPr>
      <p:sp>
        <p:nvSpPr>
          <p:cNvPr id="1048660" name="Title 1"/>
          <p:cNvSpPr>
            <a:spLocks noGrp="1"/>
          </p:cNvSpPr>
          <p:nvPr>
            <p:ph type="title"/>
          </p:nvPr>
        </p:nvSpPr>
        <p:spPr>
          <a:xfrm>
            <a:off x="581193" y="729658"/>
            <a:ext cx="11029616" cy="988332"/>
          </a:xfrm>
        </p:spPr>
        <p:txBody>
          <a:bodyPr/>
          <a:p>
            <a:r>
              <a:rPr lang="en-US"/>
              <a:t>Click to edit Master title style</a:t>
            </a:r>
          </a:p>
        </p:txBody>
      </p:sp>
      <p:sp>
        <p:nvSpPr>
          <p:cNvPr id="104866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Date Placeholder 6"/>
          <p:cNvSpPr>
            <a:spLocks noGrp="1"/>
          </p:cNvSpPr>
          <p:nvPr>
            <p:ph type="dt" sz="half" idx="10"/>
          </p:nvPr>
        </p:nvSpPr>
        <p:spPr/>
        <p:txBody>
          <a:bodyPr/>
          <a:p>
            <a:fld id="{04C4989A-474C-40DE-95B9-011C28B71673}" type="datetime1">
              <a:rPr lang="en-US" smtClean="0"/>
              <a:t>8/3/2025</a:t>
            </a:fld>
            <a:endParaRPr lang="en-US"/>
          </a:p>
        </p:txBody>
      </p:sp>
      <p:sp>
        <p:nvSpPr>
          <p:cNvPr id="1048666" name="Footer Placeholder 7"/>
          <p:cNvSpPr>
            <a:spLocks noGrp="1"/>
          </p:cNvSpPr>
          <p:nvPr>
            <p:ph type="ftr" sz="quarter" idx="11"/>
          </p:nvPr>
        </p:nvSpPr>
        <p:spPr>
          <a:xfrm>
            <a:off x="581192" y="6423914"/>
            <a:ext cx="6917210" cy="365125"/>
          </a:xfrm>
          <a:prstGeom prst="rect"/>
        </p:spPr>
        <p:txBody>
          <a:bodyPr/>
          <a:p>
            <a:endParaRPr lang="en-US"/>
          </a:p>
        </p:txBody>
      </p:sp>
      <p:sp>
        <p:nvSpPr>
          <p:cNvPr id="104866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6" name=""/>
        <p:cNvGrpSpPr/>
        <p:nvPr/>
      </p:nvGrpSpPr>
      <p:grpSpPr>
        <a:xfrm>
          <a:off x="0" y="0"/>
          <a:ext cx="0" cy="0"/>
          <a:chOff x="0" y="0"/>
          <a:chExt cx="0" cy="0"/>
        </a:xfrm>
      </p:grpSpPr>
      <p:sp>
        <p:nvSpPr>
          <p:cNvPr id="1048623" name="Title 1"/>
          <p:cNvSpPr>
            <a:spLocks noGrp="1"/>
          </p:cNvSpPr>
          <p:nvPr>
            <p:ph type="title"/>
          </p:nvPr>
        </p:nvSpPr>
        <p:spPr>
          <a:xfrm>
            <a:off x="575894" y="729658"/>
            <a:ext cx="11029616" cy="592246"/>
          </a:xfrm>
        </p:spPr>
        <p:txBody>
          <a:bodyPr/>
          <a:p>
            <a:r>
              <a:rPr lang="en-US"/>
              <a:t>Click to edit Master title style</a:t>
            </a:r>
          </a:p>
        </p:txBody>
      </p:sp>
      <p:sp>
        <p:nvSpPr>
          <p:cNvPr id="1048624" name="Date Placeholder 2"/>
          <p:cNvSpPr>
            <a:spLocks noGrp="1"/>
          </p:cNvSpPr>
          <p:nvPr>
            <p:ph type="dt" sz="half" idx="10"/>
          </p:nvPr>
        </p:nvSpPr>
        <p:spPr/>
        <p:txBody>
          <a:bodyPr/>
          <a:p>
            <a:fld id="{5DB4ED54-5B5E-4A04-93D3-5772E3CE3818}" type="datetime1">
              <a:rPr lang="en-US" smtClean="0"/>
              <a:t>8/3/2025</a:t>
            </a:fld>
            <a:endParaRPr lang="en-US"/>
          </a:p>
        </p:txBody>
      </p:sp>
      <p:sp>
        <p:nvSpPr>
          <p:cNvPr id="1048625" name="Footer Placeholder 3"/>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4" name=""/>
        <p:cNvGrpSpPr/>
        <p:nvPr/>
      </p:nvGrpSpPr>
      <p:grpSpPr>
        <a:xfrm>
          <a:off x="0" y="0"/>
          <a:ext cx="0" cy="0"/>
          <a:chOff x="0" y="0"/>
          <a:chExt cx="0" cy="0"/>
        </a:xfrm>
      </p:grpSpPr>
      <p:sp>
        <p:nvSpPr>
          <p:cNvPr id="1048618" name="Date Placeholder 1"/>
          <p:cNvSpPr>
            <a:spLocks noGrp="1"/>
          </p:cNvSpPr>
          <p:nvPr>
            <p:ph type="dt" sz="half" idx="10"/>
          </p:nvPr>
        </p:nvSpPr>
        <p:spPr/>
        <p:txBody>
          <a:bodyPr/>
          <a:p>
            <a:fld id="{4EDE50D6-574B-40AF-946F-D52A04ADE379}" type="datetime1">
              <a:rPr lang="en-US" smtClean="0"/>
              <a:t>8/3/2025</a:t>
            </a:fld>
            <a:endParaRPr lang="en-US"/>
          </a:p>
        </p:txBody>
      </p:sp>
      <p:sp>
        <p:nvSpPr>
          <p:cNvPr id="1048619" name="Footer Placeholder 2"/>
          <p:cNvSpPr>
            <a:spLocks noGrp="1"/>
          </p:cNvSpPr>
          <p:nvPr>
            <p:ph type="ftr" sz="quarter" idx="11"/>
          </p:nvPr>
        </p:nvSpPr>
        <p:spPr>
          <a:xfrm>
            <a:off x="581192" y="6423914"/>
            <a:ext cx="6917210" cy="365125"/>
          </a:xfrm>
          <a:prstGeom prst="rect"/>
        </p:spPr>
        <p:txBody>
          <a:bodyPr/>
          <a:p>
            <a:endParaRPr lang="en-US"/>
          </a:p>
        </p:txBody>
      </p:sp>
      <p:sp>
        <p:nvSpPr>
          <p:cNvPr id="104862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4" name=""/>
        <p:cNvGrpSpPr/>
        <p:nvPr/>
      </p:nvGrpSpPr>
      <p:grpSpPr>
        <a:xfrm>
          <a:off x="0" y="0"/>
          <a:ext cx="0" cy="0"/>
          <a:chOff x="0" y="0"/>
          <a:chExt cx="0" cy="0"/>
        </a:xfrm>
      </p:grpSpPr>
      <p:sp>
        <p:nvSpPr>
          <p:cNvPr id="1048668"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9"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0"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1"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2" name="Date Placeholder 7"/>
          <p:cNvSpPr>
            <a:spLocks noGrp="1"/>
          </p:cNvSpPr>
          <p:nvPr>
            <p:ph type="dt" sz="half" idx="10"/>
          </p:nvPr>
        </p:nvSpPr>
        <p:spPr>
          <a:xfrm>
            <a:off x="7605951" y="6456916"/>
            <a:ext cx="2844799" cy="365125"/>
          </a:xfrm>
        </p:spPr>
        <p:txBody>
          <a:bodyPr/>
          <a:p>
            <a:fld id="{D82884F1-FFEA-405F-9602-3DCA865EDA4E}" type="datetime1">
              <a:rPr lang="en-US" smtClean="0"/>
              <a:t>8/3/2025</a:t>
            </a:fld>
            <a:endParaRPr lang="en-US"/>
          </a:p>
        </p:txBody>
      </p:sp>
      <p:sp>
        <p:nvSpPr>
          <p:cNvPr id="1048673" name="Footer Placeholder 9"/>
          <p:cNvSpPr>
            <a:spLocks noGrp="1"/>
          </p:cNvSpPr>
          <p:nvPr>
            <p:ph type="ftr" sz="quarter" idx="11"/>
          </p:nvPr>
        </p:nvSpPr>
        <p:spPr>
          <a:xfrm>
            <a:off x="581192" y="6452590"/>
            <a:ext cx="6917210" cy="365125"/>
          </a:xfrm>
          <a:prstGeom prst="rect"/>
        </p:spPr>
        <p:txBody>
          <a:bodyPr/>
          <a:p>
            <a:endParaRPr lang="en-US"/>
          </a:p>
        </p:txBody>
      </p:sp>
      <p:sp>
        <p:nvSpPr>
          <p:cNvPr id="1048674"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9" name=""/>
        <p:cNvGrpSpPr/>
        <p:nvPr/>
      </p:nvGrpSpPr>
      <p:grpSpPr>
        <a:xfrm>
          <a:off x="0" y="0"/>
          <a:ext cx="0" cy="0"/>
          <a:chOff x="0" y="0"/>
          <a:chExt cx="0" cy="0"/>
        </a:xfrm>
      </p:grpSpPr>
      <p:sp>
        <p:nvSpPr>
          <p:cNvPr id="104863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0" name="Date Placeholder 4"/>
          <p:cNvSpPr>
            <a:spLocks noGrp="1"/>
          </p:cNvSpPr>
          <p:nvPr>
            <p:ph type="dt" sz="half" idx="10"/>
          </p:nvPr>
        </p:nvSpPr>
        <p:spPr/>
        <p:txBody>
          <a:bodyPr/>
          <a:p>
            <a:fld id="{7E18DB4A-8810-4A10-AD5C-D5E2C667F5B3}" type="datetime1">
              <a:rPr lang="en-US" smtClean="0"/>
              <a:t>8/3/2025</a:t>
            </a:fld>
            <a:endParaRPr lang="en-US"/>
          </a:p>
        </p:txBody>
      </p:sp>
      <p:sp>
        <p:nvSpPr>
          <p:cNvPr id="104864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70" latinLnBrk="0" marL="30607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70" latinLnBrk="0" marL="62992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69875" latinLnBrk="0" marL="899795"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315" latinLnBrk="0" marL="124206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315" latinLnBrk="0" marL="1602105"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89992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27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49999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79971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altLang="en-GB" b="1" dirty="0" lang="en-US">
                <a:solidFill>
                  <a:schemeClr val="accent1"/>
                </a:solidFill>
                <a:latin typeface="Arial" panose="020B0604020202020204" pitchFamily="34" charset="0"/>
                <a:cs typeface="Arial" panose="020B0604020202020204" pitchFamily="34" charset="0"/>
              </a:rPr>
              <a:t>I</a:t>
            </a:r>
            <a:r>
              <a:rPr altLang="en-GB" b="1" dirty="0" lang="en-US">
                <a:solidFill>
                  <a:schemeClr val="accent1"/>
                </a:solidFill>
                <a:latin typeface="Arial" panose="020B0604020202020204" pitchFamily="34" charset="0"/>
                <a:cs typeface="Arial" panose="020B0604020202020204" pitchFamily="34" charset="0"/>
              </a:rPr>
              <a:t>M</a:t>
            </a:r>
            <a:r>
              <a:rPr altLang="en-GB" b="1" dirty="0" lang="en-US">
                <a:solidFill>
                  <a:schemeClr val="accent1"/>
                </a:solidFill>
                <a:latin typeface="Arial" panose="020B0604020202020204" pitchFamily="34" charset="0"/>
                <a:cs typeface="Arial" panose="020B0604020202020204" pitchFamily="34" charset="0"/>
              </a:rPr>
              <a:t>P</a:t>
            </a:r>
            <a:r>
              <a:rPr altLang="en-GB" b="1" dirty="0" lang="en-US">
                <a:solidFill>
                  <a:schemeClr val="accent1"/>
                </a:solidFill>
                <a:latin typeface="Arial" panose="020B0604020202020204" pitchFamily="34" charset="0"/>
                <a:cs typeface="Arial" panose="020B0604020202020204" pitchFamily="34" charset="0"/>
              </a:rPr>
              <a:t>R</a:t>
            </a:r>
            <a:r>
              <a:rPr altLang="en-GB" b="1" dirty="0" lang="en-US">
                <a:solidFill>
                  <a:schemeClr val="accent1"/>
                </a:solidFill>
                <a:latin typeface="Arial" panose="020B0604020202020204" pitchFamily="34" charset="0"/>
                <a:cs typeface="Arial" panose="020B0604020202020204" pitchFamily="34" charset="0"/>
              </a:rPr>
              <a:t>OVE</a:t>
            </a:r>
            <a:r>
              <a:rPr altLang="en-GB" b="1" dirty="0" lang="en-US">
                <a:solidFill>
                  <a:schemeClr val="accent1"/>
                </a:solidFill>
                <a:latin typeface="Arial" panose="020B0604020202020204" pitchFamily="34" charset="0"/>
                <a:cs typeface="Arial" panose="020B0604020202020204" pitchFamily="34" charset="0"/>
              </a:rPr>
              <a:t>d</a:t>
            </a:r>
            <a:r>
              <a:rPr altLang="en-GB" b="1" dirty="0" lang="en-US">
                <a:solidFill>
                  <a:schemeClr val="accent1"/>
                </a:solidFill>
                <a:latin typeface="Arial" panose="020B0604020202020204" pitchFamily="34" charset="0"/>
                <a:cs typeface="Arial" panose="020B0604020202020204" pitchFamily="34" charset="0"/>
              </a:rPr>
              <a:t> </a:t>
            </a:r>
            <a:r>
              <a:rPr altLang="en-GB" b="1" dirty="0" lang="en-US">
                <a:solidFill>
                  <a:schemeClr val="accent1"/>
                </a:solidFill>
                <a:latin typeface="Arial" panose="020B0604020202020204" pitchFamily="34" charset="0"/>
                <a:cs typeface="Arial" panose="020B0604020202020204" pitchFamily="34" charset="0"/>
              </a:rPr>
              <a:t>SOURCE </a:t>
            </a:r>
            <a:r>
              <a:rPr altLang="en-GB" b="1" dirty="0" lang="en-US">
                <a:solidFill>
                  <a:schemeClr val="accent1"/>
                </a:solidFill>
                <a:latin typeface="Arial" panose="020B0604020202020204" pitchFamily="34" charset="0"/>
                <a:cs typeface="Arial" panose="020B0604020202020204" pitchFamily="34" charset="0"/>
              </a:rPr>
              <a:t>OF </a:t>
            </a:r>
            <a:r>
              <a:rPr altLang="en-GB" b="1" dirty="0" lang="en-US">
                <a:solidFill>
                  <a:schemeClr val="accent1"/>
                </a:solidFill>
                <a:latin typeface="Arial" panose="020B0604020202020204" pitchFamily="34" charset="0"/>
                <a:cs typeface="Arial" panose="020B0604020202020204" pitchFamily="34" charset="0"/>
              </a:rPr>
              <a:t>D</a:t>
            </a:r>
            <a:r>
              <a:rPr altLang="en-GB" b="1" dirty="0" lang="en-US">
                <a:solidFill>
                  <a:schemeClr val="accent1"/>
                </a:solidFill>
                <a:latin typeface="Arial" panose="020B0604020202020204" pitchFamily="34" charset="0"/>
                <a:cs typeface="Arial" panose="020B0604020202020204" pitchFamily="34" charset="0"/>
              </a:rPr>
              <a:t>R</a:t>
            </a:r>
            <a:r>
              <a:rPr altLang="en-GB" b="1" dirty="0" lang="en-US">
                <a:solidFill>
                  <a:schemeClr val="accent1"/>
                </a:solidFill>
                <a:latin typeface="Arial" panose="020B0604020202020204" pitchFamily="34" charset="0"/>
                <a:cs typeface="Arial" panose="020B0604020202020204" pitchFamily="34" charset="0"/>
              </a:rPr>
              <a:t>I</a:t>
            </a:r>
            <a:r>
              <a:rPr altLang="en-GB" b="1" dirty="0" lang="en-US">
                <a:solidFill>
                  <a:schemeClr val="accent1"/>
                </a:solidFill>
                <a:latin typeface="Arial" panose="020B0604020202020204" pitchFamily="34" charset="0"/>
                <a:cs typeface="Arial" panose="020B0604020202020204" pitchFamily="34" charset="0"/>
              </a:rPr>
              <a:t>N</a:t>
            </a:r>
            <a:r>
              <a:rPr altLang="en-GB" b="1" dirty="0" lang="en-US">
                <a:solidFill>
                  <a:schemeClr val="accent1"/>
                </a:solidFill>
                <a:latin typeface="Arial" panose="020B0604020202020204" pitchFamily="34" charset="0"/>
                <a:cs typeface="Arial" panose="020B0604020202020204" pitchFamily="34" charset="0"/>
              </a:rPr>
              <a:t>KING </a:t>
            </a:r>
            <a:r>
              <a:rPr altLang="en-GB" b="1" dirty="0" lang="en-US">
                <a:solidFill>
                  <a:schemeClr val="accent1"/>
                </a:solidFill>
                <a:latin typeface="Arial" panose="020B0604020202020204" pitchFamily="34" charset="0"/>
                <a:cs typeface="Arial" panose="020B0604020202020204" pitchFamily="34" charset="0"/>
              </a:rPr>
              <a:t>WATER </a:t>
            </a:r>
            <a:endParaRPr altLang="en-US" lang="zh-CN"/>
          </a:p>
        </p:txBody>
      </p:sp>
      <p:sp>
        <p:nvSpPr>
          <p:cNvPr id="1048590" name="TextBox 2"/>
          <p:cNvSpPr txBox="1"/>
          <p:nvPr/>
        </p:nvSpPr>
        <p:spPr>
          <a:xfrm>
            <a:off x="-329782" y="1034321"/>
            <a:ext cx="12726648" cy="574039"/>
          </a:xfrm>
          <a:prstGeom prst="rect"/>
          <a:noFill/>
        </p:spPr>
        <p:txBody>
          <a:bodyPr anchor="t" bIns="45720" lIns="91440" rIns="91440" rtlCol="0" tIns="45720" wrap="square">
            <a:spAutoFit/>
          </a:bodyPr>
          <a:p>
            <a:pPr algn="ctr"/>
            <a:r>
              <a:rPr altLang="en-GB" b="1" dirty="0" sz="3200" lang="en-US">
                <a:solidFill>
                  <a:schemeClr val="accent1">
                    <a:lumMod val="75000"/>
                  </a:schemeClr>
                </a:solidFill>
                <a:latin typeface="Arial" panose="020B0604020202020204"/>
                <a:cs typeface="Arial" panose="020B0604020202020204"/>
              </a:rPr>
              <a:t>IBM SKILLUP PROJECT </a:t>
            </a:r>
            <a:endParaRPr altLang="en-US" lang="zh-CN"/>
          </a:p>
        </p:txBody>
      </p:sp>
      <p:sp>
        <p:nvSpPr>
          <p:cNvPr id="1048591" name="TextBox 3"/>
          <p:cNvSpPr txBox="1"/>
          <p:nvPr/>
        </p:nvSpPr>
        <p:spPr>
          <a:xfrm>
            <a:off x="3117529" y="4586365"/>
            <a:ext cx="7980183" cy="701040"/>
          </a:xfrm>
          <a:prstGeom prst="rect"/>
          <a:noFill/>
        </p:spPr>
        <p:txBody>
          <a:bodyPr anchor="t" bIns="45720" lIns="91440" rIns="91440" rtlCol="0" tIns="45720" wrap="square">
            <a:spAutoFit/>
          </a:bodyPr>
          <a:p>
            <a:r>
              <a:rPr b="1" dirty="0" sz="2000" lang="en-US">
                <a:solidFill>
                  <a:schemeClr val="accent1">
                    <a:lumMod val="75000"/>
                  </a:schemeClr>
                </a:solidFill>
                <a:latin typeface="Arial" panose="020B0604020202020204" pitchFamily="34" charset="0"/>
                <a:cs typeface="Arial" panose="020B0604020202020204" pitchFamily="34" charset="0"/>
              </a:rPr>
              <a:t>Presented By:</a:t>
            </a:r>
          </a:p>
          <a:p>
            <a:r>
              <a:rPr b="1" dirty="0" sz="2000" lang="en-US">
                <a:solidFill>
                  <a:schemeClr val="accent1">
                    <a:lumMod val="75000"/>
                  </a:schemeClr>
                </a:solidFill>
                <a:latin typeface="Arial" panose="020B0604020202020204"/>
                <a:cs typeface="Arial" panose="020B0604020202020204"/>
              </a:rPr>
              <a:t>1. </a:t>
            </a:r>
            <a:r>
              <a:rPr altLang="en-GB" b="1" dirty="0" sz="2000" lang="en-US">
                <a:solidFill>
                  <a:schemeClr val="accent1">
                    <a:lumMod val="75000"/>
                  </a:schemeClr>
                </a:solidFill>
                <a:latin typeface="Arial" panose="020B0604020202020204"/>
                <a:cs typeface="Arial" panose="020B0604020202020204"/>
              </a:rPr>
              <a:t>SHAIK MAHAMMAD SIDDIQ - BHARATH UNIVERSITY - ECE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References</a:t>
            </a:r>
            <a:endParaRPr lang="en-US"/>
          </a:p>
        </p:txBody>
      </p:sp>
      <p:sp>
        <p:nvSpPr>
          <p:cNvPr id="1048612" name="Content Placeholder 1"/>
          <p:cNvSpPr>
            <a:spLocks noGrp="1"/>
          </p:cNvSpPr>
          <p:nvPr>
            <p:ph idx="1"/>
          </p:nvPr>
        </p:nvSpPr>
        <p:spPr>
          <a:xfrm>
            <a:off x="232494" y="1302026"/>
            <a:ext cx="11378314" cy="4673324"/>
          </a:xfrm>
        </p:spPr>
        <p:txBody>
          <a:bodyPr>
            <a:normAutofit/>
          </a:bodyPr>
          <a:p>
            <a:pPr indent="-305435" marL="305435"/>
            <a:r>
              <a:rPr altLang="en-GB" dirty="0" sz="2400" lang="en-US"/>
              <a:t>Improved  sources of drinking water are those designed and constructed to be protected from outside contamination, especially from fecal matter. These sources include piped water (into a dwelling, yard, or plot), public tap/standpipe, tube well/borehole, protected dug well, protected spring, and rainwater collection. Essentially, they are designed to deliver safe water by their nature. </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3" name="Title 1"/>
          <p:cNvSpPr>
            <a:spLocks noGrp="1"/>
          </p:cNvSpPr>
          <p:nvPr>
            <p:ph type="title"/>
          </p:nvPr>
        </p:nvSpPr>
        <p:spPr>
          <a:xfrm>
            <a:off x="581192" y="1129942"/>
            <a:ext cx="11029616" cy="497546"/>
          </a:xfrm>
        </p:spPr>
        <p:txBody>
          <a:bodyPr>
            <a:normAutofit/>
          </a:bodyPr>
          <a:p>
            <a:r>
              <a:rPr dirty="0" lang="en-IN">
                <a:solidFill>
                  <a:schemeClr val="accent1"/>
                </a:solidFill>
              </a:rPr>
              <a:t>IBM Certifications</a:t>
            </a:r>
            <a:r>
              <a:rPr altLang="en-GB" dirty="0" lang="en-US">
                <a:solidFill>
                  <a:schemeClr val="accent1"/>
                </a:solidFill>
              </a:rPr>
              <a:t> </a:t>
            </a:r>
            <a:br>
              <a:rPr altLang="en-GB" dirty="0" lang="en-US">
                <a:solidFill>
                  <a:schemeClr val="accent1"/>
                </a:solidFill>
              </a:rPr>
            </a:br>
            <a:r>
              <a:rPr altLang="en-GB" dirty="0" lang="en-US">
                <a:solidFill>
                  <a:schemeClr val="accent1"/>
                </a:solidFill>
              </a:rPr>
              <a:t>Screenshot/ credly certificate( getting started with AI</a:t>
            </a:r>
            <a:endParaRPr altLang="en-US" lang="zh-CN"/>
          </a:p>
        </p:txBody>
      </p:sp>
      <p:sp>
        <p:nvSpPr>
          <p:cNvPr id="1048614" name="Content Placeholder 2"/>
          <p:cNvSpPr>
            <a:spLocks noGrp="1"/>
          </p:cNvSpPr>
          <p:nvPr>
            <p:ph idx="1"/>
          </p:nvPr>
        </p:nvSpPr>
        <p:spPr>
          <a:xfrm>
            <a:off x="581192" y="1703282"/>
            <a:ext cx="11029615" cy="4272068"/>
          </a:xfrm>
        </p:spPr>
        <p:txBody>
          <a:bodyPr/>
          <a:p>
            <a:pPr indent="0" marL="0">
              <a:buNone/>
            </a:pPr>
          </a:p>
        </p:txBody>
      </p:sp>
      <p:pic>
        <p:nvPicPr>
          <p:cNvPr id="2097153" name="Picture 2097153"/>
          <p:cNvPicPr>
            <a:picLocks/>
          </p:cNvPicPr>
          <p:nvPr/>
        </p:nvPicPr>
        <p:blipFill>
          <a:blip xmlns:r="http://schemas.openxmlformats.org/officeDocument/2006/relationships" r:embed="rId1"/>
          <a:srcRect t="15666" b="25749"/>
          <a:stretch>
            <a:fillRect/>
          </a:stretch>
        </p:blipFill>
        <p:spPr>
          <a:xfrm rot="37935">
            <a:off x="598805" y="1687830"/>
            <a:ext cx="10988675" cy="436562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5" name="Title 1"/>
          <p:cNvSpPr>
            <a:spLocks noGrp="1"/>
          </p:cNvSpPr>
          <p:nvPr>
            <p:ph type="title"/>
          </p:nvPr>
        </p:nvSpPr>
        <p:spPr>
          <a:xfrm>
            <a:off x="581192" y="1232452"/>
            <a:ext cx="11029616" cy="530296"/>
          </a:xfrm>
        </p:spPr>
        <p:txBody>
          <a:bodyPr>
            <a:normAutofit/>
          </a:bodyPr>
          <a:p>
            <a:r>
              <a:rPr dirty="0" lang="en-IN">
                <a:solidFill>
                  <a:schemeClr val="accent1"/>
                </a:solidFill>
              </a:rPr>
              <a:t>IBM Certifications</a:t>
            </a:r>
            <a:br>
              <a:rPr altLang="en-GB" dirty="0" lang="en-US">
                <a:solidFill>
                  <a:schemeClr val="accent1"/>
                </a:solidFill>
              </a:rPr>
            </a:br>
            <a:r>
              <a:rPr altLang="en-GB" dirty="0" lang="en-US">
                <a:solidFill>
                  <a:schemeClr val="accent1"/>
                </a:solidFill>
              </a:rPr>
              <a:t>Screenshot/ credly certificate( Journey to Cloud</a:t>
            </a:r>
            <a:endParaRPr altLang="en-US" lang="zh-CN"/>
          </a:p>
        </p:txBody>
      </p:sp>
      <p:sp>
        <p:nvSpPr>
          <p:cNvPr id="1048616" name="Content Placeholder 2"/>
          <p:cNvSpPr>
            <a:spLocks noGrp="1"/>
          </p:cNvSpPr>
          <p:nvPr>
            <p:ph idx="1"/>
          </p:nvPr>
        </p:nvSpPr>
        <p:spPr>
          <a:xfrm rot="21573414">
            <a:off x="-22860" y="1837690"/>
            <a:ext cx="11280140" cy="4067175"/>
          </a:xfrm>
        </p:spPr>
        <p:txBody>
          <a:bodyPr/>
          <a:p>
            <a:pPr indent="0" marL="0">
              <a:buNone/>
            </a:pPr>
          </a:p>
        </p:txBody>
      </p:sp>
      <p:pic>
        <p:nvPicPr>
          <p:cNvPr id="2097154" name="Picture 2097152"/>
          <p:cNvPicPr>
            <a:picLocks/>
          </p:cNvPicPr>
          <p:nvPr/>
        </p:nvPicPr>
        <p:blipFill>
          <a:blip xmlns:r="http://schemas.openxmlformats.org/officeDocument/2006/relationships" r:embed="rId1"/>
          <a:stretch>
            <a:fillRect/>
          </a:stretch>
        </p:blipFill>
        <p:spPr>
          <a:xfrm>
            <a:off x="247361" y="1793672"/>
            <a:ext cx="11696721" cy="3843378"/>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7" name="Title 1"/>
          <p:cNvSpPr>
            <a:spLocks noGrp="1"/>
          </p:cNvSpPr>
          <p:nvPr>
            <p:ph type="title"/>
          </p:nvPr>
        </p:nvSpPr>
        <p:spPr>
          <a:xfrm>
            <a:off x="581191" y="1036878"/>
            <a:ext cx="11029616" cy="530296"/>
          </a:xfrm>
        </p:spPr>
        <p:txBody>
          <a:bodyPr>
            <a:normAutofit/>
          </a:bodyPr>
          <a:p>
            <a:r>
              <a:rPr dirty="0" lang="en-IN">
                <a:solidFill>
                  <a:schemeClr val="accent1"/>
                </a:solidFill>
              </a:rPr>
              <a:t>IBM Certifications</a:t>
            </a:r>
            <a:br>
              <a:rPr altLang="en-GB" dirty="0" lang="en-US">
                <a:solidFill>
                  <a:schemeClr val="accent1"/>
                </a:solidFill>
              </a:rPr>
            </a:br>
            <a:r>
              <a:rPr altLang="en-GB" dirty="0" lang="en-US">
                <a:solidFill>
                  <a:schemeClr val="accent1"/>
                </a:solidFill>
              </a:rPr>
              <a:t>Screenshot/ credly certificate( RAG Lab)</a:t>
            </a:r>
            <a:endParaRPr altLang="en-US" lang="zh-CN"/>
          </a:p>
        </p:txBody>
      </p:sp>
      <p:pic>
        <p:nvPicPr>
          <p:cNvPr id="2097155" name="Picture 2097155"/>
          <p:cNvPicPr>
            <a:picLocks/>
          </p:cNvPicPr>
          <p:nvPr/>
        </p:nvPicPr>
        <p:blipFill>
          <a:blip xmlns:r="http://schemas.openxmlformats.org/officeDocument/2006/relationships" r:embed="rId1"/>
          <a:stretch>
            <a:fillRect/>
          </a:stretch>
        </p:blipFill>
        <p:spPr>
          <a:xfrm rot="15827">
            <a:off x="483870" y="1789430"/>
            <a:ext cx="11409680" cy="4389120"/>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1" name="TextBox 1048679"/>
          <p:cNvSpPr txBox="1"/>
          <p:nvPr/>
        </p:nvSpPr>
        <p:spPr>
          <a:xfrm>
            <a:off x="496793" y="759538"/>
            <a:ext cx="5561397" cy="993141"/>
          </a:xfrm>
          <a:prstGeom prst="rect"/>
          <a:ln>
            <a:noFill/>
            <a:prstDash val="solid"/>
          </a:ln>
        </p:spPr>
        <p:txBody>
          <a:bodyPr rtlCol="0" wrap="square">
            <a:spAutoFit/>
          </a:bodyPr>
          <a:p>
            <a:r>
              <a:rPr altLang="en-GB" sz="6000" lang="en-US">
                <a:solidFill>
                  <a:srgbClr val="000000"/>
                </a:solidFill>
              </a:rPr>
              <a:t>GITHUB LINK:-</a:t>
            </a:r>
            <a:endParaRPr sz="2800" lang="en-GB">
              <a:solidFill>
                <a:srgbClr val="000000"/>
              </a:solidFill>
            </a:endParaRPr>
          </a:p>
        </p:txBody>
      </p:sp>
      <p:sp>
        <p:nvSpPr>
          <p:cNvPr id="1048622" name="TextBox 1048680"/>
          <p:cNvSpPr txBox="1"/>
          <p:nvPr/>
        </p:nvSpPr>
        <p:spPr>
          <a:xfrm>
            <a:off x="204086" y="3219450"/>
            <a:ext cx="12044483" cy="510540"/>
          </a:xfrm>
          <a:prstGeom prst="rect"/>
        </p:spPr>
        <p:txBody>
          <a:bodyPr rtlCol="0" wrap="square">
            <a:spAutoFit/>
          </a:bodyPr>
          <a:p>
            <a:r>
              <a:rPr altLang="en-GB" sz="2800" lang="en-US">
                <a:solidFill>
                  <a:srgbClr val="000000"/>
                </a:solidFill>
              </a:rPr>
              <a:t>https://github.com/shaiksiddiq8247/IBM-SKILLUP.git</a:t>
            </a:r>
            <a:endParaRPr sz="2800" lang="en-GB">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panose="020B0604020202020204"/>
                <a:ea typeface="+mn-lt"/>
                <a:cs typeface="Arial" panose="020B0604020202020204"/>
              </a:rPr>
              <a:t>  </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Problem Statement </a:t>
            </a:r>
            <a:r>
              <a:rPr dirty="0" sz="2000" lang="en-US">
                <a:latin typeface="Arial" panose="020B0604020202020204"/>
                <a:ea typeface="+mn-lt"/>
                <a:cs typeface="Arial" panose="020B0604020202020204"/>
              </a:rPr>
              <a:t>(Should not include 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Proposed System/Solution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Calibri" panose="020F0502020204030204"/>
              </a:rPr>
              <a:t>System </a:t>
            </a:r>
            <a:r>
              <a:rPr b="1" dirty="0" sz="2000" lang="en-US">
                <a:latin typeface="Arial" panose="020B0604020202020204"/>
                <a:ea typeface="+mn-lt"/>
                <a:cs typeface="+mn-lt"/>
              </a:rPr>
              <a:t>Development Approach </a:t>
            </a:r>
            <a:r>
              <a:rPr dirty="0" sz="2000" lang="en-US">
                <a:latin typeface="Arial" panose="020B0604020202020204"/>
                <a:ea typeface="+mn-lt"/>
                <a:cs typeface="+mn-lt"/>
              </a:rPr>
              <a:t>(Technology Used) </a:t>
            </a:r>
            <a:endParaRPr dirty="0" lang="en-US">
              <a:latin typeface="Arial" panose="020B0604020202020204"/>
              <a:ea typeface="+mn-lt"/>
              <a:cs typeface="+mn-lt"/>
            </a:endParaRPr>
          </a:p>
          <a:p>
            <a:pPr indent="-305435" marL="305435"/>
            <a:r>
              <a:rPr b="1" dirty="0" sz="2000" lang="en-US">
                <a:latin typeface="Arial" panose="020B0604020202020204"/>
                <a:ea typeface="+mn-lt"/>
                <a:cs typeface="+mn-lt"/>
              </a:rPr>
              <a:t>Algorithm &amp; Deployment  </a:t>
            </a:r>
            <a:endParaRPr dirty="0" lang="en-US">
              <a:latin typeface="Arial" panose="020B0604020202020204"/>
              <a:cs typeface="Calibri" panose="020F0502020204030204"/>
            </a:endParaRPr>
          </a:p>
          <a:p>
            <a:pPr indent="-305435" marL="305435"/>
            <a:r>
              <a:rPr b="1" dirty="0" sz="2000" lang="en-US">
                <a:latin typeface="Arial" panose="020B0604020202020204"/>
                <a:ea typeface="+mn-lt"/>
                <a:cs typeface="Arial" panose="020B0604020202020204"/>
              </a:rPr>
              <a:t>Result (Output Image)</a:t>
            </a:r>
          </a:p>
          <a:p>
            <a:pPr indent="-305435" marL="305435"/>
            <a:r>
              <a:rPr b="1" dirty="0" sz="2000" lang="en-US">
                <a:latin typeface="Arial" panose="020B0604020202020204"/>
                <a:ea typeface="+mn-lt"/>
                <a:cs typeface="Arial" panose="020B0604020202020204"/>
              </a:rPr>
              <a:t>Conclusion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Future Scope</a:t>
            </a:r>
          </a:p>
          <a:p>
            <a:pPr indent="-305435" marL="305435"/>
            <a:r>
              <a:rPr b="1" dirty="0" sz="2000" lang="en-US">
                <a:latin typeface="Arial" panose="020B0604020202020204"/>
                <a:ea typeface="+mn-lt"/>
                <a:cs typeface="Arial" panose="020B0604020202020204"/>
              </a:rPr>
              <a:t>References</a:t>
            </a:r>
            <a:endParaRPr dirty="0" lang="en-US">
              <a:latin typeface="Arial" panose="020B0604020202020204"/>
              <a:cs typeface="Arial" panose="020B0604020202020204"/>
            </a:endParaRPr>
          </a:p>
          <a:p>
            <a:pPr indent="-305435" marL="305435"/>
            <a:endParaRPr dirty="0"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dirty="0" sz="3200" lang="en-IN">
                <a:solidFill>
                  <a:srgbClr val="0F0F0F"/>
                </a:solidFill>
                <a:ea typeface="+mn-lt"/>
                <a:cs typeface="+mn-lt"/>
              </a:rPr>
              <a:t>Example:</a:t>
            </a:r>
            <a:r>
              <a:rPr dirty="0" sz="2800" lang="en-IN">
                <a:solidFill>
                  <a:srgbClr val="0F0F0F"/>
                </a:solidFill>
                <a:ea typeface="+mn-lt"/>
                <a:cs typeface="+mn-lt"/>
              </a:rPr>
              <a:t> </a:t>
            </a:r>
            <a:r>
              <a:rPr altLang="en-GB" dirty="0" sz="2400" lang="en-US">
                <a:solidFill>
                  <a:srgbClr val="0F0F0F"/>
                </a:solidFill>
                <a:ea typeface="+mn-lt"/>
                <a:cs typeface="+mn-lt"/>
              </a:rPr>
              <a:t>The core problem is a lack of access to consistently safe and reliable drinking water sources, despite the existence of technologies and infrastructure improvements. While "improved" water sources like piped water, boreholes, and protected wells are more likely to be free from contamination, they don't guarantee water safety. Furthermore, even with improved sources, factors like accessibility, availability, and potential for contamination during distribution or storage can still compromise water quality and pose health risks. </a:t>
            </a:r>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Text Box 1048611"/>
          <p:cNvSpPr txBox="1"/>
          <p:nvPr/>
        </p:nvSpPr>
        <p:spPr>
          <a:xfrm rot="21593092">
            <a:off x="584221" y="1586431"/>
            <a:ext cx="11063421" cy="3025140"/>
          </a:xfrm>
          <a:prstGeom prst="rect"/>
        </p:spPr>
        <p:txBody>
          <a:bodyPr rtlCol="0" wrap="square">
            <a:spAutoFit/>
          </a:bodyPr>
          <a:p>
            <a:r>
              <a:rPr sz="2800" lang="en-GB">
                <a:solidFill>
                  <a:srgbClr val="000000"/>
                </a:solidFill>
              </a:rPr>
              <a:t>Improved sources of drinking water are those that are protected from contamination, primarily from fecal matter. These include piped water (into dwellings, yards, or public taps), boreholes, protected dug wells, protected springs, and rainwater collection. Unimproved sources, on the other hand, include unprotected wells, springs, surface water, and bottled water (if not accompanied by an improved source).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panose="020B0604020202020204"/>
                <a:ea typeface="+mj-lt"/>
                <a:cs typeface="Arial" panose="020B0604020202020204"/>
              </a:rPr>
              <a:t>System  Approach</a:t>
            </a:r>
            <a:endParaRPr sz="4400" lang="en-US">
              <a:solidFill>
                <a:schemeClr val="accent1"/>
              </a:solidFill>
              <a:latin typeface="Calibri Light" panose="020F0302020204030204"/>
              <a:cs typeface="Calibri Light" panose="020F0302020204030204"/>
            </a:endParaRPr>
          </a:p>
        </p:txBody>
      </p:sp>
      <p:sp>
        <p:nvSpPr>
          <p:cNvPr id="1048602" name="Text Box 1048613"/>
          <p:cNvSpPr txBox="1"/>
          <p:nvPr/>
        </p:nvSpPr>
        <p:spPr>
          <a:xfrm>
            <a:off x="0" y="1560139"/>
            <a:ext cx="11960869" cy="3025140"/>
          </a:xfrm>
          <a:prstGeom prst="rect"/>
        </p:spPr>
        <p:txBody>
          <a:bodyPr rtlCol="0" wrap="square">
            <a:spAutoFit/>
          </a:bodyPr>
          <a:p>
            <a:r>
              <a:rPr sz="2800" lang="en-GB">
                <a:solidFill>
                  <a:srgbClr val="000000"/>
                </a:solidFill>
              </a:rPr>
              <a:t>An improved source of drinking water system approach focuses on providing access to water sources that are less susceptible to contamination compared to unimproved sources. These sources include piped water into the dwelling, public standpipes, boreholes, protected dug wells, protected springs, and rainwater collection. Improved sources aim to reduce the risk of waterborne diseases by minimizing exposure to fecal matter and other contaminants.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04" name="Content Placeholder 1"/>
          <p:cNvSpPr>
            <a:spLocks noGrp="1"/>
          </p:cNvSpPr>
          <p:nvPr>
            <p:ph idx="1"/>
          </p:nvPr>
        </p:nvSpPr>
        <p:spPr>
          <a:xfrm>
            <a:off x="303030" y="1310710"/>
            <a:ext cx="11307777" cy="4664640"/>
          </a:xfrm>
        </p:spPr>
        <p:txBody>
          <a:bodyPr/>
          <a:p>
            <a:pPr indent="-305435" marL="305435"/>
            <a:r>
              <a:rPr dirty="0" sz="2800" lang="en-IN"/>
              <a:t>Improved sources of drinking water are those that are protected from contamination, particularly fecal matter. These sources include piped water connections, public taps or standpipes, tube wells or boreholes, protected dug wells, protected springs, and rainwater collection. The deployment of these sources often involves community engagement, infrastructure development, and ongoing monitoring to ensure sustainability and effectiveness.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Result</a:t>
            </a:r>
            <a:endParaRPr lang="en-US"/>
          </a:p>
        </p:txBody>
      </p:sp>
      <p:sp>
        <p:nvSpPr>
          <p:cNvPr id="1048606" name="Content Placeholder 1"/>
          <p:cNvSpPr>
            <a:spLocks noGrp="1"/>
          </p:cNvSpPr>
          <p:nvPr>
            <p:ph idx="1"/>
          </p:nvPr>
        </p:nvSpPr>
        <p:spPr/>
        <p:txBody>
          <a:bodyPr>
            <a:normAutofit/>
          </a:bodyPr>
          <a:p>
            <a:pPr indent="0" marL="0">
              <a:buNone/>
            </a:pPr>
            <a:r>
              <a:rPr altLang="en-GB" dirty="0" sz="2400" lang="en-US">
                <a:solidFill>
                  <a:srgbClr val="0F0F0F"/>
                </a:solidFill>
                <a:ea typeface="+mn-lt"/>
                <a:cs typeface="+mn-lt"/>
              </a:rPr>
              <a:t>Improved sources of drinking water, such as household connections, public standpipes, and protected wells, significantly reduce the risk of waterborne diseases and improve overall health outcomes. Access to these improved sources can lead to economic benefits by reducing time spent collecting water and healthcare costs associated with waterborne illnesses. Children, in particular, benefit from improved water sources through better health, leading to increased school attendance and positive long-term consequences. </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Conclusion</a:t>
            </a:r>
            <a:endParaRPr lang="en-US"/>
          </a:p>
        </p:txBody>
      </p:sp>
      <p:sp>
        <p:nvSpPr>
          <p:cNvPr id="1048608" name="Content Placeholder 1"/>
          <p:cNvSpPr>
            <a:spLocks noGrp="1"/>
          </p:cNvSpPr>
          <p:nvPr>
            <p:ph idx="1"/>
          </p:nvPr>
        </p:nvSpPr>
        <p:spPr/>
        <p:txBody>
          <a:bodyPr>
            <a:normAutofit/>
          </a:bodyPr>
          <a:p>
            <a:pPr indent="-305435" marL="305435"/>
            <a:r>
              <a:rPr altLang="en-GB" dirty="0" sz="2000" lang="en-US">
                <a:solidFill>
                  <a:srgbClr val="0F0F0F"/>
                </a:solidFill>
                <a:ea typeface="+mn-lt"/>
                <a:cs typeface="+mn-lt"/>
              </a:rPr>
              <a:t> Improved sources of drinking water, such as piped connections and protected wells, lead to significant public health, social, and economic benefits. These benefits include reduced incidence of waterborne illnesses, increased productivity due to time savings in water collection, and positive impacts on education and overall well-being. </a:t>
            </a:r>
            <a:endParaRPr dirty="0" sz="2000" lang="en-IN"/>
          </a:p>
          <a:p>
            <a:pPr indent="0" marL="0">
              <a:buNone/>
            </a:pP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r>
              <a:rPr altLang="en-GB" b="1" dirty="0" sz="2000" lang="en-US"/>
              <a:t>Improved drinking water sources, like piped water and protected wells, are crucial for public health and sustainable development. Future scope involves expanding access to these improved sources, particularly in underserved areas, and ensuring water quality through comprehensive risk management approaches like Water Safety Plans. This includes addressing challenges like water scarcity, pollution, and the impacts of climate change, while also promoting innovation, private sector participation, and behavior change. </a:t>
            </a:r>
            <a:endParaRPr b="1" dirty="0" sz="2000" lang="en-US"/>
          </a:p>
          <a:p>
            <a:pPr indent="-305435" marL="305435"/>
            <a:endParaRPr dirty="0" sz="2000"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panose="020B0604020202020204"/>
                <a:cs typeface="Arial" panose="020B0604020202020204"/>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PROJECT TITLE</dc:title>
  <dc:creator>Vaibhav Ostwal</dc:creator>
  <cp:lastModifiedBy>shaik mahammad siddiq</cp:lastModifiedBy>
  <dcterms:created xsi:type="dcterms:W3CDTF">2025-08-02T17:31:51Z</dcterms:created>
  <dcterms:modified xsi:type="dcterms:W3CDTF">2025-08-09T13:57:20Z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a2c1fe67360346dcb3991b58c25e80a7</vt:lpwstr>
  </property>
  <property fmtid="{D5CDD505-2E9C-101B-9397-08002B2CF9AE}" pid="4" name="KSOProductBuildVer">
    <vt:lpwstr>1033-12.2.0.21931</vt:lpwstr>
  </property>
</Properties>
</file>