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8"/>
  </p:notesMasterIdLst>
  <p:handoutMasterIdLst>
    <p:handoutMasterId r:id="rId9"/>
  </p:handoutMasterIdLst>
  <p:sldIdLst>
    <p:sldId id="278" r:id="rId5"/>
    <p:sldId id="276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E1FC25-1AD8-911C-C69B-4EE62453E9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2FB36B-8047-B704-7BFC-BEABB03999A9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5AD84F-49D8-E6E9-C2E7-EF696FD5EA4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96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96891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74412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44345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88750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383772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908574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2318844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481559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E84627-4D07-B1D9-0D8E-F3FDB76EB832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390618-B31A-2081-4E30-755485A9E5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8DE596-78A5-7146-0591-F74B702E02BA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715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4A6B90-CDE9-BD16-3499-7F3A7137DBE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85A12D-81D7-8B68-2670-7E4E8B2B91FD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E8A5EC-4B26-B2EC-F112-867F2B383025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64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48723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33842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916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0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56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304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359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660" r:id="rId18"/>
    <p:sldLayoutId id="2147483661" r:id="rId19"/>
    <p:sldLayoutId id="2147483665" r:id="rId20"/>
    <p:sldLayoutId id="2147483662" r:id="rId21"/>
    <p:sldLayoutId id="2147483664" r:id="rId22"/>
    <p:sldLayoutId id="2147483663" r:id="rId23"/>
    <p:sldLayoutId id="2147483652" r:id="rId24"/>
    <p:sldLayoutId id="2147483666" r:id="rId25"/>
    <p:sldLayoutId id="2147483658" r:id="rId26"/>
    <p:sldLayoutId id="2147483654" r:id="rId2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D30B2-6F85-B322-2FEA-27B66C9C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62822"/>
            <a:ext cx="9455888" cy="575321"/>
          </a:xfrm>
        </p:spPr>
        <p:txBody>
          <a:bodyPr/>
          <a:lstStyle/>
          <a:p>
            <a:r>
              <a:rPr lang="en-US" b="1" dirty="0"/>
              <a:t>WEEKLY PROGRESS REPORT 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50179-3C90-2B84-B9ED-3F25D32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236E8-3ACD-8F80-CB0B-0369253C78A8}"/>
              </a:ext>
            </a:extLst>
          </p:cNvPr>
          <p:cNvSpPr txBox="1"/>
          <p:nvPr/>
        </p:nvSpPr>
        <p:spPr>
          <a:xfrm>
            <a:off x="8880419" y="5124893"/>
            <a:ext cx="249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SHAIK SIRAJ</a:t>
            </a:r>
          </a:p>
          <a:p>
            <a:r>
              <a:rPr lang="en-US" b="1" dirty="0"/>
              <a:t>217Z1A1254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02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0DB24-0249-AD01-6A54-74FEB6DF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D6E94-2214-3CC0-735D-A755C0D9EE12}"/>
              </a:ext>
            </a:extLst>
          </p:cNvPr>
          <p:cNvSpPr txBox="1">
            <a:spLocks/>
          </p:cNvSpPr>
          <p:nvPr/>
        </p:nvSpPr>
        <p:spPr>
          <a:xfrm>
            <a:off x="603504" y="1463040"/>
            <a:ext cx="10515600" cy="575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PROGRESS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831307B9-1BC5-15B5-9618-18B7E7320738}"/>
              </a:ext>
            </a:extLst>
          </p:cNvPr>
          <p:cNvSpPr txBox="1">
            <a:spLocks/>
          </p:cNvSpPr>
          <p:nvPr/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049CE9-5F1E-15B8-B33F-EF18B12AB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86920"/>
              </p:ext>
            </p:extLst>
          </p:nvPr>
        </p:nvGraphicFramePr>
        <p:xfrm>
          <a:off x="843280" y="3188546"/>
          <a:ext cx="10861040" cy="243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39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72247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805499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108636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4405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8814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Xml,Json,Html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4405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5227CB-BA4B-AA90-6E13-F4D76CC37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480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9D34C1-CFDA-4D93-DDA4-D7D05F9A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49672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98E8254-C923-17A8-9304-EC5AF546A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38441"/>
              </p:ext>
            </p:extLst>
          </p:nvPr>
        </p:nvGraphicFramePr>
        <p:xfrm>
          <a:off x="843280" y="6070076"/>
          <a:ext cx="10861040" cy="57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9073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816132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39472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Workato</a:t>
                      </a:r>
                      <a:r>
                        <a:rPr lang="en-US" dirty="0"/>
                        <a:t> </a:t>
                      </a:r>
                      <a:r>
                        <a:rPr lang="en-US" sz="1400" dirty="0"/>
                        <a:t>registration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195A390-751B-6A7D-F7A3-254752D35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91246"/>
              </p:ext>
            </p:extLst>
          </p:nvPr>
        </p:nvGraphicFramePr>
        <p:xfrm>
          <a:off x="843280" y="5551916"/>
          <a:ext cx="10861040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9073">
                  <a:extLst>
                    <a:ext uri="{9D8B030D-6E8A-4147-A177-3AD203B41FA5}">
                      <a16:colId xmlns:a16="http://schemas.microsoft.com/office/drawing/2014/main" val="1207095971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306343575"/>
                    </a:ext>
                  </a:extLst>
                </a:gridCol>
                <a:gridCol w="805499">
                  <a:extLst>
                    <a:ext uri="{9D8B030D-6E8A-4147-A177-3AD203B41FA5}">
                      <a16:colId xmlns:a16="http://schemas.microsoft.com/office/drawing/2014/main" val="725883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75554145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71418429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14687925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0798348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59652912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259949037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3541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Joins,xml</a:t>
                      </a:r>
                      <a:r>
                        <a:rPr lang="en-US" sz="1400" dirty="0"/>
                        <a:t> to </a:t>
                      </a:r>
                      <a:r>
                        <a:rPr lang="en-US" sz="1400" dirty="0" err="1"/>
                        <a:t>json</a:t>
                      </a:r>
                      <a:r>
                        <a:rPr lang="en-US" sz="1400" dirty="0"/>
                        <a:t> ,dbms queries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1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7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6BE69-1660-B1BA-07F3-208105A4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0E7E1-BDE7-FE80-5F31-30BEE983D528}"/>
              </a:ext>
            </a:extLst>
          </p:cNvPr>
          <p:cNvSpPr txBox="1"/>
          <p:nvPr/>
        </p:nvSpPr>
        <p:spPr>
          <a:xfrm>
            <a:off x="3785191" y="2806995"/>
            <a:ext cx="61562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THANK YOU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781350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40</TotalTime>
  <Words>74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WEEKLY PROGRESS REPORT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SHAIK SIRAJ</cp:lastModifiedBy>
  <cp:revision>3</cp:revision>
  <dcterms:created xsi:type="dcterms:W3CDTF">2024-05-26T06:57:35Z</dcterms:created>
  <dcterms:modified xsi:type="dcterms:W3CDTF">2024-05-26T09:56:43Z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