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893" r:id="rId2"/>
    <p:sldId id="885" r:id="rId3"/>
    <p:sldId id="877" r:id="rId4"/>
    <p:sldId id="876" r:id="rId5"/>
    <p:sldId id="886" r:id="rId6"/>
    <p:sldId id="299" r:id="rId7"/>
    <p:sldId id="857" r:id="rId8"/>
    <p:sldId id="878" r:id="rId9"/>
    <p:sldId id="888"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58" userDrawn="1">
          <p15:clr>
            <a:srgbClr val="A4A3A4"/>
          </p15:clr>
        </p15:guide>
        <p15:guide id="2" pos="3772" userDrawn="1">
          <p15:clr>
            <a:srgbClr val="A4A3A4"/>
          </p15:clr>
        </p15:guide>
        <p15:guide id="3" pos="6992" userDrawn="1">
          <p15:clr>
            <a:srgbClr val="A4A3A4"/>
          </p15:clr>
        </p15:guide>
        <p15:guide id="4" pos="68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293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35" autoAdjust="0"/>
    <p:restoredTop sz="94660"/>
  </p:normalViewPr>
  <p:slideViewPr>
    <p:cSldViewPr snapToGrid="0">
      <p:cViewPr>
        <p:scale>
          <a:sx n="75" d="100"/>
          <a:sy n="75" d="100"/>
        </p:scale>
        <p:origin x="931" y="278"/>
      </p:cViewPr>
      <p:guideLst>
        <p:guide orient="horz" pos="958"/>
        <p:guide pos="3772"/>
        <p:guide pos="6992"/>
        <p:guide pos="688"/>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101714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1F0F8AF6-BDE4-DB9B-3B10-DC2526E3E9BA}"/>
              </a:ext>
            </a:extLst>
          </p:cNvPr>
          <p:cNvSpPr>
            <a:spLocks noGrp="1"/>
          </p:cNvSpPr>
          <p:nvPr>
            <p:ph type="pic" sz="quarter" idx="10"/>
          </p:nvPr>
        </p:nvSpPr>
        <p:spPr>
          <a:xfrm>
            <a:off x="0" y="0"/>
            <a:ext cx="12192000" cy="2583542"/>
          </a:xfrm>
          <a:prstGeom prst="rect">
            <a:avLst/>
          </a:prstGeom>
          <a:solidFill>
            <a:schemeClr val="bg1">
              <a:lumMod val="95000"/>
            </a:schemeClr>
          </a:solidFill>
        </p:spPr>
        <p:txBody>
          <a:bodyPr wrap="square" anchor="ctr">
            <a:noAutofit/>
          </a:bodyPr>
          <a:lstStyle>
            <a:lvl1pPr>
              <a:defRPr lang="en-ID" sz="1500">
                <a:solidFill>
                  <a:schemeClr val="bg1">
                    <a:lumMod val="75000"/>
                  </a:schemeClr>
                </a:solidFill>
              </a:defRPr>
            </a:lvl1pPr>
          </a:lstStyle>
          <a:p>
            <a:pPr marL="0" lvl="0" indent="0" algn="ctr">
              <a:buNone/>
            </a:pPr>
            <a:endParaRPr lang="en-ID"/>
          </a:p>
        </p:txBody>
      </p:sp>
    </p:spTree>
    <p:extLst>
      <p:ext uri="{BB962C8B-B14F-4D97-AF65-F5344CB8AC3E}">
        <p14:creationId xmlns:p14="http://schemas.microsoft.com/office/powerpoint/2010/main" val="69488049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Picture Placeholder 4">
            <a:extLst>
              <a:ext uri="{FF2B5EF4-FFF2-40B4-BE49-F238E27FC236}">
                <a16:creationId xmlns:a16="http://schemas.microsoft.com/office/drawing/2014/main" id="{C004547E-27A4-4F48-7EA2-3E0B994C118A}"/>
              </a:ext>
            </a:extLst>
          </p:cNvPr>
          <p:cNvSpPr>
            <a:spLocks noGrp="1"/>
          </p:cNvSpPr>
          <p:nvPr>
            <p:ph type="pic" sz="quarter" idx="10" hasCustomPrompt="1"/>
          </p:nvPr>
        </p:nvSpPr>
        <p:spPr>
          <a:xfrm>
            <a:off x="4964131" y="1816159"/>
            <a:ext cx="5556847" cy="3225682"/>
          </a:xfrm>
          <a:prstGeom prst="roundRect">
            <a:avLst>
              <a:gd name="adj" fmla="val 12040"/>
            </a:avLst>
          </a:prstGeom>
          <a:solidFill>
            <a:schemeClr val="bg1">
              <a:lumMod val="95000"/>
            </a:schemeClr>
          </a:solidFill>
        </p:spPr>
        <p:txBody>
          <a:bodyPr wrap="square" anchor="ctr">
            <a:noAutofit/>
          </a:bodyPr>
          <a:lstStyle>
            <a:lvl1pPr>
              <a:defRPr lang="en-US" sz="1500" dirty="0">
                <a:solidFill>
                  <a:schemeClr val="bg1">
                    <a:lumMod val="75000"/>
                  </a:schemeClr>
                </a:solidFill>
              </a:defRPr>
            </a:lvl1pPr>
          </a:lstStyle>
          <a:p>
            <a:pPr marL="0" lvl="0" indent="0" algn="ctr">
              <a:buNone/>
            </a:pPr>
            <a:r>
              <a:rPr lang="en-US" dirty="0"/>
              <a:t>Image Placeholder</a:t>
            </a:r>
          </a:p>
        </p:txBody>
      </p:sp>
    </p:spTree>
    <p:extLst>
      <p:ext uri="{BB962C8B-B14F-4D97-AF65-F5344CB8AC3E}">
        <p14:creationId xmlns:p14="http://schemas.microsoft.com/office/powerpoint/2010/main" val="235081977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1_Title and Conten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E089899E-D4F1-4D1A-3783-5011A32E3352}"/>
              </a:ext>
            </a:extLst>
          </p:cNvPr>
          <p:cNvSpPr>
            <a:spLocks noGrp="1"/>
          </p:cNvSpPr>
          <p:nvPr>
            <p:ph type="pic" sz="quarter" idx="10" hasCustomPrompt="1"/>
          </p:nvPr>
        </p:nvSpPr>
        <p:spPr>
          <a:xfrm>
            <a:off x="4796729" y="1"/>
            <a:ext cx="2642676" cy="5582051"/>
          </a:xfrm>
          <a:custGeom>
            <a:avLst/>
            <a:gdLst>
              <a:gd name="connsiteX0" fmla="*/ 0 w 2642676"/>
              <a:gd name="connsiteY0" fmla="*/ 0 h 5582051"/>
              <a:gd name="connsiteX1" fmla="*/ 2642676 w 2642676"/>
              <a:gd name="connsiteY1" fmla="*/ 0 h 5582051"/>
              <a:gd name="connsiteX2" fmla="*/ 2642676 w 2642676"/>
              <a:gd name="connsiteY2" fmla="*/ 5582051 h 5582051"/>
              <a:gd name="connsiteX3" fmla="*/ 0 w 2642676"/>
              <a:gd name="connsiteY3" fmla="*/ 5582051 h 5582051"/>
            </a:gdLst>
            <a:ahLst/>
            <a:cxnLst>
              <a:cxn ang="0">
                <a:pos x="connsiteX0" y="connsiteY0"/>
              </a:cxn>
              <a:cxn ang="0">
                <a:pos x="connsiteX1" y="connsiteY1"/>
              </a:cxn>
              <a:cxn ang="0">
                <a:pos x="connsiteX2" y="connsiteY2"/>
              </a:cxn>
              <a:cxn ang="0">
                <a:pos x="connsiteX3" y="connsiteY3"/>
              </a:cxn>
            </a:cxnLst>
            <a:rect l="l" t="t" r="r" b="b"/>
            <a:pathLst>
              <a:path w="2642676" h="5582051">
                <a:moveTo>
                  <a:pt x="0" y="0"/>
                </a:moveTo>
                <a:lnTo>
                  <a:pt x="2642676" y="0"/>
                </a:lnTo>
                <a:lnTo>
                  <a:pt x="2642676" y="5582051"/>
                </a:lnTo>
                <a:lnTo>
                  <a:pt x="0" y="5582051"/>
                </a:lnTo>
                <a:close/>
              </a:path>
            </a:pathLst>
          </a:custGeom>
          <a:solidFill>
            <a:schemeClr val="bg1">
              <a:lumMod val="95000"/>
            </a:schemeClr>
          </a:solidFill>
        </p:spPr>
        <p:txBody>
          <a:bodyPr/>
          <a:lstStyle>
            <a:lvl1pPr>
              <a:defRPr lang="en-US" dirty="0"/>
            </a:lvl1pPr>
          </a:lstStyle>
          <a:p>
            <a:pPr marL="0" marR="0" lvl="0" indent="0" fontAlgn="auto">
              <a:spcAft>
                <a:spcPts val="0"/>
              </a:spcAft>
              <a:buClrTx/>
              <a:buSzTx/>
              <a:buNone/>
              <a:tabLst/>
            </a:pPr>
            <a:r>
              <a:rPr lang="en-US" dirty="0"/>
              <a:t>Image Placeholder</a:t>
            </a:r>
          </a:p>
        </p:txBody>
      </p:sp>
    </p:spTree>
    <p:extLst>
      <p:ext uri="{BB962C8B-B14F-4D97-AF65-F5344CB8AC3E}">
        <p14:creationId xmlns:p14="http://schemas.microsoft.com/office/powerpoint/2010/main" val="322759998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0_Title and Conten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F2072FBD-334C-9195-5C79-89838E137F9D}"/>
              </a:ext>
            </a:extLst>
          </p:cNvPr>
          <p:cNvSpPr>
            <a:spLocks noGrp="1"/>
          </p:cNvSpPr>
          <p:nvPr>
            <p:ph type="pic" sz="quarter" idx="10" hasCustomPrompt="1"/>
          </p:nvPr>
        </p:nvSpPr>
        <p:spPr>
          <a:xfrm>
            <a:off x="4591595" y="1136631"/>
            <a:ext cx="2914105" cy="3124200"/>
          </a:xfrm>
          <a:custGeom>
            <a:avLst/>
            <a:gdLst>
              <a:gd name="connsiteX0" fmla="*/ 177352 w 2914105"/>
              <a:gd name="connsiteY0" fmla="*/ 0 h 3124200"/>
              <a:gd name="connsiteX1" fmla="*/ 2736753 w 2914105"/>
              <a:gd name="connsiteY1" fmla="*/ 0 h 3124200"/>
              <a:gd name="connsiteX2" fmla="*/ 2914105 w 2914105"/>
              <a:gd name="connsiteY2" fmla="*/ 177352 h 3124200"/>
              <a:gd name="connsiteX3" fmla="*/ 2914105 w 2914105"/>
              <a:gd name="connsiteY3" fmla="*/ 2946848 h 3124200"/>
              <a:gd name="connsiteX4" fmla="*/ 2736753 w 2914105"/>
              <a:gd name="connsiteY4" fmla="*/ 3124200 h 3124200"/>
              <a:gd name="connsiteX5" fmla="*/ 177352 w 2914105"/>
              <a:gd name="connsiteY5" fmla="*/ 3124200 h 3124200"/>
              <a:gd name="connsiteX6" fmla="*/ 0 w 2914105"/>
              <a:gd name="connsiteY6" fmla="*/ 2946848 h 3124200"/>
              <a:gd name="connsiteX7" fmla="*/ 0 w 2914105"/>
              <a:gd name="connsiteY7" fmla="*/ 177352 h 3124200"/>
              <a:gd name="connsiteX8" fmla="*/ 177352 w 2914105"/>
              <a:gd name="connsiteY8" fmla="*/ 0 h 312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14105" h="3124200">
                <a:moveTo>
                  <a:pt x="177352" y="0"/>
                </a:moveTo>
                <a:lnTo>
                  <a:pt x="2736753" y="0"/>
                </a:lnTo>
                <a:cubicBezTo>
                  <a:pt x="2834702" y="0"/>
                  <a:pt x="2914105" y="79403"/>
                  <a:pt x="2914105" y="177352"/>
                </a:cubicBezTo>
                <a:lnTo>
                  <a:pt x="2914105" y="2946848"/>
                </a:lnTo>
                <a:cubicBezTo>
                  <a:pt x="2914105" y="3044797"/>
                  <a:pt x="2834702" y="3124200"/>
                  <a:pt x="2736753" y="3124200"/>
                </a:cubicBezTo>
                <a:lnTo>
                  <a:pt x="177352" y="3124200"/>
                </a:lnTo>
                <a:cubicBezTo>
                  <a:pt x="79403" y="3124200"/>
                  <a:pt x="0" y="3044797"/>
                  <a:pt x="0" y="2946848"/>
                </a:cubicBezTo>
                <a:lnTo>
                  <a:pt x="0" y="177352"/>
                </a:lnTo>
                <a:cubicBezTo>
                  <a:pt x="0" y="79403"/>
                  <a:pt x="79403" y="0"/>
                  <a:pt x="177352" y="0"/>
                </a:cubicBezTo>
                <a:close/>
              </a:path>
            </a:pathLst>
          </a:custGeom>
          <a:solidFill>
            <a:schemeClr val="bg1">
              <a:lumMod val="95000"/>
            </a:schemeClr>
          </a:solidFill>
        </p:spPr>
        <p:txBody>
          <a:bodyPr wrap="square" anchor="ctr">
            <a:noAutofit/>
          </a:bodyPr>
          <a:lstStyle>
            <a:lvl1pPr>
              <a:defRPr lang="en-US" sz="1500" dirty="0">
                <a:solidFill>
                  <a:schemeClr val="bg1">
                    <a:lumMod val="75000"/>
                  </a:schemeClr>
                </a:solidFill>
              </a:defRPr>
            </a:lvl1pPr>
          </a:lstStyle>
          <a:p>
            <a:pPr marL="0" lvl="0" indent="0" algn="ctr">
              <a:buNone/>
            </a:pPr>
            <a:r>
              <a:rPr lang="en-US" dirty="0"/>
              <a:t>Image Placeholder</a:t>
            </a:r>
          </a:p>
        </p:txBody>
      </p:sp>
      <p:sp>
        <p:nvSpPr>
          <p:cNvPr id="10" name="Picture Placeholder 9">
            <a:extLst>
              <a:ext uri="{FF2B5EF4-FFF2-40B4-BE49-F238E27FC236}">
                <a16:creationId xmlns:a16="http://schemas.microsoft.com/office/drawing/2014/main" id="{FB063A37-DBF6-43D7-CA96-8B6A3A7D7022}"/>
              </a:ext>
            </a:extLst>
          </p:cNvPr>
          <p:cNvSpPr>
            <a:spLocks noGrp="1"/>
          </p:cNvSpPr>
          <p:nvPr>
            <p:ph type="pic" sz="quarter" idx="11" hasCustomPrompt="1"/>
          </p:nvPr>
        </p:nvSpPr>
        <p:spPr>
          <a:xfrm>
            <a:off x="7877448" y="1136631"/>
            <a:ext cx="2914105" cy="3124200"/>
          </a:xfrm>
          <a:custGeom>
            <a:avLst/>
            <a:gdLst>
              <a:gd name="connsiteX0" fmla="*/ 177352 w 2914105"/>
              <a:gd name="connsiteY0" fmla="*/ 0 h 3124200"/>
              <a:gd name="connsiteX1" fmla="*/ 2736753 w 2914105"/>
              <a:gd name="connsiteY1" fmla="*/ 0 h 3124200"/>
              <a:gd name="connsiteX2" fmla="*/ 2914105 w 2914105"/>
              <a:gd name="connsiteY2" fmla="*/ 177352 h 3124200"/>
              <a:gd name="connsiteX3" fmla="*/ 2914105 w 2914105"/>
              <a:gd name="connsiteY3" fmla="*/ 2946848 h 3124200"/>
              <a:gd name="connsiteX4" fmla="*/ 2736753 w 2914105"/>
              <a:gd name="connsiteY4" fmla="*/ 3124200 h 3124200"/>
              <a:gd name="connsiteX5" fmla="*/ 177352 w 2914105"/>
              <a:gd name="connsiteY5" fmla="*/ 3124200 h 3124200"/>
              <a:gd name="connsiteX6" fmla="*/ 0 w 2914105"/>
              <a:gd name="connsiteY6" fmla="*/ 2946848 h 3124200"/>
              <a:gd name="connsiteX7" fmla="*/ 0 w 2914105"/>
              <a:gd name="connsiteY7" fmla="*/ 177352 h 3124200"/>
              <a:gd name="connsiteX8" fmla="*/ 177352 w 2914105"/>
              <a:gd name="connsiteY8" fmla="*/ 0 h 312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14105" h="3124200">
                <a:moveTo>
                  <a:pt x="177352" y="0"/>
                </a:moveTo>
                <a:lnTo>
                  <a:pt x="2736753" y="0"/>
                </a:lnTo>
                <a:cubicBezTo>
                  <a:pt x="2834702" y="0"/>
                  <a:pt x="2914105" y="79403"/>
                  <a:pt x="2914105" y="177352"/>
                </a:cubicBezTo>
                <a:lnTo>
                  <a:pt x="2914105" y="2946848"/>
                </a:lnTo>
                <a:cubicBezTo>
                  <a:pt x="2914105" y="3044797"/>
                  <a:pt x="2834702" y="3124200"/>
                  <a:pt x="2736753" y="3124200"/>
                </a:cubicBezTo>
                <a:lnTo>
                  <a:pt x="177352" y="3124200"/>
                </a:lnTo>
                <a:cubicBezTo>
                  <a:pt x="79403" y="3124200"/>
                  <a:pt x="0" y="3044797"/>
                  <a:pt x="0" y="2946848"/>
                </a:cubicBezTo>
                <a:lnTo>
                  <a:pt x="0" y="177352"/>
                </a:lnTo>
                <a:cubicBezTo>
                  <a:pt x="0" y="79403"/>
                  <a:pt x="79403" y="0"/>
                  <a:pt x="177352" y="0"/>
                </a:cubicBezTo>
                <a:close/>
              </a:path>
            </a:pathLst>
          </a:custGeom>
          <a:solidFill>
            <a:schemeClr val="bg1">
              <a:lumMod val="95000"/>
            </a:schemeClr>
          </a:solidFill>
        </p:spPr>
        <p:txBody>
          <a:bodyPr wrap="square" anchor="ctr">
            <a:noAutofit/>
          </a:bodyPr>
          <a:lstStyle>
            <a:lvl1pPr>
              <a:defRPr lang="en-US" sz="1500" dirty="0">
                <a:solidFill>
                  <a:schemeClr val="bg1">
                    <a:lumMod val="75000"/>
                  </a:schemeClr>
                </a:solidFill>
              </a:defRPr>
            </a:lvl1pPr>
          </a:lstStyle>
          <a:p>
            <a:pPr marL="0" lvl="0" indent="0" algn="ctr">
              <a:buNone/>
            </a:pPr>
            <a:r>
              <a:rPr lang="en-US" dirty="0"/>
              <a:t>Image Placeholder</a:t>
            </a:r>
          </a:p>
        </p:txBody>
      </p:sp>
      <p:sp>
        <p:nvSpPr>
          <p:cNvPr id="11" name="Picture Placeholder 10">
            <a:extLst>
              <a:ext uri="{FF2B5EF4-FFF2-40B4-BE49-F238E27FC236}">
                <a16:creationId xmlns:a16="http://schemas.microsoft.com/office/drawing/2014/main" id="{0D03C0D9-3F20-8F4B-BA50-951008446D39}"/>
              </a:ext>
            </a:extLst>
          </p:cNvPr>
          <p:cNvSpPr>
            <a:spLocks noGrp="1"/>
          </p:cNvSpPr>
          <p:nvPr>
            <p:ph type="pic" sz="quarter" idx="12" hasCustomPrompt="1"/>
          </p:nvPr>
        </p:nvSpPr>
        <p:spPr>
          <a:xfrm>
            <a:off x="1305742" y="1136631"/>
            <a:ext cx="2914105" cy="3124200"/>
          </a:xfrm>
          <a:custGeom>
            <a:avLst/>
            <a:gdLst>
              <a:gd name="connsiteX0" fmla="*/ 177352 w 2914105"/>
              <a:gd name="connsiteY0" fmla="*/ 0 h 3124200"/>
              <a:gd name="connsiteX1" fmla="*/ 2736753 w 2914105"/>
              <a:gd name="connsiteY1" fmla="*/ 0 h 3124200"/>
              <a:gd name="connsiteX2" fmla="*/ 2914105 w 2914105"/>
              <a:gd name="connsiteY2" fmla="*/ 177352 h 3124200"/>
              <a:gd name="connsiteX3" fmla="*/ 2914105 w 2914105"/>
              <a:gd name="connsiteY3" fmla="*/ 2946848 h 3124200"/>
              <a:gd name="connsiteX4" fmla="*/ 2736753 w 2914105"/>
              <a:gd name="connsiteY4" fmla="*/ 3124200 h 3124200"/>
              <a:gd name="connsiteX5" fmla="*/ 177352 w 2914105"/>
              <a:gd name="connsiteY5" fmla="*/ 3124200 h 3124200"/>
              <a:gd name="connsiteX6" fmla="*/ 0 w 2914105"/>
              <a:gd name="connsiteY6" fmla="*/ 2946848 h 3124200"/>
              <a:gd name="connsiteX7" fmla="*/ 0 w 2914105"/>
              <a:gd name="connsiteY7" fmla="*/ 177352 h 3124200"/>
              <a:gd name="connsiteX8" fmla="*/ 177352 w 2914105"/>
              <a:gd name="connsiteY8" fmla="*/ 0 h 312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14105" h="3124200">
                <a:moveTo>
                  <a:pt x="177352" y="0"/>
                </a:moveTo>
                <a:lnTo>
                  <a:pt x="2736753" y="0"/>
                </a:lnTo>
                <a:cubicBezTo>
                  <a:pt x="2834702" y="0"/>
                  <a:pt x="2914105" y="79403"/>
                  <a:pt x="2914105" y="177352"/>
                </a:cubicBezTo>
                <a:lnTo>
                  <a:pt x="2914105" y="2946848"/>
                </a:lnTo>
                <a:cubicBezTo>
                  <a:pt x="2914105" y="3044797"/>
                  <a:pt x="2834702" y="3124200"/>
                  <a:pt x="2736753" y="3124200"/>
                </a:cubicBezTo>
                <a:lnTo>
                  <a:pt x="177352" y="3124200"/>
                </a:lnTo>
                <a:cubicBezTo>
                  <a:pt x="79403" y="3124200"/>
                  <a:pt x="0" y="3044797"/>
                  <a:pt x="0" y="2946848"/>
                </a:cubicBezTo>
                <a:lnTo>
                  <a:pt x="0" y="177352"/>
                </a:lnTo>
                <a:cubicBezTo>
                  <a:pt x="0" y="79403"/>
                  <a:pt x="79403" y="0"/>
                  <a:pt x="177352" y="0"/>
                </a:cubicBezTo>
                <a:close/>
              </a:path>
            </a:pathLst>
          </a:custGeom>
          <a:solidFill>
            <a:schemeClr val="bg1">
              <a:lumMod val="95000"/>
            </a:schemeClr>
          </a:solidFill>
        </p:spPr>
        <p:txBody>
          <a:bodyPr wrap="square" anchor="ctr">
            <a:noAutofit/>
          </a:bodyPr>
          <a:lstStyle>
            <a:lvl1pPr>
              <a:defRPr lang="en-US" sz="1500" dirty="0">
                <a:solidFill>
                  <a:schemeClr val="bg1">
                    <a:lumMod val="75000"/>
                  </a:schemeClr>
                </a:solidFill>
              </a:defRPr>
            </a:lvl1pPr>
          </a:lstStyle>
          <a:p>
            <a:pPr marL="0" lvl="0" indent="0" algn="ctr">
              <a:buNone/>
            </a:pPr>
            <a:r>
              <a:rPr lang="en-US" dirty="0"/>
              <a:t>Image Placeholder</a:t>
            </a:r>
          </a:p>
        </p:txBody>
      </p:sp>
    </p:spTree>
    <p:extLst>
      <p:ext uri="{BB962C8B-B14F-4D97-AF65-F5344CB8AC3E}">
        <p14:creationId xmlns:p14="http://schemas.microsoft.com/office/powerpoint/2010/main" val="277093095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9_Title and Conten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7D732015-AA62-B810-9DAE-FF3EE5733103}"/>
              </a:ext>
            </a:extLst>
          </p:cNvPr>
          <p:cNvSpPr>
            <a:spLocks noGrp="1"/>
          </p:cNvSpPr>
          <p:nvPr>
            <p:ph type="pic" sz="quarter" idx="10" hasCustomPrompt="1"/>
          </p:nvPr>
        </p:nvSpPr>
        <p:spPr>
          <a:xfrm>
            <a:off x="6425204" y="944012"/>
            <a:ext cx="4249616" cy="2676638"/>
          </a:xfrm>
          <a:custGeom>
            <a:avLst/>
            <a:gdLst>
              <a:gd name="connsiteX0" fmla="*/ 0 w 4249616"/>
              <a:gd name="connsiteY0" fmla="*/ 0 h 2676638"/>
              <a:gd name="connsiteX1" fmla="*/ 4249616 w 4249616"/>
              <a:gd name="connsiteY1" fmla="*/ 0 h 2676638"/>
              <a:gd name="connsiteX2" fmla="*/ 4249616 w 4249616"/>
              <a:gd name="connsiteY2" fmla="*/ 2676638 h 2676638"/>
              <a:gd name="connsiteX3" fmla="*/ 0 w 4249616"/>
              <a:gd name="connsiteY3" fmla="*/ 2676638 h 2676638"/>
            </a:gdLst>
            <a:ahLst/>
            <a:cxnLst>
              <a:cxn ang="0">
                <a:pos x="connsiteX0" y="connsiteY0"/>
              </a:cxn>
              <a:cxn ang="0">
                <a:pos x="connsiteX1" y="connsiteY1"/>
              </a:cxn>
              <a:cxn ang="0">
                <a:pos x="connsiteX2" y="connsiteY2"/>
              </a:cxn>
              <a:cxn ang="0">
                <a:pos x="connsiteX3" y="connsiteY3"/>
              </a:cxn>
            </a:cxnLst>
            <a:rect l="l" t="t" r="r" b="b"/>
            <a:pathLst>
              <a:path w="4249616" h="2676638">
                <a:moveTo>
                  <a:pt x="0" y="0"/>
                </a:moveTo>
                <a:lnTo>
                  <a:pt x="4249616" y="0"/>
                </a:lnTo>
                <a:lnTo>
                  <a:pt x="4249616" y="2676638"/>
                </a:lnTo>
                <a:lnTo>
                  <a:pt x="0" y="2676638"/>
                </a:lnTo>
                <a:close/>
              </a:path>
            </a:pathLst>
          </a:custGeom>
          <a:solidFill>
            <a:schemeClr val="bg1">
              <a:lumMod val="95000"/>
            </a:schemeClr>
          </a:solidFill>
        </p:spPr>
        <p:txBody>
          <a:bodyPr/>
          <a:lstStyle>
            <a:lvl1pPr>
              <a:defRPr lang="en-US" dirty="0"/>
            </a:lvl1pPr>
          </a:lstStyle>
          <a:p>
            <a:pPr marL="0" marR="0" lvl="0" indent="0" fontAlgn="auto">
              <a:spcAft>
                <a:spcPts val="0"/>
              </a:spcAft>
              <a:buClrTx/>
              <a:buSzTx/>
              <a:buNone/>
              <a:tabLst/>
            </a:pPr>
            <a:r>
              <a:rPr lang="en-US" dirty="0"/>
              <a:t>Image Placeholder</a:t>
            </a:r>
          </a:p>
        </p:txBody>
      </p:sp>
    </p:spTree>
    <p:extLst>
      <p:ext uri="{BB962C8B-B14F-4D97-AF65-F5344CB8AC3E}">
        <p14:creationId xmlns:p14="http://schemas.microsoft.com/office/powerpoint/2010/main" val="396479192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EA3CE4B4-D816-EA6F-B2C1-8C3BB8F177B2}"/>
              </a:ext>
            </a:extLst>
          </p:cNvPr>
          <p:cNvSpPr>
            <a:spLocks noGrp="1"/>
          </p:cNvSpPr>
          <p:nvPr>
            <p:ph type="pic" sz="quarter" idx="10"/>
          </p:nvPr>
        </p:nvSpPr>
        <p:spPr>
          <a:xfrm>
            <a:off x="0" y="0"/>
            <a:ext cx="5473700" cy="4305300"/>
          </a:xfrm>
          <a:prstGeom prst="rect">
            <a:avLst/>
          </a:prstGeom>
          <a:solidFill>
            <a:schemeClr val="bg1">
              <a:lumMod val="95000"/>
            </a:schemeClr>
          </a:solidFill>
        </p:spPr>
        <p:txBody>
          <a:bodyPr/>
          <a:lstStyle>
            <a:lvl1pPr>
              <a:defRPr lang="en-ID"/>
            </a:lvl1pPr>
          </a:lstStyle>
          <a:p>
            <a:pPr marL="0" marR="0" lvl="0" indent="0" fontAlgn="auto">
              <a:spcAft>
                <a:spcPts val="0"/>
              </a:spcAft>
              <a:buClrTx/>
              <a:buSzTx/>
              <a:buNone/>
              <a:tabLst/>
            </a:pPr>
            <a:endParaRPr lang="en-ID"/>
          </a:p>
        </p:txBody>
      </p:sp>
    </p:spTree>
    <p:extLst>
      <p:ext uri="{BB962C8B-B14F-4D97-AF65-F5344CB8AC3E}">
        <p14:creationId xmlns:p14="http://schemas.microsoft.com/office/powerpoint/2010/main" val="81472573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68614029-1FB2-08F8-7B8A-FE3F0733967D}"/>
              </a:ext>
            </a:extLst>
          </p:cNvPr>
          <p:cNvSpPr>
            <a:spLocks noGrp="1"/>
          </p:cNvSpPr>
          <p:nvPr>
            <p:ph type="pic" sz="quarter" idx="11"/>
          </p:nvPr>
        </p:nvSpPr>
        <p:spPr>
          <a:xfrm>
            <a:off x="6096000" y="3"/>
            <a:ext cx="6096000" cy="4584697"/>
          </a:xfrm>
          <a:custGeom>
            <a:avLst/>
            <a:gdLst>
              <a:gd name="connsiteX0" fmla="*/ 0 w 6096000"/>
              <a:gd name="connsiteY0" fmla="*/ 0 h 4983725"/>
              <a:gd name="connsiteX1" fmla="*/ 6096000 w 6096000"/>
              <a:gd name="connsiteY1" fmla="*/ 0 h 4983725"/>
              <a:gd name="connsiteX2" fmla="*/ 6096000 w 6096000"/>
              <a:gd name="connsiteY2" fmla="*/ 4229957 h 4983725"/>
              <a:gd name="connsiteX3" fmla="*/ 5767348 w 6096000"/>
              <a:gd name="connsiteY3" fmla="*/ 4319535 h 4983725"/>
              <a:gd name="connsiteX4" fmla="*/ 1 w 6096000"/>
              <a:gd name="connsiteY4" fmla="*/ 4983725 h 4983725"/>
              <a:gd name="connsiteX5" fmla="*/ 0 w 6096000"/>
              <a:gd name="connsiteY5" fmla="*/ 4983725 h 4983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4983725">
                <a:moveTo>
                  <a:pt x="0" y="0"/>
                </a:moveTo>
                <a:lnTo>
                  <a:pt x="6096000" y="0"/>
                </a:lnTo>
                <a:lnTo>
                  <a:pt x="6096000" y="4229957"/>
                </a:lnTo>
                <a:lnTo>
                  <a:pt x="5767348" y="4319535"/>
                </a:lnTo>
                <a:cubicBezTo>
                  <a:pt x="4159101" y="4736689"/>
                  <a:pt x="2162729" y="4983725"/>
                  <a:pt x="1" y="4983725"/>
                </a:cubicBezTo>
                <a:lnTo>
                  <a:pt x="0" y="4983725"/>
                </a:lnTo>
                <a:close/>
              </a:path>
            </a:pathLst>
          </a:custGeom>
          <a:solidFill>
            <a:schemeClr val="bg1">
              <a:lumMod val="95000"/>
            </a:schemeClr>
          </a:solidFill>
        </p:spPr>
        <p:txBody>
          <a:bodyPr/>
          <a:lstStyle>
            <a:lvl1pPr>
              <a:defRPr lang="en-ID"/>
            </a:lvl1pPr>
          </a:lstStyle>
          <a:p>
            <a:pPr marL="0" marR="0" lvl="0" indent="0" fontAlgn="auto">
              <a:spcAft>
                <a:spcPts val="0"/>
              </a:spcAft>
              <a:buClrTx/>
              <a:buSzTx/>
              <a:buNone/>
              <a:tabLst/>
            </a:pPr>
            <a:endParaRPr lang="en-ID"/>
          </a:p>
        </p:txBody>
      </p:sp>
    </p:spTree>
    <p:extLst>
      <p:ext uri="{BB962C8B-B14F-4D97-AF65-F5344CB8AC3E}">
        <p14:creationId xmlns:p14="http://schemas.microsoft.com/office/powerpoint/2010/main" val="81423750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BB9342A4-9744-8307-0F82-29AE4C726262}"/>
              </a:ext>
            </a:extLst>
          </p:cNvPr>
          <p:cNvSpPr>
            <a:spLocks noGrp="1"/>
          </p:cNvSpPr>
          <p:nvPr>
            <p:ph type="pic" sz="quarter" idx="11" hasCustomPrompt="1"/>
          </p:nvPr>
        </p:nvSpPr>
        <p:spPr>
          <a:xfrm>
            <a:off x="5558347" y="2"/>
            <a:ext cx="6633653" cy="6475458"/>
          </a:xfrm>
          <a:custGeom>
            <a:avLst/>
            <a:gdLst>
              <a:gd name="connsiteX0" fmla="*/ 1968965 w 7025539"/>
              <a:gd name="connsiteY0" fmla="*/ 838490 h 6857999"/>
              <a:gd name="connsiteX1" fmla="*/ 7014137 w 7025539"/>
              <a:gd name="connsiteY1" fmla="*/ 2282895 h 6857999"/>
              <a:gd name="connsiteX2" fmla="*/ 7025539 w 7025539"/>
              <a:gd name="connsiteY2" fmla="*/ 2288281 h 6857999"/>
              <a:gd name="connsiteX3" fmla="*/ 7025539 w 7025539"/>
              <a:gd name="connsiteY3" fmla="*/ 4596381 h 6857999"/>
              <a:gd name="connsiteX4" fmla="*/ 6955072 w 7025539"/>
              <a:gd name="connsiteY4" fmla="*/ 4560155 h 6857999"/>
              <a:gd name="connsiteX5" fmla="*/ 6690667 w 7025539"/>
              <a:gd name="connsiteY5" fmla="*/ 4437534 h 6857999"/>
              <a:gd name="connsiteX6" fmla="*/ 7012621 w 7025539"/>
              <a:gd name="connsiteY6" fmla="*/ 4671227 h 6857999"/>
              <a:gd name="connsiteX7" fmla="*/ 7025539 w 7025539"/>
              <a:gd name="connsiteY7" fmla="*/ 4680804 h 6857999"/>
              <a:gd name="connsiteX8" fmla="*/ 7025539 w 7025539"/>
              <a:gd name="connsiteY8" fmla="*/ 6857999 h 6857999"/>
              <a:gd name="connsiteX9" fmla="*/ 6130983 w 7025539"/>
              <a:gd name="connsiteY9" fmla="*/ 6857999 h 6857999"/>
              <a:gd name="connsiteX10" fmla="*/ 6094977 w 7025539"/>
              <a:gd name="connsiteY10" fmla="*/ 6845038 h 6857999"/>
              <a:gd name="connsiteX11" fmla="*/ 5962863 w 7025539"/>
              <a:gd name="connsiteY11" fmla="*/ 6789445 h 6857999"/>
              <a:gd name="connsiteX12" fmla="*/ 2979469 w 7025539"/>
              <a:gd name="connsiteY12" fmla="*/ 5806976 h 6857999"/>
              <a:gd name="connsiteX13" fmla="*/ 92314 w 7025539"/>
              <a:gd name="connsiteY13" fmla="*/ 4591922 h 6857999"/>
              <a:gd name="connsiteX14" fmla="*/ 765983 w 7025539"/>
              <a:gd name="connsiteY14" fmla="*/ 3388899 h 6857999"/>
              <a:gd name="connsiteX15" fmla="*/ 5802466 w 7025539"/>
              <a:gd name="connsiteY15" fmla="*/ 4640043 h 6857999"/>
              <a:gd name="connsiteX16" fmla="*/ 1547921 w 7025539"/>
              <a:gd name="connsiteY16" fmla="*/ 3172355 h 6857999"/>
              <a:gd name="connsiteX17" fmla="*/ 1042669 w 7025539"/>
              <a:gd name="connsiteY17" fmla="*/ 1861059 h 6857999"/>
              <a:gd name="connsiteX18" fmla="*/ 1148933 w 7025539"/>
              <a:gd name="connsiteY18" fmla="*/ 1839004 h 6857999"/>
              <a:gd name="connsiteX19" fmla="*/ 1968965 w 7025539"/>
              <a:gd name="connsiteY19" fmla="*/ 838490 h 6857999"/>
              <a:gd name="connsiteX20" fmla="*/ 3268725 w 7025539"/>
              <a:gd name="connsiteY20" fmla="*/ 0 h 6857999"/>
              <a:gd name="connsiteX21" fmla="*/ 5881319 w 7025539"/>
              <a:gd name="connsiteY21" fmla="*/ 0 h 6857999"/>
              <a:gd name="connsiteX22" fmla="*/ 6022261 w 7025539"/>
              <a:gd name="connsiteY22" fmla="*/ 81086 h 6857999"/>
              <a:gd name="connsiteX23" fmla="*/ 6916817 w 7025539"/>
              <a:gd name="connsiteY23" fmla="*/ 607161 h 6857999"/>
              <a:gd name="connsiteX24" fmla="*/ 7025539 w 7025539"/>
              <a:gd name="connsiteY24" fmla="*/ 671889 h 6857999"/>
              <a:gd name="connsiteX25" fmla="*/ 7025539 w 7025539"/>
              <a:gd name="connsiteY25" fmla="*/ 2033382 h 6857999"/>
              <a:gd name="connsiteX26" fmla="*/ 6913271 w 7025539"/>
              <a:gd name="connsiteY26" fmla="*/ 1956120 h 6857999"/>
              <a:gd name="connsiteX27" fmla="*/ 3343437 w 7025539"/>
              <a:gd name="connsiteY27" fmla="*/ 29298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7025539" h="6857999">
                <a:moveTo>
                  <a:pt x="1968965" y="838490"/>
                </a:moveTo>
                <a:cubicBezTo>
                  <a:pt x="3805500" y="885734"/>
                  <a:pt x="5989893" y="1802650"/>
                  <a:pt x="7014137" y="2282895"/>
                </a:cubicBezTo>
                <a:lnTo>
                  <a:pt x="7025539" y="2288281"/>
                </a:lnTo>
                <a:lnTo>
                  <a:pt x="7025539" y="4596381"/>
                </a:lnTo>
                <a:lnTo>
                  <a:pt x="6955072" y="4560155"/>
                </a:lnTo>
                <a:cubicBezTo>
                  <a:pt x="6868608" y="4517987"/>
                  <a:pt x="6780389" y="4477134"/>
                  <a:pt x="6690667" y="4437534"/>
                </a:cubicBezTo>
                <a:cubicBezTo>
                  <a:pt x="6802444" y="4517485"/>
                  <a:pt x="6909992" y="4595651"/>
                  <a:pt x="7012621" y="4671227"/>
                </a:cubicBezTo>
                <a:lnTo>
                  <a:pt x="7025539" y="4680804"/>
                </a:lnTo>
                <a:lnTo>
                  <a:pt x="7025539" y="6857999"/>
                </a:lnTo>
                <a:lnTo>
                  <a:pt x="6130983" y="6857999"/>
                </a:lnTo>
                <a:lnTo>
                  <a:pt x="6094977" y="6845038"/>
                </a:lnTo>
                <a:cubicBezTo>
                  <a:pt x="6049567" y="6827387"/>
                  <a:pt x="6005468" y="6808869"/>
                  <a:pt x="5962863" y="6789445"/>
                </a:cubicBezTo>
                <a:cubicBezTo>
                  <a:pt x="4872160" y="6292195"/>
                  <a:pt x="4583445" y="6175903"/>
                  <a:pt x="2979469" y="5806976"/>
                </a:cubicBezTo>
                <a:cubicBezTo>
                  <a:pt x="1403564" y="5446069"/>
                  <a:pt x="407094" y="5496195"/>
                  <a:pt x="92314" y="4591922"/>
                </a:cubicBezTo>
                <a:cubicBezTo>
                  <a:pt x="-316700" y="3412959"/>
                  <a:pt x="765983" y="3388899"/>
                  <a:pt x="765983" y="3388899"/>
                </a:cubicBezTo>
                <a:cubicBezTo>
                  <a:pt x="3300264" y="3453060"/>
                  <a:pt x="5802466" y="4640043"/>
                  <a:pt x="5802466" y="4640043"/>
                </a:cubicBezTo>
                <a:cubicBezTo>
                  <a:pt x="4679683" y="3886149"/>
                  <a:pt x="2546396" y="3304687"/>
                  <a:pt x="1547921" y="3172355"/>
                </a:cubicBezTo>
                <a:cubicBezTo>
                  <a:pt x="561477" y="3042027"/>
                  <a:pt x="555462" y="1979357"/>
                  <a:pt x="1042669" y="1861059"/>
                </a:cubicBezTo>
                <a:cubicBezTo>
                  <a:pt x="1078759" y="1853039"/>
                  <a:pt x="1112843" y="1845019"/>
                  <a:pt x="1148933" y="1839004"/>
                </a:cubicBezTo>
                <a:cubicBezTo>
                  <a:pt x="894301" y="832475"/>
                  <a:pt x="1968965" y="838490"/>
                  <a:pt x="1968965" y="838490"/>
                </a:cubicBezTo>
                <a:close/>
                <a:moveTo>
                  <a:pt x="3268725" y="0"/>
                </a:moveTo>
                <a:lnTo>
                  <a:pt x="5881319" y="0"/>
                </a:lnTo>
                <a:lnTo>
                  <a:pt x="6022261" y="81086"/>
                </a:lnTo>
                <a:cubicBezTo>
                  <a:pt x="6300421" y="241979"/>
                  <a:pt x="6630637" y="437022"/>
                  <a:pt x="6916817" y="607161"/>
                </a:cubicBezTo>
                <a:lnTo>
                  <a:pt x="7025539" y="671889"/>
                </a:lnTo>
                <a:lnTo>
                  <a:pt x="7025539" y="2033382"/>
                </a:lnTo>
                <a:lnTo>
                  <a:pt x="6913271" y="1956120"/>
                </a:lnTo>
                <a:cubicBezTo>
                  <a:pt x="5327317" y="885048"/>
                  <a:pt x="4006633" y="292645"/>
                  <a:pt x="3343437" y="29298"/>
                </a:cubicBezTo>
                <a:close/>
              </a:path>
            </a:pathLst>
          </a:custGeom>
          <a:solidFill>
            <a:schemeClr val="bg1">
              <a:lumMod val="95000"/>
            </a:schemeClr>
          </a:solidFill>
        </p:spPr>
        <p:txBody>
          <a:bodyPr/>
          <a:lstStyle>
            <a:lvl1pPr>
              <a:defRPr lang="en-US" dirty="0"/>
            </a:lvl1pPr>
          </a:lstStyle>
          <a:p>
            <a:pPr marL="0" marR="0" lvl="0" indent="0" fontAlgn="auto">
              <a:spcAft>
                <a:spcPts val="0"/>
              </a:spcAft>
              <a:buClrTx/>
              <a:buSzTx/>
              <a:buNone/>
              <a:tabLst/>
            </a:pPr>
            <a:r>
              <a:rPr lang="en-US" dirty="0"/>
              <a:t>Image Placeholder</a:t>
            </a:r>
          </a:p>
        </p:txBody>
      </p:sp>
    </p:spTree>
    <p:extLst>
      <p:ext uri="{BB962C8B-B14F-4D97-AF65-F5344CB8AC3E}">
        <p14:creationId xmlns:p14="http://schemas.microsoft.com/office/powerpoint/2010/main" val="426031484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8_Title Slid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922493CF-9E87-413C-A0A7-1A55A1A35CEC}"/>
              </a:ext>
            </a:extLst>
          </p:cNvPr>
          <p:cNvSpPr>
            <a:spLocks noGrp="1"/>
          </p:cNvSpPr>
          <p:nvPr>
            <p:ph type="pic" sz="quarter" idx="10" hasCustomPrompt="1"/>
          </p:nvPr>
        </p:nvSpPr>
        <p:spPr>
          <a:xfrm>
            <a:off x="0" y="2014377"/>
            <a:ext cx="12192000" cy="4843623"/>
          </a:xfrm>
          <a:custGeom>
            <a:avLst/>
            <a:gdLst>
              <a:gd name="connsiteX0" fmla="*/ 0 w 12192000"/>
              <a:gd name="connsiteY0" fmla="*/ 0 h 2829247"/>
              <a:gd name="connsiteX1" fmla="*/ 12192000 w 12192000"/>
              <a:gd name="connsiteY1" fmla="*/ 0 h 2829247"/>
              <a:gd name="connsiteX2" fmla="*/ 12192000 w 12192000"/>
              <a:gd name="connsiteY2" fmla="*/ 2829247 h 2829247"/>
              <a:gd name="connsiteX3" fmla="*/ 0 w 12192000"/>
              <a:gd name="connsiteY3" fmla="*/ 2829247 h 2829247"/>
            </a:gdLst>
            <a:ahLst/>
            <a:cxnLst>
              <a:cxn ang="0">
                <a:pos x="connsiteX0" y="connsiteY0"/>
              </a:cxn>
              <a:cxn ang="0">
                <a:pos x="connsiteX1" y="connsiteY1"/>
              </a:cxn>
              <a:cxn ang="0">
                <a:pos x="connsiteX2" y="connsiteY2"/>
              </a:cxn>
              <a:cxn ang="0">
                <a:pos x="connsiteX3" y="connsiteY3"/>
              </a:cxn>
            </a:cxnLst>
            <a:rect l="l" t="t" r="r" b="b"/>
            <a:pathLst>
              <a:path w="12192000" h="2829247">
                <a:moveTo>
                  <a:pt x="0" y="0"/>
                </a:moveTo>
                <a:lnTo>
                  <a:pt x="12192000" y="0"/>
                </a:lnTo>
                <a:lnTo>
                  <a:pt x="12192000" y="2829247"/>
                </a:lnTo>
                <a:lnTo>
                  <a:pt x="0" y="2829247"/>
                </a:lnTo>
                <a:close/>
              </a:path>
            </a:pathLst>
          </a:custGeom>
          <a:solidFill>
            <a:schemeClr val="bg1">
              <a:lumMod val="95000"/>
            </a:schemeClr>
          </a:solidFill>
        </p:spPr>
        <p:txBody>
          <a:bodyPr/>
          <a:lstStyle>
            <a:lvl1pPr>
              <a:defRPr lang="en-ID" dirty="0"/>
            </a:lvl1pPr>
          </a:lstStyle>
          <a:p>
            <a:pPr marL="0" marR="0" lvl="0" indent="0" fontAlgn="auto">
              <a:spcAft>
                <a:spcPts val="0"/>
              </a:spcAft>
              <a:buClrTx/>
              <a:buSzTx/>
              <a:buNone/>
              <a:tabLst/>
            </a:pPr>
            <a:r>
              <a:rPr lang="en-US" dirty="0"/>
              <a:t>Image Placeholder</a:t>
            </a:r>
          </a:p>
          <a:p>
            <a:pPr marL="0" marR="0" lvl="0" indent="0" fontAlgn="auto">
              <a:spcAft>
                <a:spcPts val="0"/>
              </a:spcAft>
              <a:buClrTx/>
              <a:buSzTx/>
              <a:buNone/>
              <a:tabLst/>
            </a:pPr>
            <a:endParaRPr lang="en-ID" dirty="0"/>
          </a:p>
          <a:p>
            <a:pPr marL="0" marR="0" lvl="0" indent="0" fontAlgn="auto">
              <a:spcAft>
                <a:spcPts val="0"/>
              </a:spcAft>
              <a:buClrTx/>
              <a:buSzTx/>
              <a:buNone/>
              <a:tabLst/>
            </a:pPr>
            <a:endParaRPr lang="en-ID" dirty="0"/>
          </a:p>
          <a:p>
            <a:pPr marL="0" marR="0" lvl="0" indent="0" fontAlgn="auto">
              <a:spcAft>
                <a:spcPts val="0"/>
              </a:spcAft>
              <a:buClrTx/>
              <a:buSzTx/>
              <a:buNone/>
              <a:tabLst/>
            </a:pPr>
            <a:endParaRPr lang="en-ID" dirty="0"/>
          </a:p>
          <a:p>
            <a:pPr marL="0" marR="0" lvl="0" indent="0" fontAlgn="auto">
              <a:spcAft>
                <a:spcPts val="0"/>
              </a:spcAft>
              <a:buClrTx/>
              <a:buSzTx/>
              <a:buNone/>
              <a:tabLst/>
            </a:pPr>
            <a:endParaRPr lang="en-ID" dirty="0"/>
          </a:p>
        </p:txBody>
      </p:sp>
    </p:spTree>
    <p:extLst>
      <p:ext uri="{BB962C8B-B14F-4D97-AF65-F5344CB8AC3E}">
        <p14:creationId xmlns:p14="http://schemas.microsoft.com/office/powerpoint/2010/main" val="159790785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9_Custom Layout">
    <p:bg>
      <p:bgPr>
        <a:solidFill>
          <a:schemeClr val="bg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hasCustomPrompt="1"/>
          </p:nvPr>
        </p:nvSpPr>
        <p:spPr>
          <a:xfrm>
            <a:off x="6967867" y="0"/>
            <a:ext cx="5224134" cy="6458857"/>
          </a:xfrm>
          <a:prstGeom prst="rect">
            <a:avLst/>
          </a:prstGeom>
          <a:solidFill>
            <a:schemeClr val="bg1">
              <a:lumMod val="95000"/>
            </a:schemeClr>
          </a:solidFill>
        </p:spPr>
        <p:txBody>
          <a:bodyPr/>
          <a:lstStyle>
            <a:lvl1pPr>
              <a:defRPr lang="en-US" dirty="0"/>
            </a:lvl1pPr>
          </a:lstStyle>
          <a:p>
            <a:pPr marL="0" marR="0" lvl="0" indent="0" fontAlgn="auto">
              <a:spcAft>
                <a:spcPts val="0"/>
              </a:spcAft>
              <a:buClrTx/>
              <a:buSzTx/>
              <a:buNone/>
              <a:tabLst/>
            </a:pPr>
            <a:r>
              <a:rPr lang="en-US" dirty="0"/>
              <a:t>Drag and Drop Image Here</a:t>
            </a:r>
          </a:p>
          <a:p>
            <a:pPr marL="0" marR="0" lvl="0" indent="0" fontAlgn="auto">
              <a:spcAft>
                <a:spcPts val="0"/>
              </a:spcAft>
              <a:buClrTx/>
              <a:buSzTx/>
              <a:buNone/>
              <a:tabLst/>
            </a:pPr>
            <a:endParaRPr lang="en-US" dirty="0"/>
          </a:p>
        </p:txBody>
      </p:sp>
    </p:spTree>
    <p:extLst>
      <p:ext uri="{BB962C8B-B14F-4D97-AF65-F5344CB8AC3E}">
        <p14:creationId xmlns:p14="http://schemas.microsoft.com/office/powerpoint/2010/main" val="38889056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35_Title Slide">
    <p:bg>
      <p:bgPr>
        <a:solidFill>
          <a:srgbClr val="FBFBFB"/>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A767407-9717-4B2F-85B6-852568603511}"/>
              </a:ext>
            </a:extLst>
          </p:cNvPr>
          <p:cNvSpPr>
            <a:spLocks noGrp="1"/>
          </p:cNvSpPr>
          <p:nvPr>
            <p:ph type="pic" sz="quarter" idx="10"/>
          </p:nvPr>
        </p:nvSpPr>
        <p:spPr>
          <a:xfrm>
            <a:off x="5783243" y="307732"/>
            <a:ext cx="5520374" cy="5503684"/>
          </a:xfrm>
          <a:custGeom>
            <a:avLst/>
            <a:gdLst>
              <a:gd name="connsiteX0" fmla="*/ 0 w 8818941"/>
              <a:gd name="connsiteY0" fmla="*/ 0 h 8805895"/>
              <a:gd name="connsiteX1" fmla="*/ 8818941 w 8818941"/>
              <a:gd name="connsiteY1" fmla="*/ 0 h 8805895"/>
              <a:gd name="connsiteX2" fmla="*/ 8818941 w 8818941"/>
              <a:gd name="connsiteY2" fmla="*/ 8805895 h 8805895"/>
              <a:gd name="connsiteX3" fmla="*/ 0 w 8818941"/>
              <a:gd name="connsiteY3" fmla="*/ 8805895 h 8805895"/>
            </a:gdLst>
            <a:ahLst/>
            <a:cxnLst>
              <a:cxn ang="0">
                <a:pos x="connsiteX0" y="connsiteY0"/>
              </a:cxn>
              <a:cxn ang="0">
                <a:pos x="connsiteX1" y="connsiteY1"/>
              </a:cxn>
              <a:cxn ang="0">
                <a:pos x="connsiteX2" y="connsiteY2"/>
              </a:cxn>
              <a:cxn ang="0">
                <a:pos x="connsiteX3" y="connsiteY3"/>
              </a:cxn>
            </a:cxnLst>
            <a:rect l="l" t="t" r="r" b="b"/>
            <a:pathLst>
              <a:path w="8818941" h="8805895">
                <a:moveTo>
                  <a:pt x="0" y="0"/>
                </a:moveTo>
                <a:lnTo>
                  <a:pt x="8818941" y="0"/>
                </a:lnTo>
                <a:lnTo>
                  <a:pt x="8818941" y="8805895"/>
                </a:lnTo>
                <a:lnTo>
                  <a:pt x="0" y="8805895"/>
                </a:lnTo>
                <a:close/>
              </a:path>
            </a:pathLst>
          </a:custGeom>
        </p:spPr>
        <p:txBody>
          <a:bodyPr wrap="square" anchor="ctr">
            <a:noAutofit/>
          </a:bodyPr>
          <a:lstStyle>
            <a:lvl1pPr marL="0" indent="0" algn="ctr">
              <a:buNone/>
              <a:defRPr sz="1500">
                <a:solidFill>
                  <a:schemeClr val="bg1">
                    <a:lumMod val="75000"/>
                  </a:schemeClr>
                </a:solidFill>
              </a:defRPr>
            </a:lvl1pPr>
          </a:lstStyle>
          <a:p>
            <a:endParaRPr lang="en-US"/>
          </a:p>
        </p:txBody>
      </p:sp>
    </p:spTree>
    <p:extLst>
      <p:ext uri="{BB962C8B-B14F-4D97-AF65-F5344CB8AC3E}">
        <p14:creationId xmlns:p14="http://schemas.microsoft.com/office/powerpoint/2010/main" val="111052055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1F0F8AF6-BDE4-DB9B-3B10-DC2526E3E9BA}"/>
              </a:ext>
            </a:extLst>
          </p:cNvPr>
          <p:cNvSpPr>
            <a:spLocks noGrp="1"/>
          </p:cNvSpPr>
          <p:nvPr>
            <p:ph type="pic" sz="quarter" idx="10"/>
          </p:nvPr>
        </p:nvSpPr>
        <p:spPr>
          <a:xfrm>
            <a:off x="0" y="0"/>
            <a:ext cx="12192000" cy="6858000"/>
          </a:xfrm>
          <a:prstGeom prst="rect">
            <a:avLst/>
          </a:prstGeom>
        </p:spPr>
        <p:txBody>
          <a:bodyPr/>
          <a:lstStyle>
            <a:lvl1pPr marL="0" indent="0" algn="ctr">
              <a:buNone/>
              <a:defRPr sz="2400"/>
            </a:lvl1pPr>
          </a:lstStyle>
          <a:p>
            <a:endParaRPr lang="en-ID"/>
          </a:p>
        </p:txBody>
      </p:sp>
    </p:spTree>
    <p:extLst>
      <p:ext uri="{BB962C8B-B14F-4D97-AF65-F5344CB8AC3E}">
        <p14:creationId xmlns:p14="http://schemas.microsoft.com/office/powerpoint/2010/main" val="152932147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7_Title and Content">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1F0F8AF6-BDE4-DB9B-3B10-DC2526E3E9BA}"/>
              </a:ext>
            </a:extLst>
          </p:cNvPr>
          <p:cNvSpPr>
            <a:spLocks noGrp="1"/>
          </p:cNvSpPr>
          <p:nvPr>
            <p:ph type="pic" sz="quarter" idx="10"/>
          </p:nvPr>
        </p:nvSpPr>
        <p:spPr>
          <a:xfrm>
            <a:off x="0" y="0"/>
            <a:ext cx="12192000" cy="6858000"/>
          </a:xfrm>
          <a:prstGeom prst="rect">
            <a:avLst/>
          </a:prstGeom>
        </p:spPr>
        <p:txBody>
          <a:bodyPr/>
          <a:lstStyle>
            <a:lvl1pPr marL="0" indent="0" algn="ctr">
              <a:buNone/>
              <a:defRPr sz="2400"/>
            </a:lvl1pPr>
          </a:lstStyle>
          <a:p>
            <a:endParaRPr lang="en-ID"/>
          </a:p>
        </p:txBody>
      </p:sp>
    </p:spTree>
    <p:extLst>
      <p:ext uri="{BB962C8B-B14F-4D97-AF65-F5344CB8AC3E}">
        <p14:creationId xmlns:p14="http://schemas.microsoft.com/office/powerpoint/2010/main" val="129997161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8_Title and Conten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F7C7BD58-B24E-EED5-94BC-91C4B30C65C6}"/>
              </a:ext>
            </a:extLst>
          </p:cNvPr>
          <p:cNvSpPr>
            <a:spLocks noGrp="1"/>
          </p:cNvSpPr>
          <p:nvPr>
            <p:ph type="pic" sz="quarter" idx="11"/>
          </p:nvPr>
        </p:nvSpPr>
        <p:spPr>
          <a:xfrm>
            <a:off x="7459204" y="1543532"/>
            <a:ext cx="3780296" cy="3780296"/>
          </a:xfrm>
          <a:custGeom>
            <a:avLst/>
            <a:gdLst>
              <a:gd name="connsiteX0" fmla="*/ 1890148 w 3780296"/>
              <a:gd name="connsiteY0" fmla="*/ 0 h 3780296"/>
              <a:gd name="connsiteX1" fmla="*/ 3780296 w 3780296"/>
              <a:gd name="connsiteY1" fmla="*/ 1890148 h 3780296"/>
              <a:gd name="connsiteX2" fmla="*/ 1890148 w 3780296"/>
              <a:gd name="connsiteY2" fmla="*/ 3780296 h 3780296"/>
              <a:gd name="connsiteX3" fmla="*/ 0 w 3780296"/>
              <a:gd name="connsiteY3" fmla="*/ 1890148 h 3780296"/>
              <a:gd name="connsiteX4" fmla="*/ 1890148 w 3780296"/>
              <a:gd name="connsiteY4" fmla="*/ 0 h 37802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80296" h="3780296">
                <a:moveTo>
                  <a:pt x="1890148" y="0"/>
                </a:moveTo>
                <a:cubicBezTo>
                  <a:pt x="2934047" y="0"/>
                  <a:pt x="3780296" y="846249"/>
                  <a:pt x="3780296" y="1890148"/>
                </a:cubicBezTo>
                <a:cubicBezTo>
                  <a:pt x="3780296" y="2934047"/>
                  <a:pt x="2934047" y="3780296"/>
                  <a:pt x="1890148" y="3780296"/>
                </a:cubicBezTo>
                <a:cubicBezTo>
                  <a:pt x="846249" y="3780296"/>
                  <a:pt x="0" y="2934047"/>
                  <a:pt x="0" y="1890148"/>
                </a:cubicBezTo>
                <a:cubicBezTo>
                  <a:pt x="0" y="846249"/>
                  <a:pt x="846249" y="0"/>
                  <a:pt x="1890148" y="0"/>
                </a:cubicBezTo>
                <a:close/>
              </a:path>
            </a:pathLst>
          </a:custGeom>
          <a:solidFill>
            <a:schemeClr val="bg1">
              <a:lumMod val="95000"/>
            </a:schemeClr>
          </a:solidFill>
        </p:spPr>
        <p:txBody>
          <a:bodyPr wrap="square" anchor="ctr">
            <a:noAutofit/>
          </a:bodyPr>
          <a:lstStyle>
            <a:lvl1pPr>
              <a:defRPr lang="en-ID" sz="1500">
                <a:solidFill>
                  <a:schemeClr val="bg1">
                    <a:lumMod val="75000"/>
                  </a:schemeClr>
                </a:solidFill>
              </a:defRPr>
            </a:lvl1pPr>
          </a:lstStyle>
          <a:p>
            <a:pPr marL="0" lvl="0" indent="0" algn="ctr">
              <a:buNone/>
            </a:pPr>
            <a:endParaRPr lang="en-ID"/>
          </a:p>
        </p:txBody>
      </p:sp>
      <p:sp>
        <p:nvSpPr>
          <p:cNvPr id="5" name="Picture Placeholder 4">
            <a:extLst>
              <a:ext uri="{FF2B5EF4-FFF2-40B4-BE49-F238E27FC236}">
                <a16:creationId xmlns:a16="http://schemas.microsoft.com/office/drawing/2014/main" id="{EF95CFF8-18DC-77EE-7824-DC6E37748780}"/>
              </a:ext>
            </a:extLst>
          </p:cNvPr>
          <p:cNvSpPr>
            <a:spLocks noGrp="1"/>
          </p:cNvSpPr>
          <p:nvPr>
            <p:ph type="pic" sz="quarter" idx="10"/>
          </p:nvPr>
        </p:nvSpPr>
        <p:spPr>
          <a:xfrm>
            <a:off x="952500" y="1543532"/>
            <a:ext cx="3780296" cy="3780296"/>
          </a:xfrm>
          <a:custGeom>
            <a:avLst/>
            <a:gdLst>
              <a:gd name="connsiteX0" fmla="*/ 1890148 w 3780296"/>
              <a:gd name="connsiteY0" fmla="*/ 0 h 3780296"/>
              <a:gd name="connsiteX1" fmla="*/ 3780296 w 3780296"/>
              <a:gd name="connsiteY1" fmla="*/ 1890148 h 3780296"/>
              <a:gd name="connsiteX2" fmla="*/ 1890148 w 3780296"/>
              <a:gd name="connsiteY2" fmla="*/ 3780296 h 3780296"/>
              <a:gd name="connsiteX3" fmla="*/ 0 w 3780296"/>
              <a:gd name="connsiteY3" fmla="*/ 1890148 h 3780296"/>
              <a:gd name="connsiteX4" fmla="*/ 1890148 w 3780296"/>
              <a:gd name="connsiteY4" fmla="*/ 0 h 37802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80296" h="3780296">
                <a:moveTo>
                  <a:pt x="1890148" y="0"/>
                </a:moveTo>
                <a:cubicBezTo>
                  <a:pt x="2934048" y="0"/>
                  <a:pt x="3780296" y="846249"/>
                  <a:pt x="3780296" y="1890148"/>
                </a:cubicBezTo>
                <a:cubicBezTo>
                  <a:pt x="3780296" y="2934047"/>
                  <a:pt x="2934048" y="3780296"/>
                  <a:pt x="1890148" y="3780296"/>
                </a:cubicBezTo>
                <a:cubicBezTo>
                  <a:pt x="846249" y="3780296"/>
                  <a:pt x="0" y="2934047"/>
                  <a:pt x="0" y="1890148"/>
                </a:cubicBezTo>
                <a:cubicBezTo>
                  <a:pt x="0" y="846249"/>
                  <a:pt x="846249" y="0"/>
                  <a:pt x="1890148" y="0"/>
                </a:cubicBezTo>
                <a:close/>
              </a:path>
            </a:pathLst>
          </a:custGeom>
          <a:solidFill>
            <a:schemeClr val="bg1">
              <a:lumMod val="95000"/>
            </a:schemeClr>
          </a:solidFill>
        </p:spPr>
        <p:txBody>
          <a:bodyPr wrap="square" anchor="ctr">
            <a:noAutofit/>
          </a:bodyPr>
          <a:lstStyle>
            <a:lvl1pPr>
              <a:defRPr lang="en-ID" sz="1500">
                <a:solidFill>
                  <a:schemeClr val="bg1">
                    <a:lumMod val="75000"/>
                  </a:schemeClr>
                </a:solidFill>
              </a:defRPr>
            </a:lvl1pPr>
          </a:lstStyle>
          <a:p>
            <a:pPr marL="0" lvl="0" indent="0" algn="ctr">
              <a:buNone/>
            </a:pPr>
            <a:endParaRPr lang="en-ID"/>
          </a:p>
        </p:txBody>
      </p:sp>
    </p:spTree>
    <p:extLst>
      <p:ext uri="{BB962C8B-B14F-4D97-AF65-F5344CB8AC3E}">
        <p14:creationId xmlns:p14="http://schemas.microsoft.com/office/powerpoint/2010/main" val="290541627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1F0F8AF6-BDE4-DB9B-3B10-DC2526E3E9BA}"/>
              </a:ext>
            </a:extLst>
          </p:cNvPr>
          <p:cNvSpPr>
            <a:spLocks noGrp="1"/>
          </p:cNvSpPr>
          <p:nvPr>
            <p:ph type="pic" sz="quarter" idx="10"/>
          </p:nvPr>
        </p:nvSpPr>
        <p:spPr>
          <a:xfrm>
            <a:off x="0" y="0"/>
            <a:ext cx="12192000" cy="6858000"/>
          </a:xfrm>
          <a:prstGeom prst="rect">
            <a:avLst/>
          </a:prstGeom>
          <a:solidFill>
            <a:schemeClr val="bg1">
              <a:lumMod val="95000"/>
              <a:alpha val="50000"/>
            </a:schemeClr>
          </a:solidFill>
        </p:spPr>
        <p:txBody>
          <a:bodyPr wrap="square" anchor="ctr">
            <a:noAutofit/>
          </a:bodyPr>
          <a:lstStyle>
            <a:lvl1pPr>
              <a:defRPr lang="en-ID" sz="1500">
                <a:solidFill>
                  <a:schemeClr val="bg1">
                    <a:lumMod val="75000"/>
                  </a:schemeClr>
                </a:solidFill>
              </a:defRPr>
            </a:lvl1pPr>
          </a:lstStyle>
          <a:p>
            <a:pPr marL="0" lvl="0" indent="0" algn="ctr">
              <a:buNone/>
            </a:pPr>
            <a:endParaRPr lang="en-ID"/>
          </a:p>
        </p:txBody>
      </p:sp>
    </p:spTree>
    <p:extLst>
      <p:ext uri="{BB962C8B-B14F-4D97-AF65-F5344CB8AC3E}">
        <p14:creationId xmlns:p14="http://schemas.microsoft.com/office/powerpoint/2010/main" val="142588593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3_Title and Content">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1F0F8AF6-BDE4-DB9B-3B10-DC2526E3E9BA}"/>
              </a:ext>
            </a:extLst>
          </p:cNvPr>
          <p:cNvSpPr>
            <a:spLocks noGrp="1"/>
          </p:cNvSpPr>
          <p:nvPr>
            <p:ph type="pic" sz="quarter" idx="10"/>
          </p:nvPr>
        </p:nvSpPr>
        <p:spPr>
          <a:xfrm>
            <a:off x="0" y="0"/>
            <a:ext cx="12192000" cy="6457950"/>
          </a:xfrm>
          <a:prstGeom prst="rect">
            <a:avLst/>
          </a:prstGeom>
          <a:solidFill>
            <a:schemeClr val="bg1">
              <a:lumMod val="95000"/>
              <a:alpha val="50000"/>
            </a:schemeClr>
          </a:solidFill>
        </p:spPr>
        <p:txBody>
          <a:bodyPr wrap="square" anchor="ctr">
            <a:noAutofit/>
          </a:bodyPr>
          <a:lstStyle>
            <a:lvl1pPr>
              <a:defRPr lang="en-ID" sz="1500">
                <a:solidFill>
                  <a:schemeClr val="bg1">
                    <a:lumMod val="75000"/>
                  </a:schemeClr>
                </a:solidFill>
              </a:defRPr>
            </a:lvl1pPr>
          </a:lstStyle>
          <a:p>
            <a:pPr marL="0" lvl="0" indent="0" algn="ctr">
              <a:buNone/>
            </a:pPr>
            <a:endParaRPr lang="en-ID"/>
          </a:p>
        </p:txBody>
      </p:sp>
    </p:spTree>
    <p:extLst>
      <p:ext uri="{BB962C8B-B14F-4D97-AF65-F5344CB8AC3E}">
        <p14:creationId xmlns:p14="http://schemas.microsoft.com/office/powerpoint/2010/main" val="222236354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2_Title and Conten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AF4FE20D-B293-5419-CCE9-875ABFAC0920}"/>
              </a:ext>
            </a:extLst>
          </p:cNvPr>
          <p:cNvSpPr>
            <a:spLocks noGrp="1"/>
          </p:cNvSpPr>
          <p:nvPr>
            <p:ph type="pic" sz="quarter" idx="10"/>
          </p:nvPr>
        </p:nvSpPr>
        <p:spPr>
          <a:xfrm>
            <a:off x="9842499" y="0"/>
            <a:ext cx="2349501" cy="6489290"/>
          </a:xfrm>
          <a:custGeom>
            <a:avLst/>
            <a:gdLst>
              <a:gd name="connsiteX0" fmla="*/ 0 w 2349500"/>
              <a:gd name="connsiteY0" fmla="*/ 0 h 6858000"/>
              <a:gd name="connsiteX1" fmla="*/ 2349500 w 2349500"/>
              <a:gd name="connsiteY1" fmla="*/ 0 h 6858000"/>
              <a:gd name="connsiteX2" fmla="*/ 2349500 w 2349500"/>
              <a:gd name="connsiteY2" fmla="*/ 6858000 h 6858000"/>
              <a:gd name="connsiteX3" fmla="*/ 0 w 23495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2349500" h="6858000">
                <a:moveTo>
                  <a:pt x="0" y="0"/>
                </a:moveTo>
                <a:lnTo>
                  <a:pt x="2349500" y="0"/>
                </a:lnTo>
                <a:lnTo>
                  <a:pt x="2349500" y="6858000"/>
                </a:lnTo>
                <a:lnTo>
                  <a:pt x="0" y="6858000"/>
                </a:lnTo>
                <a:close/>
              </a:path>
            </a:pathLst>
          </a:custGeom>
          <a:solidFill>
            <a:schemeClr val="bg1">
              <a:lumMod val="95000"/>
            </a:schemeClr>
          </a:solidFill>
        </p:spPr>
        <p:txBody>
          <a:bodyPr wrap="square" anchor="ctr">
            <a:noAutofit/>
          </a:bodyPr>
          <a:lstStyle>
            <a:lvl1pPr>
              <a:defRPr lang="en-ID" sz="1500">
                <a:solidFill>
                  <a:schemeClr val="bg1">
                    <a:lumMod val="75000"/>
                  </a:schemeClr>
                </a:solidFill>
              </a:defRPr>
            </a:lvl1pPr>
          </a:lstStyle>
          <a:p>
            <a:pPr marL="0" lvl="0" indent="0" algn="ctr">
              <a:buNone/>
            </a:pPr>
            <a:endParaRPr lang="en-ID"/>
          </a:p>
        </p:txBody>
      </p:sp>
      <p:sp>
        <p:nvSpPr>
          <p:cNvPr id="6" name="Picture Placeholder 5">
            <a:extLst>
              <a:ext uri="{FF2B5EF4-FFF2-40B4-BE49-F238E27FC236}">
                <a16:creationId xmlns:a16="http://schemas.microsoft.com/office/drawing/2014/main" id="{0ABBBECD-9119-3C5C-95C5-1F5BE05782D1}"/>
              </a:ext>
            </a:extLst>
          </p:cNvPr>
          <p:cNvSpPr>
            <a:spLocks noGrp="1"/>
          </p:cNvSpPr>
          <p:nvPr>
            <p:ph type="pic" sz="quarter" idx="11"/>
          </p:nvPr>
        </p:nvSpPr>
        <p:spPr>
          <a:xfrm>
            <a:off x="5686524" y="0"/>
            <a:ext cx="4155975" cy="6489290"/>
          </a:xfrm>
          <a:custGeom>
            <a:avLst/>
            <a:gdLst>
              <a:gd name="connsiteX0" fmla="*/ 0 w 2349500"/>
              <a:gd name="connsiteY0" fmla="*/ 0 h 6858000"/>
              <a:gd name="connsiteX1" fmla="*/ 2349500 w 2349500"/>
              <a:gd name="connsiteY1" fmla="*/ 0 h 6858000"/>
              <a:gd name="connsiteX2" fmla="*/ 2349500 w 2349500"/>
              <a:gd name="connsiteY2" fmla="*/ 6858000 h 6858000"/>
              <a:gd name="connsiteX3" fmla="*/ 0 w 23495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2349500" h="6858000">
                <a:moveTo>
                  <a:pt x="0" y="0"/>
                </a:moveTo>
                <a:lnTo>
                  <a:pt x="2349500" y="0"/>
                </a:lnTo>
                <a:lnTo>
                  <a:pt x="2349500" y="6858000"/>
                </a:lnTo>
                <a:lnTo>
                  <a:pt x="0" y="6858000"/>
                </a:lnTo>
                <a:close/>
              </a:path>
            </a:pathLst>
          </a:custGeom>
          <a:solidFill>
            <a:schemeClr val="bg1">
              <a:lumMod val="95000"/>
            </a:schemeClr>
          </a:solidFill>
        </p:spPr>
        <p:txBody>
          <a:bodyPr wrap="square" anchor="ctr">
            <a:noAutofit/>
          </a:bodyPr>
          <a:lstStyle>
            <a:lvl1pPr>
              <a:defRPr lang="en-ID" sz="1500">
                <a:solidFill>
                  <a:schemeClr val="bg1">
                    <a:lumMod val="75000"/>
                  </a:schemeClr>
                </a:solidFill>
              </a:defRPr>
            </a:lvl1pPr>
          </a:lstStyle>
          <a:p>
            <a:pPr marL="0" lvl="0" indent="0" algn="ctr">
              <a:buNone/>
            </a:pPr>
            <a:endParaRPr lang="en-ID"/>
          </a:p>
        </p:txBody>
      </p:sp>
    </p:spTree>
    <p:extLst>
      <p:ext uri="{BB962C8B-B14F-4D97-AF65-F5344CB8AC3E}">
        <p14:creationId xmlns:p14="http://schemas.microsoft.com/office/powerpoint/2010/main" val="282281093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5306432C-ECDC-733F-95DD-A2C2EC1AF35A}"/>
              </a:ext>
            </a:extLst>
          </p:cNvPr>
          <p:cNvSpPr>
            <a:spLocks noGrp="1"/>
          </p:cNvSpPr>
          <p:nvPr>
            <p:ph type="pic" sz="quarter" idx="10"/>
          </p:nvPr>
        </p:nvSpPr>
        <p:spPr>
          <a:xfrm>
            <a:off x="0" y="3568700"/>
            <a:ext cx="12192000" cy="3289301"/>
          </a:xfrm>
          <a:custGeom>
            <a:avLst/>
            <a:gdLst>
              <a:gd name="connsiteX0" fmla="*/ 0 w 12192000"/>
              <a:gd name="connsiteY0" fmla="*/ 0 h 3289301"/>
              <a:gd name="connsiteX1" fmla="*/ 12192000 w 12192000"/>
              <a:gd name="connsiteY1" fmla="*/ 0 h 3289301"/>
              <a:gd name="connsiteX2" fmla="*/ 12192000 w 12192000"/>
              <a:gd name="connsiteY2" fmla="*/ 3289301 h 3289301"/>
              <a:gd name="connsiteX3" fmla="*/ 0 w 12192000"/>
              <a:gd name="connsiteY3" fmla="*/ 3289301 h 3289301"/>
            </a:gdLst>
            <a:ahLst/>
            <a:cxnLst>
              <a:cxn ang="0">
                <a:pos x="connsiteX0" y="connsiteY0"/>
              </a:cxn>
              <a:cxn ang="0">
                <a:pos x="connsiteX1" y="connsiteY1"/>
              </a:cxn>
              <a:cxn ang="0">
                <a:pos x="connsiteX2" y="connsiteY2"/>
              </a:cxn>
              <a:cxn ang="0">
                <a:pos x="connsiteX3" y="connsiteY3"/>
              </a:cxn>
            </a:cxnLst>
            <a:rect l="l" t="t" r="r" b="b"/>
            <a:pathLst>
              <a:path w="12192000" h="3289301">
                <a:moveTo>
                  <a:pt x="0" y="0"/>
                </a:moveTo>
                <a:lnTo>
                  <a:pt x="12192000" y="0"/>
                </a:lnTo>
                <a:lnTo>
                  <a:pt x="12192000" y="3289301"/>
                </a:lnTo>
                <a:lnTo>
                  <a:pt x="0" y="3289301"/>
                </a:lnTo>
                <a:close/>
              </a:path>
            </a:pathLst>
          </a:custGeom>
          <a:solidFill>
            <a:schemeClr val="bg1">
              <a:lumMod val="95000"/>
            </a:schemeClr>
          </a:solidFill>
        </p:spPr>
        <p:txBody>
          <a:bodyPr wrap="square" anchor="ctr">
            <a:noAutofit/>
          </a:bodyPr>
          <a:lstStyle>
            <a:lvl1pPr>
              <a:defRPr lang="en-ID" sz="1500">
                <a:solidFill>
                  <a:schemeClr val="bg1">
                    <a:lumMod val="75000"/>
                  </a:schemeClr>
                </a:solidFill>
              </a:defRPr>
            </a:lvl1pPr>
          </a:lstStyle>
          <a:p>
            <a:pPr marL="0" lvl="0" indent="0" algn="ctr">
              <a:buNone/>
            </a:pPr>
            <a:endParaRPr lang="en-ID"/>
          </a:p>
        </p:txBody>
      </p:sp>
    </p:spTree>
    <p:extLst>
      <p:ext uri="{BB962C8B-B14F-4D97-AF65-F5344CB8AC3E}">
        <p14:creationId xmlns:p14="http://schemas.microsoft.com/office/powerpoint/2010/main" val="162733121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7E59283-0684-BF34-5656-81D4E37DDE23}"/>
              </a:ext>
            </a:extLst>
          </p:cNvPr>
          <p:cNvSpPr/>
          <p:nvPr userDrawn="1"/>
        </p:nvSpPr>
        <p:spPr>
          <a:xfrm>
            <a:off x="0" y="6477000"/>
            <a:ext cx="12192000" cy="381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15FF95A9-8CB1-221F-567C-5D1A242D0456}"/>
              </a:ext>
            </a:extLst>
          </p:cNvPr>
          <p:cNvSpPr txBox="1"/>
          <p:nvPr userDrawn="1"/>
        </p:nvSpPr>
        <p:spPr>
          <a:xfrm>
            <a:off x="224971" y="6540542"/>
            <a:ext cx="2293257" cy="253916"/>
          </a:xfrm>
          <a:prstGeom prst="rect">
            <a:avLst/>
          </a:prstGeom>
          <a:noFill/>
        </p:spPr>
        <p:txBody>
          <a:bodyPr wrap="square" rtlCol="0">
            <a:spAutoFit/>
          </a:bodyPr>
          <a:lstStyle/>
          <a:p>
            <a:pPr algn="l"/>
            <a:r>
              <a:rPr lang="en-US" sz="1050" b="0" dirty="0">
                <a:ln w="31750">
                  <a:noFill/>
                </a:ln>
                <a:solidFill>
                  <a:srgbClr val="262E32"/>
                </a:solidFill>
                <a:latin typeface="+mj-lt"/>
              </a:rPr>
              <a:t>Thesis : </a:t>
            </a:r>
            <a:r>
              <a:rPr lang="en-US" sz="1050" b="0" dirty="0">
                <a:ln w="31750">
                  <a:noFill/>
                </a:ln>
                <a:solidFill>
                  <a:schemeClr val="accent1"/>
                </a:solidFill>
                <a:effectLst/>
                <a:latin typeface="+mj-lt"/>
              </a:rPr>
              <a:t>Management</a:t>
            </a:r>
            <a:endParaRPr lang="en-ID" sz="1050" b="0" dirty="0">
              <a:ln w="31750">
                <a:noFill/>
              </a:ln>
              <a:solidFill>
                <a:schemeClr val="accent1"/>
              </a:solidFill>
              <a:effectLst/>
              <a:latin typeface="+mj-lt"/>
            </a:endParaRPr>
          </a:p>
        </p:txBody>
      </p:sp>
      <p:sp>
        <p:nvSpPr>
          <p:cNvPr id="15" name="TextBox 14">
            <a:extLst>
              <a:ext uri="{FF2B5EF4-FFF2-40B4-BE49-F238E27FC236}">
                <a16:creationId xmlns:a16="http://schemas.microsoft.com/office/drawing/2014/main" id="{A7AE6F50-A768-2820-8779-D9D0FD631EFC}"/>
              </a:ext>
            </a:extLst>
          </p:cNvPr>
          <p:cNvSpPr txBox="1"/>
          <p:nvPr userDrawn="1"/>
        </p:nvSpPr>
        <p:spPr>
          <a:xfrm>
            <a:off x="9717315" y="6540542"/>
            <a:ext cx="2293257" cy="253916"/>
          </a:xfrm>
          <a:prstGeom prst="rect">
            <a:avLst/>
          </a:prstGeom>
          <a:noFill/>
        </p:spPr>
        <p:txBody>
          <a:bodyPr wrap="square" rtlCol="0">
            <a:spAutoFit/>
          </a:bodyPr>
          <a:lstStyle/>
          <a:p>
            <a:pPr algn="r"/>
            <a:fld id="{21B553F2-AD86-4BB4-AD0D-A3E29974538E}" type="slidenum">
              <a:rPr lang="en-ID" sz="1050" b="0" smtClean="0">
                <a:ln w="31750">
                  <a:noFill/>
                </a:ln>
                <a:solidFill>
                  <a:schemeClr val="bg1">
                    <a:lumMod val="65000"/>
                  </a:schemeClr>
                </a:solidFill>
                <a:effectLst/>
                <a:latin typeface="+mj-lt"/>
              </a:rPr>
              <a:t>‹#›</a:t>
            </a:fld>
            <a:endParaRPr lang="en-ID" sz="1050" b="0" dirty="0">
              <a:ln w="31750">
                <a:noFill/>
              </a:ln>
              <a:solidFill>
                <a:schemeClr val="bg1">
                  <a:lumMod val="65000"/>
                </a:schemeClr>
              </a:solidFill>
              <a:effectLst/>
              <a:latin typeface="+mj-lt"/>
            </a:endParaRPr>
          </a:p>
        </p:txBody>
      </p:sp>
    </p:spTree>
    <p:extLst>
      <p:ext uri="{BB962C8B-B14F-4D97-AF65-F5344CB8AC3E}">
        <p14:creationId xmlns:p14="http://schemas.microsoft.com/office/powerpoint/2010/main" val="112592669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3" r:id="rId3"/>
    <p:sldLayoutId id="2147483680" r:id="rId4"/>
    <p:sldLayoutId id="2147483681" r:id="rId5"/>
    <p:sldLayoutId id="2147483673" r:id="rId6"/>
    <p:sldLayoutId id="2147483686" r:id="rId7"/>
    <p:sldLayoutId id="2147483685" r:id="rId8"/>
    <p:sldLayoutId id="2147483679" r:id="rId9"/>
    <p:sldLayoutId id="2147483678" r:id="rId10"/>
    <p:sldLayoutId id="2147483664" r:id="rId11"/>
    <p:sldLayoutId id="2147483684" r:id="rId12"/>
    <p:sldLayoutId id="2147483683" r:id="rId13"/>
    <p:sldLayoutId id="2147483682" r:id="rId14"/>
    <p:sldLayoutId id="2147483677" r:id="rId15"/>
    <p:sldLayoutId id="2147483676" r:id="rId16"/>
    <p:sldLayoutId id="2147483675" r:id="rId17"/>
    <p:sldLayoutId id="2147483665" r:id="rId18"/>
    <p:sldLayoutId id="2147483674" r:id="rId1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3" Type="http://schemas.microsoft.com/office/2007/relationships/hdphoto" Target="../media/hdphoto1.wdp"/><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image" Target="../media/image10.jpeg"/><Relationship Id="rId11" Type="http://schemas.openxmlformats.org/officeDocument/2006/relationships/image" Target="../media/image15.png"/><Relationship Id="rId5" Type="http://schemas.openxmlformats.org/officeDocument/2006/relationships/image" Target="../media/image9.jpeg"/><Relationship Id="rId10" Type="http://schemas.openxmlformats.org/officeDocument/2006/relationships/image" Target="../media/image14.png"/><Relationship Id="rId4" Type="http://schemas.openxmlformats.org/officeDocument/2006/relationships/image" Target="../media/image8.jpeg"/><Relationship Id="rId9" Type="http://schemas.openxmlformats.org/officeDocument/2006/relationships/image" Target="../media/image13.png"/></Relationships>
</file>

<file path=ppt/slides/_rels/slide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47099749-84FE-E536-D560-6F05E47AD1AB}"/>
              </a:ext>
            </a:extLst>
          </p:cNvPr>
          <p:cNvSpPr/>
          <p:nvPr/>
        </p:nvSpPr>
        <p:spPr>
          <a:xfrm flipH="1">
            <a:off x="0" y="0"/>
            <a:ext cx="9943818" cy="6858000"/>
          </a:xfrm>
          <a:prstGeom prst="rect">
            <a:avLst/>
          </a:prstGeom>
          <a:gradFill flip="none" rotWithShape="1">
            <a:gsLst>
              <a:gs pos="37000">
                <a:schemeClr val="accent1">
                  <a:alpha val="82000"/>
                </a:schemeClr>
              </a:gs>
              <a:gs pos="100000">
                <a:schemeClr val="accent1">
                  <a:lumMod val="60000"/>
                  <a:lumOff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7FFEE689-E93E-53B3-DDA3-3C4007115AA4}"/>
              </a:ext>
            </a:extLst>
          </p:cNvPr>
          <p:cNvSpPr/>
          <p:nvPr/>
        </p:nvSpPr>
        <p:spPr>
          <a:xfrm>
            <a:off x="2369458" y="0"/>
            <a:ext cx="1349828" cy="130613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CE53814F-8A48-B344-992D-89C3E6706F7E}"/>
              </a:ext>
            </a:extLst>
          </p:cNvPr>
          <p:cNvSpPr/>
          <p:nvPr/>
        </p:nvSpPr>
        <p:spPr>
          <a:xfrm flipH="1">
            <a:off x="9929598" y="2720051"/>
            <a:ext cx="1128871" cy="4155367"/>
          </a:xfrm>
          <a:prstGeom prst="rect">
            <a:avLst/>
          </a:prstGeom>
          <a:solidFill>
            <a:srgbClr val="2829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a:extLst>
              <a:ext uri="{FF2B5EF4-FFF2-40B4-BE49-F238E27FC236}">
                <a16:creationId xmlns:a16="http://schemas.microsoft.com/office/drawing/2014/main" id="{096AB9DA-7CBE-A5AD-FE0F-3F8DC3ED687A}"/>
              </a:ext>
            </a:extLst>
          </p:cNvPr>
          <p:cNvGrpSpPr/>
          <p:nvPr/>
        </p:nvGrpSpPr>
        <p:grpSpPr>
          <a:xfrm>
            <a:off x="1133529" y="1306135"/>
            <a:ext cx="1998515" cy="2003148"/>
            <a:chOff x="1133529" y="1306134"/>
            <a:chExt cx="2203401" cy="2208509"/>
          </a:xfrm>
        </p:grpSpPr>
        <p:sp>
          <p:nvSpPr>
            <p:cNvPr id="27" name="Rectangle 26">
              <a:extLst>
                <a:ext uri="{FF2B5EF4-FFF2-40B4-BE49-F238E27FC236}">
                  <a16:creationId xmlns:a16="http://schemas.microsoft.com/office/drawing/2014/main" id="{AC199A94-5568-936C-D416-02DD53CC9599}"/>
                </a:ext>
              </a:extLst>
            </p:cNvPr>
            <p:cNvSpPr/>
            <p:nvPr/>
          </p:nvSpPr>
          <p:spPr>
            <a:xfrm>
              <a:off x="1133529" y="1306134"/>
              <a:ext cx="1287649" cy="1287648"/>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23FDA00C-5FD1-192E-DED3-6945C5D0948E}"/>
                </a:ext>
              </a:extLst>
            </p:cNvPr>
            <p:cNvSpPr/>
            <p:nvPr/>
          </p:nvSpPr>
          <p:spPr>
            <a:xfrm>
              <a:off x="2416069" y="2593782"/>
              <a:ext cx="920861" cy="920861"/>
            </a:xfrm>
            <a:prstGeom prst="rect">
              <a:avLst/>
            </a:prstGeom>
            <a:solidFill>
              <a:schemeClr val="bg1">
                <a:lumMod val="75000"/>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9" name="Rectangle 28">
            <a:extLst>
              <a:ext uri="{FF2B5EF4-FFF2-40B4-BE49-F238E27FC236}">
                <a16:creationId xmlns:a16="http://schemas.microsoft.com/office/drawing/2014/main" id="{D529F845-7FEE-5D45-D079-716327B7DAF0}"/>
              </a:ext>
            </a:extLst>
          </p:cNvPr>
          <p:cNvSpPr/>
          <p:nvPr/>
        </p:nvSpPr>
        <p:spPr>
          <a:xfrm>
            <a:off x="3044372" y="6095413"/>
            <a:ext cx="762587" cy="762587"/>
          </a:xfrm>
          <a:prstGeom prst="rect">
            <a:avLst/>
          </a:prstGeom>
          <a:solidFill>
            <a:schemeClr val="accent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1983ACCF-27BE-8784-BF30-AFCD0D0EFB85}"/>
              </a:ext>
            </a:extLst>
          </p:cNvPr>
          <p:cNvSpPr/>
          <p:nvPr/>
        </p:nvSpPr>
        <p:spPr>
          <a:xfrm>
            <a:off x="0" y="2567006"/>
            <a:ext cx="742278" cy="742278"/>
          </a:xfrm>
          <a:prstGeom prst="rect">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5AC76E4A-13AB-D713-F3F9-41A506EAD0D5}"/>
              </a:ext>
            </a:extLst>
          </p:cNvPr>
          <p:cNvSpPr/>
          <p:nvPr/>
        </p:nvSpPr>
        <p:spPr>
          <a:xfrm>
            <a:off x="796190" y="5467543"/>
            <a:ext cx="952763" cy="952763"/>
          </a:xfrm>
          <a:prstGeom prst="rect">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41345E31-D9BE-478A-0049-BD7152532284}"/>
              </a:ext>
            </a:extLst>
          </p:cNvPr>
          <p:cNvSpPr/>
          <p:nvPr/>
        </p:nvSpPr>
        <p:spPr>
          <a:xfrm flipH="1">
            <a:off x="708987" y="305660"/>
            <a:ext cx="10349484" cy="2676124"/>
          </a:xfrm>
          <a:prstGeom prst="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BA65E72A-FE62-B383-1B01-7C502D38D21B}"/>
              </a:ext>
            </a:extLst>
          </p:cNvPr>
          <p:cNvSpPr txBox="1"/>
          <p:nvPr/>
        </p:nvSpPr>
        <p:spPr>
          <a:xfrm flipH="1">
            <a:off x="2296809" y="1297426"/>
            <a:ext cx="7187850" cy="1200329"/>
          </a:xfrm>
          <a:prstGeom prst="rect">
            <a:avLst/>
          </a:prstGeom>
          <a:noFill/>
        </p:spPr>
        <p:txBody>
          <a:bodyPr wrap="square" rtlCol="0">
            <a:spAutoFit/>
          </a:bodyPr>
          <a:lstStyle/>
          <a:p>
            <a:r>
              <a:rPr lang="en-IN" sz="3600" b="1" dirty="0">
                <a:latin typeface="Times New Roman" panose="02020603050405020304" pitchFamily="18" charset="0"/>
                <a:cs typeface="Times New Roman" panose="02020603050405020304" pitchFamily="18" charset="0"/>
              </a:rPr>
              <a:t>ONLINE PAYMENT FRAUD DETECTION WITH CNN</a:t>
            </a:r>
            <a:endParaRPr lang="en-US" sz="3600" dirty="0">
              <a:latin typeface="+mj-lt"/>
            </a:endParaRPr>
          </a:p>
        </p:txBody>
      </p:sp>
      <p:pic>
        <p:nvPicPr>
          <p:cNvPr id="2" name="Picture 1">
            <a:extLst>
              <a:ext uri="{FF2B5EF4-FFF2-40B4-BE49-F238E27FC236}">
                <a16:creationId xmlns:a16="http://schemas.microsoft.com/office/drawing/2014/main" id="{72BC0C81-5A5F-88E3-AD66-2B4F85AF7BFB}"/>
              </a:ext>
            </a:extLst>
          </p:cNvPr>
          <p:cNvPicPr>
            <a:picLocks noChangeAspect="1"/>
          </p:cNvPicPr>
          <p:nvPr/>
        </p:nvPicPr>
        <p:blipFill>
          <a:blip r:embed="rId2"/>
          <a:stretch>
            <a:fillRect/>
          </a:stretch>
        </p:blipFill>
        <p:spPr>
          <a:xfrm>
            <a:off x="6140149" y="4005786"/>
            <a:ext cx="3803669" cy="2732880"/>
          </a:xfrm>
          <a:prstGeom prst="rect">
            <a:avLst/>
          </a:prstGeom>
        </p:spPr>
      </p:pic>
      <p:pic>
        <p:nvPicPr>
          <p:cNvPr id="5" name="Picture 4">
            <a:extLst>
              <a:ext uri="{FF2B5EF4-FFF2-40B4-BE49-F238E27FC236}">
                <a16:creationId xmlns:a16="http://schemas.microsoft.com/office/drawing/2014/main" id="{D0190D3D-3A30-421B-1B21-F0EC254C0570}"/>
              </a:ext>
            </a:extLst>
          </p:cNvPr>
          <p:cNvPicPr>
            <a:picLocks noChangeAspect="1"/>
          </p:cNvPicPr>
          <p:nvPr/>
        </p:nvPicPr>
        <p:blipFill>
          <a:blip r:embed="rId3"/>
          <a:stretch>
            <a:fillRect/>
          </a:stretch>
        </p:blipFill>
        <p:spPr>
          <a:xfrm>
            <a:off x="1258877" y="3137447"/>
            <a:ext cx="2186233" cy="1208177"/>
          </a:xfrm>
          <a:prstGeom prst="rect">
            <a:avLst/>
          </a:prstGeom>
        </p:spPr>
      </p:pic>
      <p:sp>
        <p:nvSpPr>
          <p:cNvPr id="7" name="Content Placeholder 2">
            <a:extLst>
              <a:ext uri="{FF2B5EF4-FFF2-40B4-BE49-F238E27FC236}">
                <a16:creationId xmlns:a16="http://schemas.microsoft.com/office/drawing/2014/main" id="{B8C0608F-17BF-701A-2325-A1690851EE91}"/>
              </a:ext>
            </a:extLst>
          </p:cNvPr>
          <p:cNvSpPr>
            <a:spLocks noGrp="1"/>
          </p:cNvSpPr>
          <p:nvPr>
            <p:ph idx="1"/>
          </p:nvPr>
        </p:nvSpPr>
        <p:spPr>
          <a:xfrm>
            <a:off x="600635" y="4249271"/>
            <a:ext cx="5387789" cy="2171035"/>
          </a:xfrm>
        </p:spPr>
        <p:txBody>
          <a:bodyPr>
            <a:normAutofit/>
          </a:bodyPr>
          <a:lstStyle/>
          <a:p>
            <a:r>
              <a:rPr lang="en-IN" sz="1800" dirty="0">
                <a:latin typeface="Times New Roman" panose="02020603050405020304" pitchFamily="18" charset="0"/>
                <a:cs typeface="Times New Roman" panose="02020603050405020304" pitchFamily="18" charset="0"/>
              </a:rPr>
              <a:t>N.GAYATHRI LAKSHMI PRIYA</a:t>
            </a:r>
          </a:p>
          <a:p>
            <a:r>
              <a:rPr lang="en-IN" sz="1800" dirty="0">
                <a:latin typeface="Times New Roman" panose="02020603050405020304" pitchFamily="18" charset="0"/>
                <a:cs typeface="Times New Roman" panose="02020603050405020304" pitchFamily="18" charset="0"/>
              </a:rPr>
              <a:t>SK.SUHEILA MUKTHYARUNNISA</a:t>
            </a:r>
          </a:p>
          <a:p>
            <a:r>
              <a:rPr lang="en-IN" sz="1800" dirty="0">
                <a:latin typeface="Times New Roman" panose="02020603050405020304" pitchFamily="18" charset="0"/>
                <a:cs typeface="Times New Roman" panose="02020603050405020304" pitchFamily="18" charset="0"/>
              </a:rPr>
              <a:t>S.DIVYA SRI</a:t>
            </a:r>
          </a:p>
          <a:p>
            <a:r>
              <a:rPr lang="en-IN" sz="1800" dirty="0">
                <a:latin typeface="Times New Roman" panose="02020603050405020304" pitchFamily="18" charset="0"/>
                <a:cs typeface="Times New Roman" panose="02020603050405020304" pitchFamily="18" charset="0"/>
              </a:rPr>
              <a:t>Y.B.S.SOWJANYA</a:t>
            </a:r>
          </a:p>
        </p:txBody>
      </p:sp>
      <p:pic>
        <p:nvPicPr>
          <p:cNvPr id="8" name="Picture Placeholder 7">
            <a:extLst>
              <a:ext uri="{FF2B5EF4-FFF2-40B4-BE49-F238E27FC236}">
                <a16:creationId xmlns:a16="http://schemas.microsoft.com/office/drawing/2014/main" id="{7D849DF1-AD8A-E5C8-8142-F68ECA5C8054}"/>
              </a:ext>
            </a:extLst>
          </p:cNvPr>
          <p:cNvPicPr>
            <a:picLocks noGrp="1" noChangeAspect="1"/>
          </p:cNvPicPr>
          <p:nvPr>
            <p:ph type="pic" sz="quarter" idx="10"/>
          </p:nvPr>
        </p:nvPicPr>
        <p:blipFill>
          <a:blip r:embed="rId4"/>
          <a:srcRect t="3322" b="3322"/>
          <a:stretch>
            <a:fillRect/>
          </a:stretch>
        </p:blipFill>
        <p:spPr>
          <a:xfrm>
            <a:off x="9941646" y="0"/>
            <a:ext cx="2250354" cy="1167914"/>
          </a:xfrm>
          <a:prstGeom prst="rect">
            <a:avLst/>
          </a:prstGeom>
        </p:spPr>
      </p:pic>
    </p:spTree>
    <p:extLst>
      <p:ext uri="{BB962C8B-B14F-4D97-AF65-F5344CB8AC3E}">
        <p14:creationId xmlns:p14="http://schemas.microsoft.com/office/powerpoint/2010/main" val="3445314972"/>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9ECC0F16-B551-295E-30B4-C07FDAA865DB}"/>
              </a:ext>
            </a:extLst>
          </p:cNvPr>
          <p:cNvSpPr/>
          <p:nvPr/>
        </p:nvSpPr>
        <p:spPr>
          <a:xfrm rot="18829616" flipH="1">
            <a:off x="8884062" y="-1154698"/>
            <a:ext cx="4787245" cy="7165317"/>
          </a:xfrm>
          <a:custGeom>
            <a:avLst/>
            <a:gdLst>
              <a:gd name="connsiteX0" fmla="*/ 0 w 4787245"/>
              <a:gd name="connsiteY0" fmla="*/ 2570191 h 7165317"/>
              <a:gd name="connsiteX1" fmla="*/ 2467045 w 4787245"/>
              <a:gd name="connsiteY1" fmla="*/ 0 h 7165317"/>
              <a:gd name="connsiteX2" fmla="*/ 4250678 w 4787245"/>
              <a:gd name="connsiteY2" fmla="*/ 0 h 7165317"/>
              <a:gd name="connsiteX3" fmla="*/ 4787245 w 4787245"/>
              <a:gd name="connsiteY3" fmla="*/ 536567 h 7165317"/>
              <a:gd name="connsiteX4" fmla="*/ 4787245 w 4787245"/>
              <a:gd name="connsiteY4" fmla="*/ 7165317 h 71653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7245" h="7165317">
                <a:moveTo>
                  <a:pt x="0" y="2570191"/>
                </a:moveTo>
                <a:lnTo>
                  <a:pt x="2467045" y="0"/>
                </a:lnTo>
                <a:lnTo>
                  <a:pt x="4250678" y="0"/>
                </a:lnTo>
                <a:cubicBezTo>
                  <a:pt x="4547016" y="0"/>
                  <a:pt x="4787245" y="240229"/>
                  <a:pt x="4787245" y="536567"/>
                </a:cubicBezTo>
                <a:lnTo>
                  <a:pt x="4787245" y="7165317"/>
                </a:lnTo>
                <a:close/>
              </a:path>
            </a:pathLst>
          </a:custGeom>
          <a:solidFill>
            <a:srgbClr val="2829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Shape 2">
            <a:extLst>
              <a:ext uri="{FF2B5EF4-FFF2-40B4-BE49-F238E27FC236}">
                <a16:creationId xmlns:a16="http://schemas.microsoft.com/office/drawing/2014/main" id="{AAB27D50-60BC-1875-FA79-84CEACFDEEDE}"/>
              </a:ext>
            </a:extLst>
          </p:cNvPr>
          <p:cNvSpPr/>
          <p:nvPr/>
        </p:nvSpPr>
        <p:spPr>
          <a:xfrm rot="18377202" flipH="1">
            <a:off x="7559875" y="-350668"/>
            <a:ext cx="6522609" cy="6761499"/>
          </a:xfrm>
          <a:custGeom>
            <a:avLst/>
            <a:gdLst>
              <a:gd name="connsiteX0" fmla="*/ 0 w 6522609"/>
              <a:gd name="connsiteY0" fmla="*/ 2702756 h 6761499"/>
              <a:gd name="connsiteX1" fmla="*/ 1984406 w 6522609"/>
              <a:gd name="connsiteY1" fmla="*/ 0 h 6761499"/>
              <a:gd name="connsiteX2" fmla="*/ 5986042 w 6522609"/>
              <a:gd name="connsiteY2" fmla="*/ 0 h 6761499"/>
              <a:gd name="connsiteX3" fmla="*/ 6522609 w 6522609"/>
              <a:gd name="connsiteY3" fmla="*/ 536567 h 6761499"/>
              <a:gd name="connsiteX4" fmla="*/ 6522609 w 6522609"/>
              <a:gd name="connsiteY4" fmla="*/ 5406841 h 6761499"/>
              <a:gd name="connsiteX5" fmla="*/ 5527998 w 6522609"/>
              <a:gd name="connsiteY5" fmla="*/ 6761499 h 6761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22609" h="6761499">
                <a:moveTo>
                  <a:pt x="0" y="2702756"/>
                </a:moveTo>
                <a:lnTo>
                  <a:pt x="1984406" y="0"/>
                </a:lnTo>
                <a:lnTo>
                  <a:pt x="5986042" y="0"/>
                </a:lnTo>
                <a:cubicBezTo>
                  <a:pt x="6282380" y="0"/>
                  <a:pt x="6522609" y="240229"/>
                  <a:pt x="6522609" y="536567"/>
                </a:cubicBezTo>
                <a:lnTo>
                  <a:pt x="6522609" y="5406841"/>
                </a:lnTo>
                <a:lnTo>
                  <a:pt x="5527998" y="6761499"/>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reeform: Shape 3">
            <a:extLst>
              <a:ext uri="{FF2B5EF4-FFF2-40B4-BE49-F238E27FC236}">
                <a16:creationId xmlns:a16="http://schemas.microsoft.com/office/drawing/2014/main" id="{2A198DA1-6CC8-4926-B43C-98B0F2B1ABED}"/>
              </a:ext>
            </a:extLst>
          </p:cNvPr>
          <p:cNvSpPr/>
          <p:nvPr/>
        </p:nvSpPr>
        <p:spPr>
          <a:xfrm rot="18000000" flipH="1">
            <a:off x="6399567" y="620146"/>
            <a:ext cx="8147684" cy="6136245"/>
          </a:xfrm>
          <a:custGeom>
            <a:avLst/>
            <a:gdLst>
              <a:gd name="connsiteX0" fmla="*/ 0 w 8147684"/>
              <a:gd name="connsiteY0" fmla="*/ 2707245 h 6136245"/>
              <a:gd name="connsiteX1" fmla="*/ 1563029 w 8147684"/>
              <a:gd name="connsiteY1" fmla="*/ 0 h 6136245"/>
              <a:gd name="connsiteX2" fmla="*/ 7611117 w 8147684"/>
              <a:gd name="connsiteY2" fmla="*/ 0 h 6136245"/>
              <a:gd name="connsiteX3" fmla="*/ 8147684 w 8147684"/>
              <a:gd name="connsiteY3" fmla="*/ 536567 h 6136245"/>
              <a:gd name="connsiteX4" fmla="*/ 8147684 w 8147684"/>
              <a:gd name="connsiteY4" fmla="*/ 2311043 h 6136245"/>
              <a:gd name="connsiteX5" fmla="*/ 5939202 w 8147684"/>
              <a:gd name="connsiteY5" fmla="*/ 6136245 h 6136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147684" h="6136245">
                <a:moveTo>
                  <a:pt x="0" y="2707245"/>
                </a:moveTo>
                <a:lnTo>
                  <a:pt x="1563029" y="0"/>
                </a:lnTo>
                <a:lnTo>
                  <a:pt x="7611117" y="0"/>
                </a:lnTo>
                <a:cubicBezTo>
                  <a:pt x="7907455" y="0"/>
                  <a:pt x="8147684" y="240229"/>
                  <a:pt x="8147684" y="536567"/>
                </a:cubicBezTo>
                <a:lnTo>
                  <a:pt x="8147684" y="2311043"/>
                </a:lnTo>
                <a:lnTo>
                  <a:pt x="5939202" y="613624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10" name="Group 9">
            <a:extLst>
              <a:ext uri="{FF2B5EF4-FFF2-40B4-BE49-F238E27FC236}">
                <a16:creationId xmlns:a16="http://schemas.microsoft.com/office/drawing/2014/main" id="{9E83BED6-7439-8EAC-EBF1-F99AEBF3F8D9}"/>
              </a:ext>
            </a:extLst>
          </p:cNvPr>
          <p:cNvGrpSpPr/>
          <p:nvPr/>
        </p:nvGrpSpPr>
        <p:grpSpPr>
          <a:xfrm>
            <a:off x="6319777" y="4861367"/>
            <a:ext cx="2812648" cy="1030148"/>
            <a:chOff x="6782195" y="2988277"/>
            <a:chExt cx="4495489" cy="1791117"/>
          </a:xfrm>
        </p:grpSpPr>
        <p:sp>
          <p:nvSpPr>
            <p:cNvPr id="6" name="TextBox 5">
              <a:extLst>
                <a:ext uri="{FF2B5EF4-FFF2-40B4-BE49-F238E27FC236}">
                  <a16:creationId xmlns:a16="http://schemas.microsoft.com/office/drawing/2014/main" id="{DECE3D11-7403-62F1-A8F5-1952CE853F8D}"/>
                </a:ext>
              </a:extLst>
            </p:cNvPr>
            <p:cNvSpPr txBox="1"/>
            <p:nvPr/>
          </p:nvSpPr>
          <p:spPr>
            <a:xfrm>
              <a:off x="6782195" y="2988277"/>
              <a:ext cx="4495489" cy="923330"/>
            </a:xfrm>
            <a:prstGeom prst="rect">
              <a:avLst/>
            </a:prstGeom>
            <a:noFill/>
          </p:spPr>
          <p:txBody>
            <a:bodyPr wrap="square" anchor="b">
              <a:spAutoFit/>
            </a:bodyPr>
            <a:lstStyle/>
            <a:p>
              <a:pPr algn="r">
                <a:lnSpc>
                  <a:spcPct val="90000"/>
                </a:lnSpc>
              </a:pPr>
              <a:endParaRPr lang="en-US" sz="6000" dirty="0">
                <a:solidFill>
                  <a:srgbClr val="282937"/>
                </a:solidFill>
                <a:latin typeface="+mj-lt"/>
                <a:ea typeface="Inter" panose="020B0502030000000004" pitchFamily="34" charset="0"/>
                <a:cs typeface="Rubik" panose="00000500000000000000" pitchFamily="2" charset="-79"/>
              </a:endParaRPr>
            </a:p>
          </p:txBody>
        </p:sp>
        <p:sp>
          <p:nvSpPr>
            <p:cNvPr id="7" name="TextBox 6">
              <a:extLst>
                <a:ext uri="{FF2B5EF4-FFF2-40B4-BE49-F238E27FC236}">
                  <a16:creationId xmlns:a16="http://schemas.microsoft.com/office/drawing/2014/main" id="{7057BC52-5072-92E5-E98E-D373FD4D7447}"/>
                </a:ext>
              </a:extLst>
            </p:cNvPr>
            <p:cNvSpPr txBox="1"/>
            <p:nvPr/>
          </p:nvSpPr>
          <p:spPr>
            <a:xfrm>
              <a:off x="7209989" y="4397623"/>
              <a:ext cx="3573090" cy="381771"/>
            </a:xfrm>
            <a:prstGeom prst="rect">
              <a:avLst/>
            </a:prstGeom>
            <a:noFill/>
          </p:spPr>
          <p:txBody>
            <a:bodyPr wrap="square" rtlCol="0">
              <a:spAutoFit/>
            </a:bodyPr>
            <a:lstStyle>
              <a:defPPr>
                <a:defRPr lang="en-US"/>
              </a:defPPr>
              <a:lvl1pPr algn="ctr">
                <a:lnSpc>
                  <a:spcPct val="110000"/>
                </a:lnSpc>
                <a:defRPr sz="2000" i="1">
                  <a:solidFill>
                    <a:schemeClr val="tx1">
                      <a:lumMod val="85000"/>
                      <a:lumOff val="15000"/>
                    </a:schemeClr>
                  </a:solidFill>
                  <a:latin typeface="+mj-lt"/>
                  <a:ea typeface="Red Hat Display Light" panose="02010303040201060303" pitchFamily="2" charset="0"/>
                  <a:cs typeface="Red Hat Display Light" panose="02010303040201060303" pitchFamily="2" charset="0"/>
                </a:defRPr>
              </a:lvl1pPr>
            </a:lstStyle>
            <a:p>
              <a:pPr algn="r"/>
              <a:endParaRPr lang="en-US" sz="1800" i="0" dirty="0">
                <a:solidFill>
                  <a:srgbClr val="282937"/>
                </a:solidFill>
                <a:latin typeface="+mn-lt"/>
              </a:endParaRPr>
            </a:p>
          </p:txBody>
        </p:sp>
        <p:sp>
          <p:nvSpPr>
            <p:cNvPr id="9" name="Freeform: Shape 8">
              <a:extLst>
                <a:ext uri="{FF2B5EF4-FFF2-40B4-BE49-F238E27FC236}">
                  <a16:creationId xmlns:a16="http://schemas.microsoft.com/office/drawing/2014/main" id="{E0257F9E-0D23-BB08-D33D-3C44347C60CA}"/>
                </a:ext>
              </a:extLst>
            </p:cNvPr>
            <p:cNvSpPr/>
            <p:nvPr/>
          </p:nvSpPr>
          <p:spPr>
            <a:xfrm flipH="1">
              <a:off x="10432933" y="4179030"/>
              <a:ext cx="700292" cy="531945"/>
            </a:xfrm>
            <a:custGeom>
              <a:avLst/>
              <a:gdLst/>
              <a:ahLst/>
              <a:cxnLst/>
              <a:rect l="l" t="t" r="r" b="b"/>
              <a:pathLst>
                <a:path w="1778264" h="1350775">
                  <a:moveTo>
                    <a:pt x="1439340" y="0"/>
                  </a:moveTo>
                  <a:lnTo>
                    <a:pt x="1778264" y="0"/>
                  </a:lnTo>
                  <a:lnTo>
                    <a:pt x="1407604" y="604782"/>
                  </a:lnTo>
                  <a:cubicBezTo>
                    <a:pt x="1472825" y="608335"/>
                    <a:pt x="1538032" y="645702"/>
                    <a:pt x="1603226" y="716882"/>
                  </a:cubicBezTo>
                  <a:cubicBezTo>
                    <a:pt x="1668419" y="788062"/>
                    <a:pt x="1701016" y="873756"/>
                    <a:pt x="1701016" y="973966"/>
                  </a:cubicBezTo>
                  <a:cubicBezTo>
                    <a:pt x="1701016" y="1089810"/>
                    <a:pt x="1662200" y="1181573"/>
                    <a:pt x="1584570" y="1249254"/>
                  </a:cubicBezTo>
                  <a:cubicBezTo>
                    <a:pt x="1506939" y="1316935"/>
                    <a:pt x="1416707" y="1350775"/>
                    <a:pt x="1313873" y="1350775"/>
                  </a:cubicBezTo>
                  <a:cubicBezTo>
                    <a:pt x="1203714" y="1350775"/>
                    <a:pt x="1109942" y="1317058"/>
                    <a:pt x="1032558" y="1249623"/>
                  </a:cubicBezTo>
                  <a:cubicBezTo>
                    <a:pt x="955173" y="1182188"/>
                    <a:pt x="916480" y="1086858"/>
                    <a:pt x="916480" y="963633"/>
                  </a:cubicBezTo>
                  <a:cubicBezTo>
                    <a:pt x="916480" y="856644"/>
                    <a:pt x="954981" y="738668"/>
                    <a:pt x="1031983" y="609702"/>
                  </a:cubicBezTo>
                  <a:cubicBezTo>
                    <a:pt x="1108986" y="480737"/>
                    <a:pt x="1227960" y="301557"/>
                    <a:pt x="1388907" y="72164"/>
                  </a:cubicBezTo>
                  <a:close/>
                  <a:moveTo>
                    <a:pt x="522860" y="0"/>
                  </a:moveTo>
                  <a:lnTo>
                    <a:pt x="861866" y="0"/>
                  </a:lnTo>
                  <a:lnTo>
                    <a:pt x="491124" y="604782"/>
                  </a:lnTo>
                  <a:cubicBezTo>
                    <a:pt x="556345" y="608335"/>
                    <a:pt x="621566" y="645688"/>
                    <a:pt x="686786" y="716841"/>
                  </a:cubicBezTo>
                  <a:cubicBezTo>
                    <a:pt x="752007" y="787993"/>
                    <a:pt x="784618" y="873701"/>
                    <a:pt x="784618" y="973966"/>
                  </a:cubicBezTo>
                  <a:cubicBezTo>
                    <a:pt x="784618" y="1089810"/>
                    <a:pt x="745788" y="1181573"/>
                    <a:pt x="668130" y="1249254"/>
                  </a:cubicBezTo>
                  <a:cubicBezTo>
                    <a:pt x="590472" y="1316935"/>
                    <a:pt x="500254" y="1350775"/>
                    <a:pt x="397475" y="1350775"/>
                  </a:cubicBezTo>
                  <a:cubicBezTo>
                    <a:pt x="287261" y="1350775"/>
                    <a:pt x="193462" y="1317058"/>
                    <a:pt x="116077" y="1249623"/>
                  </a:cubicBezTo>
                  <a:cubicBezTo>
                    <a:pt x="38693" y="1182188"/>
                    <a:pt x="0" y="1086858"/>
                    <a:pt x="0" y="963633"/>
                  </a:cubicBezTo>
                  <a:cubicBezTo>
                    <a:pt x="0" y="856644"/>
                    <a:pt x="38501" y="738668"/>
                    <a:pt x="115503" y="609702"/>
                  </a:cubicBezTo>
                  <a:cubicBezTo>
                    <a:pt x="192505" y="480737"/>
                    <a:pt x="311480" y="301557"/>
                    <a:pt x="472427" y="72164"/>
                  </a:cubicBezTo>
                  <a:close/>
                </a:path>
              </a:pathLst>
            </a:custGeom>
            <a:solidFill>
              <a:srgbClr val="282937">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dirty="0">
                <a:solidFill>
                  <a:srgbClr val="282937"/>
                </a:solidFill>
              </a:endParaRPr>
            </a:p>
          </p:txBody>
        </p:sp>
      </p:grpSp>
      <p:sp>
        <p:nvSpPr>
          <p:cNvPr id="5" name="Title 1">
            <a:extLst>
              <a:ext uri="{FF2B5EF4-FFF2-40B4-BE49-F238E27FC236}">
                <a16:creationId xmlns:a16="http://schemas.microsoft.com/office/drawing/2014/main" id="{93F989C5-7C90-80D5-C5DC-F214206B91FF}"/>
              </a:ext>
            </a:extLst>
          </p:cNvPr>
          <p:cNvSpPr txBox="1">
            <a:spLocks/>
          </p:cNvSpPr>
          <p:nvPr/>
        </p:nvSpPr>
        <p:spPr>
          <a:xfrm>
            <a:off x="572787" y="842682"/>
            <a:ext cx="2035942" cy="806824"/>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5400" b="1" dirty="0">
                <a:solidFill>
                  <a:srgbClr val="FFC000"/>
                </a:solidFill>
                <a:latin typeface="Times New Roman" panose="02020603050405020304" pitchFamily="18" charset="0"/>
                <a:cs typeface="Times New Roman" panose="02020603050405020304" pitchFamily="18" charset="0"/>
              </a:rPr>
              <a:t>WHY</a:t>
            </a:r>
          </a:p>
        </p:txBody>
      </p:sp>
      <p:pic>
        <p:nvPicPr>
          <p:cNvPr id="11" name="Picture 10">
            <a:extLst>
              <a:ext uri="{FF2B5EF4-FFF2-40B4-BE49-F238E27FC236}">
                <a16:creationId xmlns:a16="http://schemas.microsoft.com/office/drawing/2014/main" id="{800EE0AE-D3C7-F421-41F7-F04EE57A982A}"/>
              </a:ext>
            </a:extLst>
          </p:cNvPr>
          <p:cNvPicPr>
            <a:picLocks noChangeAspect="1"/>
          </p:cNvPicPr>
          <p:nvPr/>
        </p:nvPicPr>
        <p:blipFill>
          <a:blip r:embed="rId2"/>
          <a:stretch>
            <a:fillRect/>
          </a:stretch>
        </p:blipFill>
        <p:spPr>
          <a:xfrm>
            <a:off x="1848328" y="64500"/>
            <a:ext cx="2469292" cy="2363460"/>
          </a:xfrm>
          <a:prstGeom prst="rect">
            <a:avLst/>
          </a:prstGeom>
        </p:spPr>
      </p:pic>
      <p:sp>
        <p:nvSpPr>
          <p:cNvPr id="13" name="TextBox 12">
            <a:extLst>
              <a:ext uri="{FF2B5EF4-FFF2-40B4-BE49-F238E27FC236}">
                <a16:creationId xmlns:a16="http://schemas.microsoft.com/office/drawing/2014/main" id="{287A2C66-F23B-F971-EF80-0B6B7C483BBB}"/>
              </a:ext>
            </a:extLst>
          </p:cNvPr>
          <p:cNvSpPr txBox="1"/>
          <p:nvPr/>
        </p:nvSpPr>
        <p:spPr>
          <a:xfrm flipH="1">
            <a:off x="7465668" y="1827916"/>
            <a:ext cx="4542395" cy="4206337"/>
          </a:xfrm>
          <a:prstGeom prst="rect">
            <a:avLst/>
          </a:prstGeom>
          <a:noFill/>
        </p:spPr>
        <p:txBody>
          <a:bodyPr wrap="square">
            <a:spAutoFit/>
          </a:bodyPr>
          <a:lstStyle/>
          <a:p>
            <a:pPr algn="just"/>
            <a:r>
              <a:rPr lang="en-US" sz="2000" cap="none" dirty="0">
                <a:solidFill>
                  <a:schemeClr val="tx1"/>
                </a:solidFill>
                <a:latin typeface="Times New Roman" panose="02020603050405020304" pitchFamily="18" charset="0"/>
                <a:cs typeface="Times New Roman" panose="02020603050405020304" pitchFamily="18" charset="0"/>
              </a:rPr>
              <a:t>Nowadays, credit card has become the modern tool for, online payments, and many e-transactions have a credit card transaction the credential from the credit card is used by the third-party to deduct money. due to this, we need to analyze and find the best solution to detect the maximum number of frauds in online systems. we will try to implement machine learning algorithms and will further compare which deep learning algorithm works best and will test this with real time dataset.</a:t>
            </a:r>
            <a:endParaRPr lang="en-IN" sz="2000" cap="none" dirty="0">
              <a:solidFill>
                <a:schemeClr val="tx1"/>
              </a:solidFill>
              <a:latin typeface="Times New Roman" panose="02020603050405020304" pitchFamily="18" charset="0"/>
              <a:cs typeface="Times New Roman" panose="02020603050405020304" pitchFamily="18" charset="0"/>
            </a:endParaRPr>
          </a:p>
        </p:txBody>
      </p:sp>
      <p:pic>
        <p:nvPicPr>
          <p:cNvPr id="14" name="Picture Placeholder 13">
            <a:extLst>
              <a:ext uri="{FF2B5EF4-FFF2-40B4-BE49-F238E27FC236}">
                <a16:creationId xmlns:a16="http://schemas.microsoft.com/office/drawing/2014/main" id="{96A0BC96-B239-26DB-9992-2AE007195FE9}"/>
              </a:ext>
            </a:extLst>
          </p:cNvPr>
          <p:cNvPicPr>
            <a:picLocks noGrp="1" noChangeAspect="1"/>
          </p:cNvPicPr>
          <p:nvPr>
            <p:ph type="pic" sz="quarter" idx="10"/>
          </p:nvPr>
        </p:nvPicPr>
        <p:blipFill>
          <a:blip r:embed="rId3"/>
          <a:srcRect t="1947" b="1947"/>
          <a:stretch>
            <a:fillRect/>
          </a:stretch>
        </p:blipFill>
        <p:spPr>
          <a:xfrm>
            <a:off x="183937" y="2427688"/>
            <a:ext cx="5683162" cy="3729810"/>
          </a:xfrm>
          <a:prstGeom prst="rect">
            <a:avLst/>
          </a:prstGeom>
          <a:solidFill>
            <a:srgbClr val="FFFFFF">
              <a:shade val="85000"/>
            </a:srgbClr>
          </a:solidFill>
          <a:ln w="190500" cap="rnd">
            <a:solidFill>
              <a:schemeClr val="bg1"/>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138733724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Single Corner Rounded 1">
            <a:extLst>
              <a:ext uri="{FF2B5EF4-FFF2-40B4-BE49-F238E27FC236}">
                <a16:creationId xmlns:a16="http://schemas.microsoft.com/office/drawing/2014/main" id="{01EA9BDD-D881-9930-713B-AF7B8814A2A5}"/>
              </a:ext>
            </a:extLst>
          </p:cNvPr>
          <p:cNvSpPr/>
          <p:nvPr/>
        </p:nvSpPr>
        <p:spPr>
          <a:xfrm>
            <a:off x="0" y="0"/>
            <a:ext cx="7419372" cy="6465570"/>
          </a:xfrm>
          <a:prstGeom prst="round1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C30F3F20-D844-6AE8-7DA3-B0C0FFA60DB5}"/>
              </a:ext>
            </a:extLst>
          </p:cNvPr>
          <p:cNvSpPr txBox="1"/>
          <p:nvPr/>
        </p:nvSpPr>
        <p:spPr>
          <a:xfrm>
            <a:off x="2858947" y="359931"/>
            <a:ext cx="3237050" cy="740652"/>
          </a:xfrm>
          <a:prstGeom prst="rect">
            <a:avLst/>
          </a:prstGeom>
          <a:noFill/>
        </p:spPr>
        <p:txBody>
          <a:bodyPr wrap="square" rtlCol="0">
            <a:spAutoFit/>
          </a:bodyPr>
          <a:lstStyle>
            <a:defPPr>
              <a:defRPr lang="id-ID"/>
            </a:defPPr>
            <a:lvl1pPr>
              <a:lnSpc>
                <a:spcPct val="110000"/>
              </a:lnSpc>
              <a:defRPr sz="1600" b="1">
                <a:solidFill>
                  <a:schemeClr val="tx1">
                    <a:lumMod val="75000"/>
                    <a:lumOff val="25000"/>
                  </a:schemeClr>
                </a:solidFill>
                <a:latin typeface="Gilroy ExtraBold" panose="00000900000000000000" pitchFamily="50" charset="0"/>
              </a:defRPr>
            </a:lvl1pPr>
          </a:lstStyle>
          <a:p>
            <a:pPr>
              <a:lnSpc>
                <a:spcPct val="130000"/>
              </a:lnSpc>
            </a:pPr>
            <a:r>
              <a:rPr lang="en-US" sz="3600" dirty="0">
                <a:solidFill>
                  <a:schemeClr val="bg1"/>
                </a:solidFill>
                <a:latin typeface="Times New Roman" panose="02020603050405020304" pitchFamily="18" charset="0"/>
                <a:cs typeface="Times New Roman" panose="02020603050405020304" pitchFamily="18" charset="0"/>
              </a:rPr>
              <a:t>WHY AI/ML?</a:t>
            </a:r>
          </a:p>
        </p:txBody>
      </p:sp>
      <p:cxnSp>
        <p:nvCxnSpPr>
          <p:cNvPr id="12" name="Straight Connector 11">
            <a:extLst>
              <a:ext uri="{FF2B5EF4-FFF2-40B4-BE49-F238E27FC236}">
                <a16:creationId xmlns:a16="http://schemas.microsoft.com/office/drawing/2014/main" id="{29116584-8A7F-C8BB-53BC-52826A86802B}"/>
              </a:ext>
            </a:extLst>
          </p:cNvPr>
          <p:cNvCxnSpPr>
            <a:cxnSpLocks/>
          </p:cNvCxnSpPr>
          <p:nvPr/>
        </p:nvCxnSpPr>
        <p:spPr>
          <a:xfrm>
            <a:off x="363566" y="1666754"/>
            <a:ext cx="0" cy="1608881"/>
          </a:xfrm>
          <a:prstGeom prst="line">
            <a:avLst/>
          </a:prstGeom>
          <a:ln w="38100" cap="rnd">
            <a:solidFill>
              <a:schemeClr val="bg1">
                <a:alpha val="40000"/>
              </a:schemeClr>
            </a:solidFill>
            <a:prstDash val="solid"/>
            <a:round/>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AC9FFE26-5344-01A2-D3D2-74C917B91E4C}"/>
              </a:ext>
            </a:extLst>
          </p:cNvPr>
          <p:cNvSpPr txBox="1"/>
          <p:nvPr/>
        </p:nvSpPr>
        <p:spPr>
          <a:xfrm>
            <a:off x="8844832" y="4783677"/>
            <a:ext cx="2291481" cy="904158"/>
          </a:xfrm>
          <a:prstGeom prst="rect">
            <a:avLst/>
          </a:prstGeom>
          <a:noFill/>
        </p:spPr>
        <p:txBody>
          <a:bodyPr wrap="square" rtlCol="0">
            <a:spAutoFit/>
          </a:bodyPr>
          <a:lstStyle>
            <a:defPPr>
              <a:defRPr lang="id-ID"/>
            </a:defPPr>
            <a:lvl1pPr>
              <a:lnSpc>
                <a:spcPct val="110000"/>
              </a:lnSpc>
              <a:defRPr sz="1600" b="1">
                <a:solidFill>
                  <a:schemeClr val="tx1">
                    <a:lumMod val="75000"/>
                    <a:lumOff val="25000"/>
                  </a:schemeClr>
                </a:solidFill>
                <a:latin typeface="Gilroy ExtraBold" panose="00000900000000000000" pitchFamily="50" charset="0"/>
              </a:defRPr>
            </a:lvl1pPr>
          </a:lstStyle>
          <a:p>
            <a:pPr>
              <a:lnSpc>
                <a:spcPct val="130000"/>
              </a:lnSpc>
            </a:pPr>
            <a:r>
              <a:rPr lang="en-US" sz="1400" b="0" dirty="0">
                <a:solidFill>
                  <a:schemeClr val="bg1"/>
                </a:solidFill>
                <a:latin typeface="+mn-lt"/>
              </a:rPr>
              <a:t>A wonderful serenity has taken possession of my entire soul</a:t>
            </a:r>
          </a:p>
        </p:txBody>
      </p:sp>
      <p:cxnSp>
        <p:nvCxnSpPr>
          <p:cNvPr id="17" name="Straight Connector 16">
            <a:extLst>
              <a:ext uri="{FF2B5EF4-FFF2-40B4-BE49-F238E27FC236}">
                <a16:creationId xmlns:a16="http://schemas.microsoft.com/office/drawing/2014/main" id="{0302D2BE-6A15-8659-45C0-E4CB17D1D9CB}"/>
              </a:ext>
            </a:extLst>
          </p:cNvPr>
          <p:cNvCxnSpPr>
            <a:cxnSpLocks/>
          </p:cNvCxnSpPr>
          <p:nvPr/>
        </p:nvCxnSpPr>
        <p:spPr>
          <a:xfrm>
            <a:off x="363566" y="3634451"/>
            <a:ext cx="0" cy="1762684"/>
          </a:xfrm>
          <a:prstGeom prst="line">
            <a:avLst/>
          </a:prstGeom>
          <a:ln w="38100" cap="rnd">
            <a:solidFill>
              <a:schemeClr val="bg1">
                <a:alpha val="40000"/>
              </a:schemeClr>
            </a:solidFill>
            <a:prstDash val="solid"/>
            <a:round/>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721F86C5-41D5-C93E-3565-B50F1CFF37C1}"/>
              </a:ext>
            </a:extLst>
          </p:cNvPr>
          <p:cNvPicPr>
            <a:picLocks noChangeAspect="1"/>
          </p:cNvPicPr>
          <p:nvPr/>
        </p:nvPicPr>
        <p:blipFill>
          <a:blip r:embed="rId2"/>
          <a:stretch>
            <a:fillRect/>
          </a:stretch>
        </p:blipFill>
        <p:spPr>
          <a:xfrm>
            <a:off x="6713316" y="830380"/>
            <a:ext cx="5478684" cy="4857455"/>
          </a:xfrm>
          <a:prstGeom prst="rect">
            <a:avLst/>
          </a:prstGeom>
        </p:spPr>
      </p:pic>
      <p:sp>
        <p:nvSpPr>
          <p:cNvPr id="14" name="TextBox 13">
            <a:extLst>
              <a:ext uri="{FF2B5EF4-FFF2-40B4-BE49-F238E27FC236}">
                <a16:creationId xmlns:a16="http://schemas.microsoft.com/office/drawing/2014/main" id="{F54F6D3D-8D65-46E9-3A6C-0FB389F86979}"/>
              </a:ext>
            </a:extLst>
          </p:cNvPr>
          <p:cNvSpPr txBox="1"/>
          <p:nvPr/>
        </p:nvSpPr>
        <p:spPr>
          <a:xfrm>
            <a:off x="489031" y="1458410"/>
            <a:ext cx="5286728" cy="4522777"/>
          </a:xfrm>
          <a:prstGeom prst="rect">
            <a:avLst/>
          </a:prstGeom>
          <a:noFill/>
        </p:spPr>
        <p:txBody>
          <a:bodyPr wrap="square" rtlCol="0">
            <a:spAutoFit/>
          </a:bodyPr>
          <a:lstStyle>
            <a:defPPr>
              <a:defRPr lang="id-ID"/>
            </a:defPPr>
            <a:lvl1pPr>
              <a:lnSpc>
                <a:spcPct val="110000"/>
              </a:lnSpc>
              <a:defRPr sz="1600" b="1">
                <a:solidFill>
                  <a:schemeClr val="tx1">
                    <a:lumMod val="75000"/>
                    <a:lumOff val="25000"/>
                  </a:schemeClr>
                </a:solidFill>
                <a:latin typeface="Gilroy ExtraBold" panose="00000900000000000000" pitchFamily="50" charset="0"/>
              </a:defRPr>
            </a:lvl1pPr>
          </a:lstStyle>
          <a:p>
            <a:pPr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Machine learning (ML) is the science of creating and applying algorithms capable of analyzing and learning from past events. </a:t>
            </a:r>
          </a:p>
          <a:p>
            <a:pPr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ML is the perfect use case in fraud detection and prevention.</a:t>
            </a:r>
          </a:p>
          <a:p>
            <a:pPr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The weakest point of traditional fraud detection systems is that they heavily depend on human labor. The work of the top analysts is time and money-consuming</a:t>
            </a:r>
          </a:p>
          <a:p>
            <a:pPr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ML algorithms can process and learn more information. Thus, higher workloads result in better fraud detection algorithms.</a:t>
            </a:r>
            <a:endParaRPr lang="en-IN" sz="2000" dirty="0">
              <a:latin typeface="Times New Roman" panose="02020603050405020304" pitchFamily="18" charset="0"/>
              <a:cs typeface="Times New Roman" panose="02020603050405020304" pitchFamily="18" charset="0"/>
            </a:endParaRPr>
          </a:p>
          <a:p>
            <a:pPr>
              <a:lnSpc>
                <a:spcPct val="130000"/>
              </a:lnSpc>
            </a:pPr>
            <a:endParaRPr lang="en-US" sz="2000" b="0" dirty="0">
              <a:solidFill>
                <a:schemeClr val="bg1"/>
              </a:solidFill>
              <a:latin typeface="+mn-lt"/>
            </a:endParaRPr>
          </a:p>
        </p:txBody>
      </p:sp>
    </p:spTree>
    <p:extLst>
      <p:ext uri="{BB962C8B-B14F-4D97-AF65-F5344CB8AC3E}">
        <p14:creationId xmlns:p14="http://schemas.microsoft.com/office/powerpoint/2010/main" val="420686580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A1D9D089-178F-B5BD-9448-5BE88BCC7376}"/>
              </a:ext>
            </a:extLst>
          </p:cNvPr>
          <p:cNvSpPr/>
          <p:nvPr/>
        </p:nvSpPr>
        <p:spPr>
          <a:xfrm rot="2700000" flipV="1">
            <a:off x="382875" y="866328"/>
            <a:ext cx="1539653" cy="1489752"/>
          </a:xfrm>
          <a:custGeom>
            <a:avLst/>
            <a:gdLst>
              <a:gd name="connsiteX0" fmla="*/ 0 w 585787"/>
              <a:gd name="connsiteY0" fmla="*/ 0 h 585789"/>
              <a:gd name="connsiteX1" fmla="*/ 585787 w 585787"/>
              <a:gd name="connsiteY1" fmla="*/ 0 h 585789"/>
              <a:gd name="connsiteX2" fmla="*/ 585787 w 585787"/>
              <a:gd name="connsiteY2" fmla="*/ 585789 h 585789"/>
              <a:gd name="connsiteX3" fmla="*/ 467731 w 585787"/>
              <a:gd name="connsiteY3" fmla="*/ 573888 h 585789"/>
              <a:gd name="connsiteX4" fmla="*/ 0 w 585787"/>
              <a:gd name="connsiteY4" fmla="*/ 1 h 5857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5787" h="585789">
                <a:moveTo>
                  <a:pt x="0" y="0"/>
                </a:moveTo>
                <a:lnTo>
                  <a:pt x="585787" y="0"/>
                </a:lnTo>
                <a:lnTo>
                  <a:pt x="585787" y="585789"/>
                </a:lnTo>
                <a:lnTo>
                  <a:pt x="467731" y="573888"/>
                </a:lnTo>
                <a:cubicBezTo>
                  <a:pt x="200798" y="519266"/>
                  <a:pt x="0" y="283083"/>
                  <a:pt x="0" y="1"/>
                </a:cubicBezTo>
                <a:close/>
              </a:path>
            </a:pathLst>
          </a:custGeom>
          <a:solidFill>
            <a:schemeClr val="accent1"/>
          </a:solidFill>
          <a:ln>
            <a:noFill/>
          </a:ln>
          <a:effectLst>
            <a:outerShdw blurRad="381000" dist="38100" dir="5400000" algn="t" rotWithShape="0">
              <a:schemeClr val="accent1">
                <a:alpha val="12000"/>
              </a:schemeClr>
            </a:outerShdw>
          </a:effectLst>
        </p:spPr>
        <p:txBody>
          <a:bodyPr vert="horz" wrap="square" lIns="91440" tIns="45720" rIns="91440" bIns="45720" numCol="1" anchor="t" anchorCtr="0" compatLnSpc="1">
            <a:prstTxWarp prst="textNoShape">
              <a:avLst/>
            </a:prstTxWarp>
          </a:bodyPr>
          <a:lstStyle/>
          <a:p>
            <a:endParaRPr lang="en-US">
              <a:solidFill>
                <a:schemeClr val="tx1"/>
              </a:solidFill>
              <a:latin typeface="+mj-lt"/>
              <a:ea typeface="Open Sans" panose="020B0606030504020204" pitchFamily="34" charset="0"/>
              <a:cs typeface="Open Sans" panose="020B0606030504020204" pitchFamily="34" charset="0"/>
            </a:endParaRPr>
          </a:p>
        </p:txBody>
      </p:sp>
      <p:sp>
        <p:nvSpPr>
          <p:cNvPr id="21" name="Freeform: Shape 20">
            <a:extLst>
              <a:ext uri="{FF2B5EF4-FFF2-40B4-BE49-F238E27FC236}">
                <a16:creationId xmlns:a16="http://schemas.microsoft.com/office/drawing/2014/main" id="{2874E12F-0B67-4FC3-5D90-00075138D513}"/>
              </a:ext>
            </a:extLst>
          </p:cNvPr>
          <p:cNvSpPr/>
          <p:nvPr/>
        </p:nvSpPr>
        <p:spPr>
          <a:xfrm rot="13500000" flipV="1">
            <a:off x="1517537" y="1962628"/>
            <a:ext cx="1474597" cy="1554811"/>
          </a:xfrm>
          <a:custGeom>
            <a:avLst/>
            <a:gdLst>
              <a:gd name="connsiteX0" fmla="*/ 0 w 585787"/>
              <a:gd name="connsiteY0" fmla="*/ 0 h 585789"/>
              <a:gd name="connsiteX1" fmla="*/ 585787 w 585787"/>
              <a:gd name="connsiteY1" fmla="*/ 0 h 585789"/>
              <a:gd name="connsiteX2" fmla="*/ 585787 w 585787"/>
              <a:gd name="connsiteY2" fmla="*/ 585789 h 585789"/>
              <a:gd name="connsiteX3" fmla="*/ 467731 w 585787"/>
              <a:gd name="connsiteY3" fmla="*/ 573888 h 585789"/>
              <a:gd name="connsiteX4" fmla="*/ 0 w 585787"/>
              <a:gd name="connsiteY4" fmla="*/ 1 h 5857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5787" h="585789">
                <a:moveTo>
                  <a:pt x="0" y="0"/>
                </a:moveTo>
                <a:lnTo>
                  <a:pt x="585787" y="0"/>
                </a:lnTo>
                <a:lnTo>
                  <a:pt x="585787" y="585789"/>
                </a:lnTo>
                <a:lnTo>
                  <a:pt x="467731" y="573888"/>
                </a:lnTo>
                <a:cubicBezTo>
                  <a:pt x="200798" y="519266"/>
                  <a:pt x="0" y="283083"/>
                  <a:pt x="0" y="1"/>
                </a:cubicBezTo>
                <a:close/>
              </a:path>
            </a:pathLst>
          </a:custGeom>
          <a:solidFill>
            <a:schemeClr val="accent2"/>
          </a:solidFill>
          <a:ln>
            <a:noFill/>
          </a:ln>
          <a:effectLst>
            <a:outerShdw blurRad="381000" dist="38100" dir="5400000" algn="t" rotWithShape="0">
              <a:schemeClr val="accent2">
                <a:alpha val="12000"/>
              </a:schemeClr>
            </a:outerShdw>
          </a:effectLst>
        </p:spPr>
        <p:txBody>
          <a:bodyPr vert="horz" wrap="square" lIns="91440" tIns="45720" rIns="91440" bIns="45720" numCol="1" anchor="t" anchorCtr="0" compatLnSpc="1">
            <a:prstTxWarp prst="textNoShape">
              <a:avLst/>
            </a:prstTxWarp>
          </a:bodyPr>
          <a:lstStyle/>
          <a:p>
            <a:endParaRPr lang="en-US">
              <a:solidFill>
                <a:schemeClr val="tx1"/>
              </a:solidFill>
              <a:latin typeface="+mj-lt"/>
              <a:ea typeface="Open Sans" panose="020B0606030504020204" pitchFamily="34" charset="0"/>
              <a:cs typeface="Open Sans" panose="020B0606030504020204" pitchFamily="34" charset="0"/>
            </a:endParaRPr>
          </a:p>
        </p:txBody>
      </p:sp>
      <p:sp>
        <p:nvSpPr>
          <p:cNvPr id="22" name="TextBox 21">
            <a:extLst>
              <a:ext uri="{FF2B5EF4-FFF2-40B4-BE49-F238E27FC236}">
                <a16:creationId xmlns:a16="http://schemas.microsoft.com/office/drawing/2014/main" id="{EB7E5865-132B-72AC-F276-DACFE19393C9}"/>
              </a:ext>
            </a:extLst>
          </p:cNvPr>
          <p:cNvSpPr txBox="1"/>
          <p:nvPr/>
        </p:nvSpPr>
        <p:spPr>
          <a:xfrm>
            <a:off x="4065535" y="3891077"/>
            <a:ext cx="801442" cy="671274"/>
          </a:xfrm>
          <a:prstGeom prst="rect">
            <a:avLst/>
          </a:prstGeom>
          <a:noFill/>
        </p:spPr>
        <p:txBody>
          <a:bodyPr wrap="square">
            <a:spAutoFit/>
          </a:bodyPr>
          <a:lstStyle/>
          <a:p>
            <a:pPr algn="ctr">
              <a:lnSpc>
                <a:spcPct val="110000"/>
              </a:lnSpc>
              <a:defRPr/>
            </a:pPr>
            <a:r>
              <a:rPr lang="en-US" sz="3600" dirty="0">
                <a:solidFill>
                  <a:schemeClr val="bg1"/>
                </a:solidFill>
                <a:latin typeface="+mj-lt"/>
                <a:cs typeface="Calibri" panose="020F0502020204030204" pitchFamily="34" charset="0"/>
              </a:rPr>
              <a:t>02</a:t>
            </a:r>
            <a:endParaRPr lang="en-ID" sz="3600" dirty="0">
              <a:solidFill>
                <a:schemeClr val="bg1"/>
              </a:solidFill>
              <a:latin typeface="+mj-lt"/>
              <a:cs typeface="Calibri" panose="020F0502020204030204" pitchFamily="34" charset="0"/>
            </a:endParaRPr>
          </a:p>
        </p:txBody>
      </p:sp>
      <p:sp>
        <p:nvSpPr>
          <p:cNvPr id="24" name="Freeform: Shape 23">
            <a:extLst>
              <a:ext uri="{FF2B5EF4-FFF2-40B4-BE49-F238E27FC236}">
                <a16:creationId xmlns:a16="http://schemas.microsoft.com/office/drawing/2014/main" id="{3551E112-935D-304F-9A4C-20E1C5A4B410}"/>
              </a:ext>
            </a:extLst>
          </p:cNvPr>
          <p:cNvSpPr/>
          <p:nvPr/>
        </p:nvSpPr>
        <p:spPr>
          <a:xfrm rot="2700000" flipV="1">
            <a:off x="2716011" y="892139"/>
            <a:ext cx="1451464" cy="1505882"/>
          </a:xfrm>
          <a:custGeom>
            <a:avLst/>
            <a:gdLst>
              <a:gd name="connsiteX0" fmla="*/ 0 w 585787"/>
              <a:gd name="connsiteY0" fmla="*/ 0 h 585789"/>
              <a:gd name="connsiteX1" fmla="*/ 585787 w 585787"/>
              <a:gd name="connsiteY1" fmla="*/ 0 h 585789"/>
              <a:gd name="connsiteX2" fmla="*/ 585787 w 585787"/>
              <a:gd name="connsiteY2" fmla="*/ 585789 h 585789"/>
              <a:gd name="connsiteX3" fmla="*/ 467731 w 585787"/>
              <a:gd name="connsiteY3" fmla="*/ 573888 h 585789"/>
              <a:gd name="connsiteX4" fmla="*/ 0 w 585787"/>
              <a:gd name="connsiteY4" fmla="*/ 1 h 5857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5787" h="585789">
                <a:moveTo>
                  <a:pt x="0" y="0"/>
                </a:moveTo>
                <a:lnTo>
                  <a:pt x="585787" y="0"/>
                </a:lnTo>
                <a:lnTo>
                  <a:pt x="585787" y="585789"/>
                </a:lnTo>
                <a:lnTo>
                  <a:pt x="467731" y="573888"/>
                </a:lnTo>
                <a:cubicBezTo>
                  <a:pt x="200798" y="519266"/>
                  <a:pt x="0" y="283083"/>
                  <a:pt x="0" y="1"/>
                </a:cubicBezTo>
                <a:close/>
              </a:path>
            </a:pathLst>
          </a:custGeom>
          <a:solidFill>
            <a:schemeClr val="bg1">
              <a:lumMod val="75000"/>
            </a:schemeClr>
          </a:solidFill>
          <a:ln>
            <a:noFill/>
          </a:ln>
          <a:effectLst>
            <a:outerShdw blurRad="381000" dist="38100" dir="5400000" algn="t" rotWithShape="0">
              <a:schemeClr val="accent3">
                <a:alpha val="12000"/>
              </a:schemeClr>
            </a:outerShdw>
          </a:effectLst>
        </p:spPr>
        <p:txBody>
          <a:bodyPr vert="horz" wrap="square" lIns="91440" tIns="45720" rIns="91440" bIns="45720" numCol="1" anchor="t" anchorCtr="0" compatLnSpc="1">
            <a:prstTxWarp prst="textNoShape">
              <a:avLst/>
            </a:prstTxWarp>
          </a:bodyPr>
          <a:lstStyle/>
          <a:p>
            <a:endParaRPr lang="en-US" dirty="0">
              <a:solidFill>
                <a:schemeClr val="tx1"/>
              </a:solidFill>
              <a:latin typeface="+mj-lt"/>
              <a:ea typeface="Open Sans" panose="020B0606030504020204" pitchFamily="34" charset="0"/>
              <a:cs typeface="Open Sans" panose="020B0606030504020204" pitchFamily="34" charset="0"/>
            </a:endParaRPr>
          </a:p>
        </p:txBody>
      </p:sp>
      <p:sp>
        <p:nvSpPr>
          <p:cNvPr id="28" name="TextBox 27">
            <a:extLst>
              <a:ext uri="{FF2B5EF4-FFF2-40B4-BE49-F238E27FC236}">
                <a16:creationId xmlns:a16="http://schemas.microsoft.com/office/drawing/2014/main" id="{706ADDC0-019A-ED7E-B034-850D46CF7EE6}"/>
              </a:ext>
            </a:extLst>
          </p:cNvPr>
          <p:cNvSpPr txBox="1"/>
          <p:nvPr/>
        </p:nvSpPr>
        <p:spPr>
          <a:xfrm>
            <a:off x="6903616" y="3891077"/>
            <a:ext cx="801442" cy="671274"/>
          </a:xfrm>
          <a:prstGeom prst="rect">
            <a:avLst/>
          </a:prstGeom>
          <a:noFill/>
        </p:spPr>
        <p:txBody>
          <a:bodyPr wrap="square">
            <a:spAutoFit/>
          </a:bodyPr>
          <a:lstStyle/>
          <a:p>
            <a:pPr algn="ctr">
              <a:lnSpc>
                <a:spcPct val="110000"/>
              </a:lnSpc>
              <a:defRPr/>
            </a:pPr>
            <a:r>
              <a:rPr lang="en-US" sz="3600" dirty="0">
                <a:solidFill>
                  <a:schemeClr val="bg1"/>
                </a:solidFill>
                <a:latin typeface="+mj-lt"/>
                <a:cs typeface="Calibri" panose="020F0502020204030204" pitchFamily="34" charset="0"/>
              </a:rPr>
              <a:t>04</a:t>
            </a:r>
            <a:endParaRPr lang="en-ID" sz="3600" dirty="0">
              <a:solidFill>
                <a:schemeClr val="bg1"/>
              </a:solidFill>
              <a:latin typeface="+mj-lt"/>
              <a:cs typeface="Calibri" panose="020F0502020204030204" pitchFamily="34" charset="0"/>
            </a:endParaRPr>
          </a:p>
        </p:txBody>
      </p:sp>
      <p:sp>
        <p:nvSpPr>
          <p:cNvPr id="32" name="TextBox 31">
            <a:extLst>
              <a:ext uri="{FF2B5EF4-FFF2-40B4-BE49-F238E27FC236}">
                <a16:creationId xmlns:a16="http://schemas.microsoft.com/office/drawing/2014/main" id="{9B493276-D05D-D69C-1207-05B3D6A5067A}"/>
              </a:ext>
            </a:extLst>
          </p:cNvPr>
          <p:cNvSpPr txBox="1"/>
          <p:nvPr/>
        </p:nvSpPr>
        <p:spPr>
          <a:xfrm>
            <a:off x="1967697" y="196313"/>
            <a:ext cx="8345346" cy="707886"/>
          </a:xfrm>
          <a:prstGeom prst="rect">
            <a:avLst/>
          </a:prstGeom>
          <a:noFill/>
        </p:spPr>
        <p:txBody>
          <a:bodyPr wrap="square" rtlCol="0">
            <a:spAutoFit/>
          </a:bodyPr>
          <a:lstStyle/>
          <a:p>
            <a:pPr algn="ctr"/>
            <a:r>
              <a:rPr lang="en-US" sz="4000" b="1" dirty="0">
                <a:solidFill>
                  <a:srgbClr val="FFC000"/>
                </a:solidFill>
                <a:latin typeface="Times New Roman" panose="02020603050405020304" pitchFamily="18" charset="0"/>
                <a:cs typeface="Times New Roman" panose="02020603050405020304" pitchFamily="18" charset="0"/>
              </a:rPr>
              <a:t>TOOLS &amp; TECHNOLOGIES</a:t>
            </a:r>
          </a:p>
        </p:txBody>
      </p:sp>
      <p:sp>
        <p:nvSpPr>
          <p:cNvPr id="42" name="TextBox 41">
            <a:extLst>
              <a:ext uri="{FF2B5EF4-FFF2-40B4-BE49-F238E27FC236}">
                <a16:creationId xmlns:a16="http://schemas.microsoft.com/office/drawing/2014/main" id="{A4AF2DC3-AB2B-57BF-B609-0F1F2822E6D2}"/>
              </a:ext>
            </a:extLst>
          </p:cNvPr>
          <p:cNvSpPr txBox="1"/>
          <p:nvPr/>
        </p:nvSpPr>
        <p:spPr>
          <a:xfrm>
            <a:off x="323686" y="1578791"/>
            <a:ext cx="1451990" cy="657488"/>
          </a:xfrm>
          <a:prstGeom prst="rect">
            <a:avLst/>
          </a:prstGeom>
          <a:noFill/>
        </p:spPr>
        <p:txBody>
          <a:bodyPr wrap="square" rtlCol="0" anchor="ctr">
            <a:spAutoFit/>
          </a:bodyPr>
          <a:lstStyle/>
          <a:p>
            <a:pPr marL="230400" algn="ctr">
              <a:lnSpc>
                <a:spcPct val="120000"/>
              </a:lnSpc>
            </a:pPr>
            <a:r>
              <a:rPr lang="en-US" sz="1600" dirty="0">
                <a:solidFill>
                  <a:schemeClr val="tx1">
                    <a:lumMod val="85000"/>
                    <a:lumOff val="15000"/>
                  </a:schemeClr>
                </a:solidFill>
                <a:latin typeface="Times New Roman" panose="02020603050405020304" pitchFamily="18" charset="0"/>
                <a:cs typeface="Times New Roman" panose="02020603050405020304" pitchFamily="18" charset="0"/>
              </a:rPr>
              <a:t>SPYDER	</a:t>
            </a:r>
          </a:p>
        </p:txBody>
      </p:sp>
      <p:sp>
        <p:nvSpPr>
          <p:cNvPr id="5" name="Freeform: Shape 4">
            <a:extLst>
              <a:ext uri="{FF2B5EF4-FFF2-40B4-BE49-F238E27FC236}">
                <a16:creationId xmlns:a16="http://schemas.microsoft.com/office/drawing/2014/main" id="{9E4F3D45-E253-587D-0376-5C84513FEBEE}"/>
              </a:ext>
            </a:extLst>
          </p:cNvPr>
          <p:cNvSpPr/>
          <p:nvPr/>
        </p:nvSpPr>
        <p:spPr>
          <a:xfrm rot="13500000" flipV="1">
            <a:off x="5986661" y="1973574"/>
            <a:ext cx="1474597" cy="1554811"/>
          </a:xfrm>
          <a:custGeom>
            <a:avLst/>
            <a:gdLst>
              <a:gd name="connsiteX0" fmla="*/ 0 w 585787"/>
              <a:gd name="connsiteY0" fmla="*/ 0 h 585789"/>
              <a:gd name="connsiteX1" fmla="*/ 585787 w 585787"/>
              <a:gd name="connsiteY1" fmla="*/ 0 h 585789"/>
              <a:gd name="connsiteX2" fmla="*/ 585787 w 585787"/>
              <a:gd name="connsiteY2" fmla="*/ 585789 h 585789"/>
              <a:gd name="connsiteX3" fmla="*/ 467731 w 585787"/>
              <a:gd name="connsiteY3" fmla="*/ 573888 h 585789"/>
              <a:gd name="connsiteX4" fmla="*/ 0 w 585787"/>
              <a:gd name="connsiteY4" fmla="*/ 1 h 5857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5787" h="585789">
                <a:moveTo>
                  <a:pt x="0" y="0"/>
                </a:moveTo>
                <a:lnTo>
                  <a:pt x="585787" y="0"/>
                </a:lnTo>
                <a:lnTo>
                  <a:pt x="585787" y="585789"/>
                </a:lnTo>
                <a:lnTo>
                  <a:pt x="467731" y="573888"/>
                </a:lnTo>
                <a:cubicBezTo>
                  <a:pt x="200798" y="519266"/>
                  <a:pt x="0" y="283083"/>
                  <a:pt x="0" y="1"/>
                </a:cubicBezTo>
                <a:close/>
              </a:path>
            </a:pathLst>
          </a:custGeom>
          <a:solidFill>
            <a:schemeClr val="accent2"/>
          </a:solidFill>
          <a:ln>
            <a:noFill/>
          </a:ln>
          <a:effectLst>
            <a:outerShdw blurRad="381000" dist="38100" dir="5400000" algn="t" rotWithShape="0">
              <a:schemeClr val="accent2">
                <a:alpha val="12000"/>
              </a:schemeClr>
            </a:outerShdw>
          </a:effectLst>
        </p:spPr>
        <p:txBody>
          <a:bodyPr vert="horz" wrap="square" lIns="91440" tIns="45720" rIns="91440" bIns="45720" numCol="1" anchor="t" anchorCtr="0" compatLnSpc="1">
            <a:prstTxWarp prst="textNoShape">
              <a:avLst/>
            </a:prstTxWarp>
          </a:bodyPr>
          <a:lstStyle/>
          <a:p>
            <a:endParaRPr lang="en-US" dirty="0">
              <a:solidFill>
                <a:schemeClr val="tx1"/>
              </a:solidFill>
              <a:latin typeface="+mj-lt"/>
              <a:ea typeface="Open Sans" panose="020B0606030504020204" pitchFamily="34" charset="0"/>
              <a:cs typeface="Open Sans" panose="020B0606030504020204" pitchFamily="34" charset="0"/>
            </a:endParaRPr>
          </a:p>
        </p:txBody>
      </p:sp>
      <p:sp>
        <p:nvSpPr>
          <p:cNvPr id="6" name="Freeform: Shape 5">
            <a:extLst>
              <a:ext uri="{FF2B5EF4-FFF2-40B4-BE49-F238E27FC236}">
                <a16:creationId xmlns:a16="http://schemas.microsoft.com/office/drawing/2014/main" id="{55C5952D-80C3-55DC-A7E1-0FBF51765F21}"/>
              </a:ext>
            </a:extLst>
          </p:cNvPr>
          <p:cNvSpPr/>
          <p:nvPr/>
        </p:nvSpPr>
        <p:spPr>
          <a:xfrm rot="13500000" flipV="1">
            <a:off x="3756214" y="1960112"/>
            <a:ext cx="1474597" cy="1554811"/>
          </a:xfrm>
          <a:custGeom>
            <a:avLst/>
            <a:gdLst>
              <a:gd name="connsiteX0" fmla="*/ 0 w 585787"/>
              <a:gd name="connsiteY0" fmla="*/ 0 h 585789"/>
              <a:gd name="connsiteX1" fmla="*/ 585787 w 585787"/>
              <a:gd name="connsiteY1" fmla="*/ 0 h 585789"/>
              <a:gd name="connsiteX2" fmla="*/ 585787 w 585787"/>
              <a:gd name="connsiteY2" fmla="*/ 585789 h 585789"/>
              <a:gd name="connsiteX3" fmla="*/ 467731 w 585787"/>
              <a:gd name="connsiteY3" fmla="*/ 573888 h 585789"/>
              <a:gd name="connsiteX4" fmla="*/ 0 w 585787"/>
              <a:gd name="connsiteY4" fmla="*/ 1 h 5857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5787" h="585789">
                <a:moveTo>
                  <a:pt x="0" y="0"/>
                </a:moveTo>
                <a:lnTo>
                  <a:pt x="585787" y="0"/>
                </a:lnTo>
                <a:lnTo>
                  <a:pt x="585787" y="585789"/>
                </a:lnTo>
                <a:lnTo>
                  <a:pt x="467731" y="573888"/>
                </a:lnTo>
                <a:cubicBezTo>
                  <a:pt x="200798" y="519266"/>
                  <a:pt x="0" y="283083"/>
                  <a:pt x="0" y="1"/>
                </a:cubicBezTo>
                <a:close/>
              </a:path>
            </a:pathLst>
          </a:custGeom>
          <a:solidFill>
            <a:schemeClr val="accent2"/>
          </a:solidFill>
          <a:ln>
            <a:noFill/>
          </a:ln>
          <a:effectLst>
            <a:outerShdw blurRad="381000" dist="38100" dir="5400000" algn="t" rotWithShape="0">
              <a:schemeClr val="accent2">
                <a:alpha val="12000"/>
              </a:schemeClr>
            </a:outerShdw>
          </a:effectLst>
        </p:spPr>
        <p:txBody>
          <a:bodyPr vert="horz" wrap="square" lIns="91440" tIns="45720" rIns="91440" bIns="45720" numCol="1" anchor="t" anchorCtr="0" compatLnSpc="1">
            <a:prstTxWarp prst="textNoShape">
              <a:avLst/>
            </a:prstTxWarp>
          </a:bodyPr>
          <a:lstStyle/>
          <a:p>
            <a:endParaRPr lang="en-US" dirty="0">
              <a:solidFill>
                <a:schemeClr val="tx1"/>
              </a:solidFill>
              <a:latin typeface="+mj-lt"/>
              <a:ea typeface="Open Sans" panose="020B0606030504020204" pitchFamily="34" charset="0"/>
              <a:cs typeface="Open Sans" panose="020B0606030504020204" pitchFamily="34" charset="0"/>
            </a:endParaRPr>
          </a:p>
        </p:txBody>
      </p:sp>
      <p:sp>
        <p:nvSpPr>
          <p:cNvPr id="8" name="Freeform: Shape 7">
            <a:extLst>
              <a:ext uri="{FF2B5EF4-FFF2-40B4-BE49-F238E27FC236}">
                <a16:creationId xmlns:a16="http://schemas.microsoft.com/office/drawing/2014/main" id="{1D7313D3-50E8-9395-0C87-7BE927D8DCF4}"/>
              </a:ext>
            </a:extLst>
          </p:cNvPr>
          <p:cNvSpPr/>
          <p:nvPr/>
        </p:nvSpPr>
        <p:spPr>
          <a:xfrm rot="2700000" flipV="1">
            <a:off x="9319650" y="934431"/>
            <a:ext cx="1539653" cy="1489752"/>
          </a:xfrm>
          <a:custGeom>
            <a:avLst/>
            <a:gdLst>
              <a:gd name="connsiteX0" fmla="*/ 0 w 585787"/>
              <a:gd name="connsiteY0" fmla="*/ 0 h 585789"/>
              <a:gd name="connsiteX1" fmla="*/ 585787 w 585787"/>
              <a:gd name="connsiteY1" fmla="*/ 0 h 585789"/>
              <a:gd name="connsiteX2" fmla="*/ 585787 w 585787"/>
              <a:gd name="connsiteY2" fmla="*/ 585789 h 585789"/>
              <a:gd name="connsiteX3" fmla="*/ 467731 w 585787"/>
              <a:gd name="connsiteY3" fmla="*/ 573888 h 585789"/>
              <a:gd name="connsiteX4" fmla="*/ 0 w 585787"/>
              <a:gd name="connsiteY4" fmla="*/ 1 h 5857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5787" h="585789">
                <a:moveTo>
                  <a:pt x="0" y="0"/>
                </a:moveTo>
                <a:lnTo>
                  <a:pt x="585787" y="0"/>
                </a:lnTo>
                <a:lnTo>
                  <a:pt x="585787" y="585789"/>
                </a:lnTo>
                <a:lnTo>
                  <a:pt x="467731" y="573888"/>
                </a:lnTo>
                <a:cubicBezTo>
                  <a:pt x="200798" y="519266"/>
                  <a:pt x="0" y="283083"/>
                  <a:pt x="0" y="1"/>
                </a:cubicBezTo>
                <a:close/>
              </a:path>
            </a:pathLst>
          </a:custGeom>
          <a:solidFill>
            <a:schemeClr val="accent1"/>
          </a:solidFill>
          <a:ln>
            <a:noFill/>
          </a:ln>
          <a:effectLst>
            <a:outerShdw blurRad="381000" dist="38100" dir="5400000" algn="t" rotWithShape="0">
              <a:schemeClr val="accent1">
                <a:alpha val="12000"/>
              </a:schemeClr>
            </a:outerShdw>
          </a:effectLst>
        </p:spPr>
        <p:txBody>
          <a:bodyPr vert="horz" wrap="square" lIns="91440" tIns="45720" rIns="91440" bIns="45720" numCol="1" anchor="t" anchorCtr="0" compatLnSpc="1">
            <a:prstTxWarp prst="textNoShape">
              <a:avLst/>
            </a:prstTxWarp>
          </a:bodyPr>
          <a:lstStyle/>
          <a:p>
            <a:endParaRPr lang="en-US">
              <a:solidFill>
                <a:schemeClr val="tx1"/>
              </a:solidFill>
              <a:latin typeface="+mj-lt"/>
              <a:ea typeface="Open Sans" panose="020B0606030504020204" pitchFamily="34" charset="0"/>
              <a:cs typeface="Open Sans" panose="020B0606030504020204" pitchFamily="34" charset="0"/>
            </a:endParaRPr>
          </a:p>
        </p:txBody>
      </p:sp>
      <p:sp>
        <p:nvSpPr>
          <p:cNvPr id="9" name="Freeform: Shape 8">
            <a:extLst>
              <a:ext uri="{FF2B5EF4-FFF2-40B4-BE49-F238E27FC236}">
                <a16:creationId xmlns:a16="http://schemas.microsoft.com/office/drawing/2014/main" id="{A90A4DB2-98D7-5044-40B8-9771EDC85F80}"/>
              </a:ext>
            </a:extLst>
          </p:cNvPr>
          <p:cNvSpPr/>
          <p:nvPr/>
        </p:nvSpPr>
        <p:spPr>
          <a:xfrm rot="2700000" flipV="1">
            <a:off x="7157617" y="910512"/>
            <a:ext cx="1451464" cy="1505882"/>
          </a:xfrm>
          <a:custGeom>
            <a:avLst/>
            <a:gdLst>
              <a:gd name="connsiteX0" fmla="*/ 0 w 585787"/>
              <a:gd name="connsiteY0" fmla="*/ 0 h 585789"/>
              <a:gd name="connsiteX1" fmla="*/ 585787 w 585787"/>
              <a:gd name="connsiteY1" fmla="*/ 0 h 585789"/>
              <a:gd name="connsiteX2" fmla="*/ 585787 w 585787"/>
              <a:gd name="connsiteY2" fmla="*/ 585789 h 585789"/>
              <a:gd name="connsiteX3" fmla="*/ 467731 w 585787"/>
              <a:gd name="connsiteY3" fmla="*/ 573888 h 585789"/>
              <a:gd name="connsiteX4" fmla="*/ 0 w 585787"/>
              <a:gd name="connsiteY4" fmla="*/ 1 h 5857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5787" h="585789">
                <a:moveTo>
                  <a:pt x="0" y="0"/>
                </a:moveTo>
                <a:lnTo>
                  <a:pt x="585787" y="0"/>
                </a:lnTo>
                <a:lnTo>
                  <a:pt x="585787" y="585789"/>
                </a:lnTo>
                <a:lnTo>
                  <a:pt x="467731" y="573888"/>
                </a:lnTo>
                <a:cubicBezTo>
                  <a:pt x="200798" y="519266"/>
                  <a:pt x="0" y="283083"/>
                  <a:pt x="0" y="1"/>
                </a:cubicBezTo>
                <a:close/>
              </a:path>
            </a:pathLst>
          </a:custGeom>
          <a:solidFill>
            <a:schemeClr val="bg1">
              <a:lumMod val="75000"/>
            </a:schemeClr>
          </a:solidFill>
          <a:ln>
            <a:noFill/>
          </a:ln>
          <a:effectLst>
            <a:outerShdw blurRad="381000" dist="38100" dir="5400000" algn="t" rotWithShape="0">
              <a:schemeClr val="accent3">
                <a:alpha val="12000"/>
              </a:schemeClr>
            </a:outerShdw>
          </a:effectLst>
        </p:spPr>
        <p:txBody>
          <a:bodyPr vert="horz" wrap="square" lIns="91440" tIns="45720" rIns="91440" bIns="45720" numCol="1" anchor="t" anchorCtr="0" compatLnSpc="1">
            <a:prstTxWarp prst="textNoShape">
              <a:avLst/>
            </a:prstTxWarp>
          </a:bodyPr>
          <a:lstStyle/>
          <a:p>
            <a:endParaRPr lang="en-US" dirty="0">
              <a:solidFill>
                <a:schemeClr val="tx1"/>
              </a:solidFill>
              <a:latin typeface="+mj-lt"/>
              <a:ea typeface="Open Sans" panose="020B0606030504020204" pitchFamily="34" charset="0"/>
              <a:cs typeface="Open Sans" panose="020B0606030504020204" pitchFamily="34" charset="0"/>
            </a:endParaRPr>
          </a:p>
        </p:txBody>
      </p:sp>
      <p:sp>
        <p:nvSpPr>
          <p:cNvPr id="10" name="Freeform: Shape 9">
            <a:extLst>
              <a:ext uri="{FF2B5EF4-FFF2-40B4-BE49-F238E27FC236}">
                <a16:creationId xmlns:a16="http://schemas.microsoft.com/office/drawing/2014/main" id="{E3DE129B-070B-B69E-0A19-13453F03199A}"/>
              </a:ext>
            </a:extLst>
          </p:cNvPr>
          <p:cNvSpPr/>
          <p:nvPr/>
        </p:nvSpPr>
        <p:spPr>
          <a:xfrm rot="13500000" flipV="1">
            <a:off x="8210381" y="1989426"/>
            <a:ext cx="1474597" cy="1554811"/>
          </a:xfrm>
          <a:custGeom>
            <a:avLst/>
            <a:gdLst>
              <a:gd name="connsiteX0" fmla="*/ 0 w 585787"/>
              <a:gd name="connsiteY0" fmla="*/ 0 h 585789"/>
              <a:gd name="connsiteX1" fmla="*/ 585787 w 585787"/>
              <a:gd name="connsiteY1" fmla="*/ 0 h 585789"/>
              <a:gd name="connsiteX2" fmla="*/ 585787 w 585787"/>
              <a:gd name="connsiteY2" fmla="*/ 585789 h 585789"/>
              <a:gd name="connsiteX3" fmla="*/ 467731 w 585787"/>
              <a:gd name="connsiteY3" fmla="*/ 573888 h 585789"/>
              <a:gd name="connsiteX4" fmla="*/ 0 w 585787"/>
              <a:gd name="connsiteY4" fmla="*/ 1 h 5857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5787" h="585789">
                <a:moveTo>
                  <a:pt x="0" y="0"/>
                </a:moveTo>
                <a:lnTo>
                  <a:pt x="585787" y="0"/>
                </a:lnTo>
                <a:lnTo>
                  <a:pt x="585787" y="585789"/>
                </a:lnTo>
                <a:lnTo>
                  <a:pt x="467731" y="573888"/>
                </a:lnTo>
                <a:cubicBezTo>
                  <a:pt x="200798" y="519266"/>
                  <a:pt x="0" y="283083"/>
                  <a:pt x="0" y="1"/>
                </a:cubicBezTo>
                <a:close/>
              </a:path>
            </a:pathLst>
          </a:custGeom>
          <a:solidFill>
            <a:schemeClr val="accent2"/>
          </a:solidFill>
          <a:ln>
            <a:noFill/>
          </a:ln>
          <a:effectLst>
            <a:outerShdw blurRad="381000" dist="38100" dir="5400000" algn="t" rotWithShape="0">
              <a:schemeClr val="accent2">
                <a:alpha val="12000"/>
              </a:schemeClr>
            </a:outerShdw>
          </a:effectLst>
        </p:spPr>
        <p:txBody>
          <a:bodyPr vert="horz" wrap="square" lIns="91440" tIns="45720" rIns="91440" bIns="45720" numCol="1" anchor="t" anchorCtr="0" compatLnSpc="1">
            <a:prstTxWarp prst="textNoShape">
              <a:avLst/>
            </a:prstTxWarp>
          </a:bodyPr>
          <a:lstStyle/>
          <a:p>
            <a:endParaRPr lang="en-US" dirty="0">
              <a:solidFill>
                <a:schemeClr val="tx1"/>
              </a:solidFill>
              <a:latin typeface="+mj-lt"/>
              <a:ea typeface="Open Sans" panose="020B0606030504020204" pitchFamily="34" charset="0"/>
              <a:cs typeface="Open Sans" panose="020B0606030504020204" pitchFamily="34" charset="0"/>
            </a:endParaRPr>
          </a:p>
        </p:txBody>
      </p:sp>
      <p:sp>
        <p:nvSpPr>
          <p:cNvPr id="11" name="Freeform: Shape 10">
            <a:extLst>
              <a:ext uri="{FF2B5EF4-FFF2-40B4-BE49-F238E27FC236}">
                <a16:creationId xmlns:a16="http://schemas.microsoft.com/office/drawing/2014/main" id="{A062E778-F230-3EB8-1B8F-FB02EF9B4E66}"/>
              </a:ext>
            </a:extLst>
          </p:cNvPr>
          <p:cNvSpPr/>
          <p:nvPr/>
        </p:nvSpPr>
        <p:spPr>
          <a:xfrm rot="13500000" flipV="1">
            <a:off x="10471302" y="1998061"/>
            <a:ext cx="1474597" cy="1554811"/>
          </a:xfrm>
          <a:custGeom>
            <a:avLst/>
            <a:gdLst>
              <a:gd name="connsiteX0" fmla="*/ 0 w 585787"/>
              <a:gd name="connsiteY0" fmla="*/ 0 h 585789"/>
              <a:gd name="connsiteX1" fmla="*/ 585787 w 585787"/>
              <a:gd name="connsiteY1" fmla="*/ 0 h 585789"/>
              <a:gd name="connsiteX2" fmla="*/ 585787 w 585787"/>
              <a:gd name="connsiteY2" fmla="*/ 585789 h 585789"/>
              <a:gd name="connsiteX3" fmla="*/ 467731 w 585787"/>
              <a:gd name="connsiteY3" fmla="*/ 573888 h 585789"/>
              <a:gd name="connsiteX4" fmla="*/ 0 w 585787"/>
              <a:gd name="connsiteY4" fmla="*/ 1 h 5857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5787" h="585789">
                <a:moveTo>
                  <a:pt x="0" y="0"/>
                </a:moveTo>
                <a:lnTo>
                  <a:pt x="585787" y="0"/>
                </a:lnTo>
                <a:lnTo>
                  <a:pt x="585787" y="585789"/>
                </a:lnTo>
                <a:lnTo>
                  <a:pt x="467731" y="573888"/>
                </a:lnTo>
                <a:cubicBezTo>
                  <a:pt x="200798" y="519266"/>
                  <a:pt x="0" y="283083"/>
                  <a:pt x="0" y="1"/>
                </a:cubicBezTo>
                <a:close/>
              </a:path>
            </a:pathLst>
          </a:custGeom>
          <a:solidFill>
            <a:schemeClr val="accent2"/>
          </a:solidFill>
          <a:ln>
            <a:noFill/>
          </a:ln>
          <a:effectLst>
            <a:outerShdw blurRad="381000" dist="38100" dir="5400000" algn="t" rotWithShape="0">
              <a:schemeClr val="accent2">
                <a:alpha val="12000"/>
              </a:schemeClr>
            </a:outerShdw>
          </a:effectLst>
        </p:spPr>
        <p:txBody>
          <a:bodyPr vert="horz" wrap="square" lIns="91440" tIns="45720" rIns="91440" bIns="45720" numCol="1" anchor="t" anchorCtr="0" compatLnSpc="1">
            <a:prstTxWarp prst="textNoShape">
              <a:avLst/>
            </a:prstTxWarp>
          </a:bodyPr>
          <a:lstStyle/>
          <a:p>
            <a:endParaRPr lang="en-US" dirty="0">
              <a:solidFill>
                <a:schemeClr val="tx1"/>
              </a:solidFill>
              <a:latin typeface="+mj-lt"/>
              <a:ea typeface="Open Sans" panose="020B0606030504020204" pitchFamily="34" charset="0"/>
              <a:cs typeface="Open Sans" panose="020B0606030504020204" pitchFamily="34" charset="0"/>
            </a:endParaRPr>
          </a:p>
        </p:txBody>
      </p:sp>
      <p:sp>
        <p:nvSpPr>
          <p:cNvPr id="12" name="TextBox 11">
            <a:extLst>
              <a:ext uri="{FF2B5EF4-FFF2-40B4-BE49-F238E27FC236}">
                <a16:creationId xmlns:a16="http://schemas.microsoft.com/office/drawing/2014/main" id="{A469A95D-CCD1-F092-8C3E-C42536ADC378}"/>
              </a:ext>
            </a:extLst>
          </p:cNvPr>
          <p:cNvSpPr txBox="1"/>
          <p:nvPr/>
        </p:nvSpPr>
        <p:spPr>
          <a:xfrm>
            <a:off x="2510925" y="1618525"/>
            <a:ext cx="2063400" cy="338554"/>
          </a:xfrm>
          <a:prstGeom prst="rect">
            <a:avLst/>
          </a:prstGeom>
          <a:noFill/>
        </p:spPr>
        <p:txBody>
          <a:bodyPr wrap="square" rtlCol="0">
            <a:spAutoFit/>
          </a:bodyPr>
          <a:lstStyle/>
          <a:p>
            <a:pPr algn="ctr"/>
            <a:r>
              <a:rPr lang="en-US" sz="1600" dirty="0">
                <a:solidFill>
                  <a:srgbClr val="282937"/>
                </a:solidFill>
                <a:latin typeface="Times New Roman" panose="02020603050405020304" pitchFamily="18" charset="0"/>
                <a:cs typeface="Times New Roman" panose="02020603050405020304" pitchFamily="18" charset="0"/>
              </a:rPr>
              <a:t>PANDAS	 </a:t>
            </a:r>
          </a:p>
        </p:txBody>
      </p:sp>
      <p:sp>
        <p:nvSpPr>
          <p:cNvPr id="13" name="Freeform: Shape 12">
            <a:extLst>
              <a:ext uri="{FF2B5EF4-FFF2-40B4-BE49-F238E27FC236}">
                <a16:creationId xmlns:a16="http://schemas.microsoft.com/office/drawing/2014/main" id="{131C0EDC-5692-0804-EFE5-621714BD4A7A}"/>
              </a:ext>
            </a:extLst>
          </p:cNvPr>
          <p:cNvSpPr/>
          <p:nvPr/>
        </p:nvSpPr>
        <p:spPr>
          <a:xfrm rot="2700000" flipV="1">
            <a:off x="4835011" y="876436"/>
            <a:ext cx="1539653" cy="1489752"/>
          </a:xfrm>
          <a:custGeom>
            <a:avLst/>
            <a:gdLst>
              <a:gd name="connsiteX0" fmla="*/ 0 w 585787"/>
              <a:gd name="connsiteY0" fmla="*/ 0 h 585789"/>
              <a:gd name="connsiteX1" fmla="*/ 585787 w 585787"/>
              <a:gd name="connsiteY1" fmla="*/ 0 h 585789"/>
              <a:gd name="connsiteX2" fmla="*/ 585787 w 585787"/>
              <a:gd name="connsiteY2" fmla="*/ 585789 h 585789"/>
              <a:gd name="connsiteX3" fmla="*/ 467731 w 585787"/>
              <a:gd name="connsiteY3" fmla="*/ 573888 h 585789"/>
              <a:gd name="connsiteX4" fmla="*/ 0 w 585787"/>
              <a:gd name="connsiteY4" fmla="*/ 1 h 5857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5787" h="585789">
                <a:moveTo>
                  <a:pt x="0" y="0"/>
                </a:moveTo>
                <a:lnTo>
                  <a:pt x="585787" y="0"/>
                </a:lnTo>
                <a:lnTo>
                  <a:pt x="585787" y="585789"/>
                </a:lnTo>
                <a:lnTo>
                  <a:pt x="467731" y="573888"/>
                </a:lnTo>
                <a:cubicBezTo>
                  <a:pt x="200798" y="519266"/>
                  <a:pt x="0" y="283083"/>
                  <a:pt x="0" y="1"/>
                </a:cubicBezTo>
                <a:close/>
              </a:path>
            </a:pathLst>
          </a:custGeom>
          <a:solidFill>
            <a:schemeClr val="accent1"/>
          </a:solidFill>
          <a:ln>
            <a:noFill/>
          </a:ln>
          <a:effectLst>
            <a:outerShdw blurRad="381000" dist="38100" dir="5400000" algn="t" rotWithShape="0">
              <a:schemeClr val="accent1">
                <a:alpha val="12000"/>
              </a:schemeClr>
            </a:outerShdw>
          </a:effectLst>
        </p:spPr>
        <p:txBody>
          <a:bodyPr vert="horz" wrap="square" lIns="91440" tIns="45720" rIns="91440" bIns="45720" numCol="1" anchor="t" anchorCtr="0" compatLnSpc="1">
            <a:prstTxWarp prst="textNoShape">
              <a:avLst/>
            </a:prstTxWarp>
          </a:bodyPr>
          <a:lstStyle/>
          <a:p>
            <a:endParaRPr lang="en-US">
              <a:solidFill>
                <a:schemeClr val="tx1"/>
              </a:solidFill>
              <a:latin typeface="+mj-lt"/>
              <a:ea typeface="Open Sans" panose="020B0606030504020204" pitchFamily="34" charset="0"/>
              <a:cs typeface="Open Sans" panose="020B0606030504020204" pitchFamily="34" charset="0"/>
            </a:endParaRPr>
          </a:p>
        </p:txBody>
      </p:sp>
      <p:sp>
        <p:nvSpPr>
          <p:cNvPr id="14" name="TextBox 13">
            <a:extLst>
              <a:ext uri="{FF2B5EF4-FFF2-40B4-BE49-F238E27FC236}">
                <a16:creationId xmlns:a16="http://schemas.microsoft.com/office/drawing/2014/main" id="{A9D8143F-3155-FB53-B18C-A6099883E6C7}"/>
              </a:ext>
            </a:extLst>
          </p:cNvPr>
          <p:cNvSpPr txBox="1"/>
          <p:nvPr/>
        </p:nvSpPr>
        <p:spPr>
          <a:xfrm>
            <a:off x="6816289" y="1699784"/>
            <a:ext cx="2063400" cy="338554"/>
          </a:xfrm>
          <a:prstGeom prst="rect">
            <a:avLst/>
          </a:prstGeom>
          <a:noFill/>
        </p:spPr>
        <p:txBody>
          <a:bodyPr wrap="square" rtlCol="0">
            <a:spAutoFit/>
          </a:bodyPr>
          <a:lstStyle/>
          <a:p>
            <a:pPr algn="ctr"/>
            <a:r>
              <a:rPr lang="en-US" sz="1600" dirty="0">
                <a:solidFill>
                  <a:srgbClr val="282937"/>
                </a:solidFill>
                <a:latin typeface="Times New Roman" panose="02020603050405020304" pitchFamily="18" charset="0"/>
                <a:cs typeface="Times New Roman" panose="02020603050405020304" pitchFamily="18" charset="0"/>
              </a:rPr>
              <a:t>SKLEARN </a:t>
            </a:r>
          </a:p>
        </p:txBody>
      </p:sp>
      <p:sp>
        <p:nvSpPr>
          <p:cNvPr id="15" name="TextBox 14">
            <a:extLst>
              <a:ext uri="{FF2B5EF4-FFF2-40B4-BE49-F238E27FC236}">
                <a16:creationId xmlns:a16="http://schemas.microsoft.com/office/drawing/2014/main" id="{B68FDD94-6AA9-1F11-8AA6-2B9FB1345DFC}"/>
              </a:ext>
            </a:extLst>
          </p:cNvPr>
          <p:cNvSpPr txBox="1"/>
          <p:nvPr/>
        </p:nvSpPr>
        <p:spPr>
          <a:xfrm>
            <a:off x="3706605" y="2265404"/>
            <a:ext cx="1636116" cy="584775"/>
          </a:xfrm>
          <a:prstGeom prst="rect">
            <a:avLst/>
          </a:prstGeom>
          <a:noFill/>
        </p:spPr>
        <p:txBody>
          <a:bodyPr wrap="square" rtlCol="0">
            <a:spAutoFit/>
          </a:bodyPr>
          <a:lstStyle/>
          <a:p>
            <a:pPr algn="ctr"/>
            <a:r>
              <a:rPr lang="en-US" sz="1600" dirty="0">
                <a:solidFill>
                  <a:schemeClr val="bg1"/>
                </a:solidFill>
                <a:latin typeface="Times New Roman" panose="02020603050405020304" pitchFamily="18" charset="0"/>
                <a:cs typeface="Times New Roman" panose="02020603050405020304" pitchFamily="18" charset="0"/>
              </a:rPr>
              <a:t>TENSORFLOW</a:t>
            </a:r>
            <a:r>
              <a:rPr lang="en-US" sz="1600" dirty="0">
                <a:solidFill>
                  <a:srgbClr val="282937"/>
                </a:solidFill>
                <a:latin typeface="Times New Roman" panose="02020603050405020304" pitchFamily="18" charset="0"/>
                <a:cs typeface="Times New Roman" panose="02020603050405020304" pitchFamily="18" charset="0"/>
              </a:rPr>
              <a:t>	 </a:t>
            </a:r>
          </a:p>
        </p:txBody>
      </p:sp>
      <p:sp>
        <p:nvSpPr>
          <p:cNvPr id="16" name="TextBox 15">
            <a:extLst>
              <a:ext uri="{FF2B5EF4-FFF2-40B4-BE49-F238E27FC236}">
                <a16:creationId xmlns:a16="http://schemas.microsoft.com/office/drawing/2014/main" id="{78D82F1B-0AC4-00A0-DA02-B89C4CEF6DA8}"/>
              </a:ext>
            </a:extLst>
          </p:cNvPr>
          <p:cNvSpPr txBox="1"/>
          <p:nvPr/>
        </p:nvSpPr>
        <p:spPr>
          <a:xfrm>
            <a:off x="1599871" y="2414390"/>
            <a:ext cx="1850866" cy="338554"/>
          </a:xfrm>
          <a:prstGeom prst="rect">
            <a:avLst/>
          </a:prstGeom>
          <a:noFill/>
        </p:spPr>
        <p:txBody>
          <a:bodyPr wrap="square" rtlCol="0">
            <a:spAutoFit/>
          </a:bodyPr>
          <a:lstStyle/>
          <a:p>
            <a:pPr algn="ctr"/>
            <a:r>
              <a:rPr lang="en-US" sz="1600" dirty="0">
                <a:solidFill>
                  <a:schemeClr val="bg1"/>
                </a:solidFill>
                <a:latin typeface="Times New Roman" panose="02020603050405020304" pitchFamily="18" charset="0"/>
                <a:cs typeface="Times New Roman" panose="02020603050405020304" pitchFamily="18" charset="0"/>
              </a:rPr>
              <a:t>KERAS	 </a:t>
            </a:r>
          </a:p>
        </p:txBody>
      </p:sp>
      <p:sp>
        <p:nvSpPr>
          <p:cNvPr id="17" name="TextBox 16">
            <a:extLst>
              <a:ext uri="{FF2B5EF4-FFF2-40B4-BE49-F238E27FC236}">
                <a16:creationId xmlns:a16="http://schemas.microsoft.com/office/drawing/2014/main" id="{9829C257-AD5C-640E-0A3E-A05D3F71CB07}"/>
              </a:ext>
            </a:extLst>
          </p:cNvPr>
          <p:cNvSpPr txBox="1"/>
          <p:nvPr/>
        </p:nvSpPr>
        <p:spPr>
          <a:xfrm>
            <a:off x="10345127" y="2229844"/>
            <a:ext cx="1883111" cy="338554"/>
          </a:xfrm>
          <a:prstGeom prst="rect">
            <a:avLst/>
          </a:prstGeom>
          <a:noFill/>
        </p:spPr>
        <p:txBody>
          <a:bodyPr wrap="square" rtlCol="0">
            <a:spAutoFit/>
          </a:bodyPr>
          <a:lstStyle/>
          <a:p>
            <a:pPr algn="ctr"/>
            <a:r>
              <a:rPr lang="en-US" sz="1600" dirty="0">
                <a:solidFill>
                  <a:schemeClr val="bg1"/>
                </a:solidFill>
                <a:latin typeface="Times New Roman" panose="02020603050405020304" pitchFamily="18" charset="0"/>
                <a:cs typeface="Times New Roman" panose="02020603050405020304" pitchFamily="18" charset="0"/>
              </a:rPr>
              <a:t>PYTHON</a:t>
            </a:r>
            <a:r>
              <a:rPr lang="en-US" sz="1600" dirty="0">
                <a:solidFill>
                  <a:srgbClr val="282937"/>
                </a:solidFill>
                <a:latin typeface="+mj-lt"/>
              </a:rPr>
              <a:t>	 </a:t>
            </a:r>
          </a:p>
        </p:txBody>
      </p:sp>
      <p:sp>
        <p:nvSpPr>
          <p:cNvPr id="20" name="TextBox 19">
            <a:extLst>
              <a:ext uri="{FF2B5EF4-FFF2-40B4-BE49-F238E27FC236}">
                <a16:creationId xmlns:a16="http://schemas.microsoft.com/office/drawing/2014/main" id="{E2C4C8B1-185E-8817-4E16-137D8D882C88}"/>
              </a:ext>
            </a:extLst>
          </p:cNvPr>
          <p:cNvSpPr txBox="1"/>
          <p:nvPr/>
        </p:nvSpPr>
        <p:spPr>
          <a:xfrm>
            <a:off x="6346434" y="2336451"/>
            <a:ext cx="806720" cy="584775"/>
          </a:xfrm>
          <a:prstGeom prst="rect">
            <a:avLst/>
          </a:prstGeom>
          <a:noFill/>
        </p:spPr>
        <p:txBody>
          <a:bodyPr wrap="square" rtlCol="0">
            <a:spAutoFit/>
          </a:bodyPr>
          <a:lstStyle/>
          <a:p>
            <a:pPr algn="ctr"/>
            <a:r>
              <a:rPr lang="en-US" sz="1600" dirty="0">
                <a:solidFill>
                  <a:schemeClr val="bg1"/>
                </a:solidFill>
                <a:latin typeface="Times New Roman" panose="02020603050405020304" pitchFamily="18" charset="0"/>
                <a:cs typeface="Times New Roman" panose="02020603050405020304" pitchFamily="18" charset="0"/>
              </a:rPr>
              <a:t>HTML</a:t>
            </a:r>
            <a:r>
              <a:rPr lang="en-US" sz="1600" dirty="0">
                <a:solidFill>
                  <a:srgbClr val="282937"/>
                </a:solidFill>
                <a:latin typeface="Times New Roman" panose="02020603050405020304" pitchFamily="18" charset="0"/>
                <a:cs typeface="Times New Roman" panose="02020603050405020304" pitchFamily="18" charset="0"/>
              </a:rPr>
              <a:t>	 </a:t>
            </a:r>
          </a:p>
        </p:txBody>
      </p:sp>
      <p:sp>
        <p:nvSpPr>
          <p:cNvPr id="23" name="TextBox 22">
            <a:extLst>
              <a:ext uri="{FF2B5EF4-FFF2-40B4-BE49-F238E27FC236}">
                <a16:creationId xmlns:a16="http://schemas.microsoft.com/office/drawing/2014/main" id="{B206EC5B-209A-B1CF-5180-BC1F3B35B4A0}"/>
              </a:ext>
            </a:extLst>
          </p:cNvPr>
          <p:cNvSpPr txBox="1"/>
          <p:nvPr/>
        </p:nvSpPr>
        <p:spPr>
          <a:xfrm>
            <a:off x="8161166" y="2258205"/>
            <a:ext cx="1976377" cy="338554"/>
          </a:xfrm>
          <a:prstGeom prst="rect">
            <a:avLst/>
          </a:prstGeom>
          <a:noFill/>
        </p:spPr>
        <p:txBody>
          <a:bodyPr wrap="square" rtlCol="0">
            <a:spAutoFit/>
          </a:bodyPr>
          <a:lstStyle/>
          <a:p>
            <a:pPr algn="ctr"/>
            <a:r>
              <a:rPr lang="en-US" sz="1600" dirty="0">
                <a:solidFill>
                  <a:schemeClr val="bg1"/>
                </a:solidFill>
                <a:latin typeface="Times New Roman" panose="02020603050405020304" pitchFamily="18" charset="0"/>
                <a:cs typeface="Times New Roman" panose="02020603050405020304" pitchFamily="18" charset="0"/>
              </a:rPr>
              <a:t>CSS</a:t>
            </a:r>
            <a:r>
              <a:rPr lang="en-US" sz="1600" dirty="0">
                <a:solidFill>
                  <a:srgbClr val="282937"/>
                </a:solidFill>
                <a:latin typeface="Times New Roman" panose="02020603050405020304" pitchFamily="18" charset="0"/>
                <a:cs typeface="Times New Roman" panose="02020603050405020304" pitchFamily="18" charset="0"/>
              </a:rPr>
              <a:t>	 </a:t>
            </a:r>
          </a:p>
        </p:txBody>
      </p:sp>
      <p:sp>
        <p:nvSpPr>
          <p:cNvPr id="26" name="TextBox 25">
            <a:extLst>
              <a:ext uri="{FF2B5EF4-FFF2-40B4-BE49-F238E27FC236}">
                <a16:creationId xmlns:a16="http://schemas.microsoft.com/office/drawing/2014/main" id="{64CD9FE4-89CD-6A4D-E685-62BA4C366CB4}"/>
              </a:ext>
            </a:extLst>
          </p:cNvPr>
          <p:cNvSpPr txBox="1"/>
          <p:nvPr/>
        </p:nvSpPr>
        <p:spPr>
          <a:xfrm>
            <a:off x="9324854" y="1722947"/>
            <a:ext cx="1835679" cy="338554"/>
          </a:xfrm>
          <a:prstGeom prst="rect">
            <a:avLst/>
          </a:prstGeom>
          <a:noFill/>
        </p:spPr>
        <p:txBody>
          <a:bodyPr wrap="square" rtlCol="0">
            <a:spAutoFit/>
          </a:bodyPr>
          <a:lstStyle/>
          <a:p>
            <a:pPr algn="ctr"/>
            <a:r>
              <a:rPr lang="en-US" sz="1600" dirty="0">
                <a:solidFill>
                  <a:srgbClr val="282937"/>
                </a:solidFill>
                <a:latin typeface="Times New Roman" panose="02020603050405020304" pitchFamily="18" charset="0"/>
                <a:cs typeface="Times New Roman" panose="02020603050405020304" pitchFamily="18" charset="0"/>
              </a:rPr>
              <a:t>FLASK</a:t>
            </a:r>
            <a:r>
              <a:rPr lang="en-US" sz="1600" dirty="0">
                <a:solidFill>
                  <a:srgbClr val="282937"/>
                </a:solidFill>
                <a:latin typeface="+mj-lt"/>
              </a:rPr>
              <a:t>	 </a:t>
            </a:r>
          </a:p>
        </p:txBody>
      </p:sp>
      <p:sp>
        <p:nvSpPr>
          <p:cNvPr id="29" name="TextBox 28">
            <a:extLst>
              <a:ext uri="{FF2B5EF4-FFF2-40B4-BE49-F238E27FC236}">
                <a16:creationId xmlns:a16="http://schemas.microsoft.com/office/drawing/2014/main" id="{3154C40E-88DE-2D5F-49D1-24793E37733E}"/>
              </a:ext>
            </a:extLst>
          </p:cNvPr>
          <p:cNvSpPr txBox="1"/>
          <p:nvPr/>
        </p:nvSpPr>
        <p:spPr>
          <a:xfrm>
            <a:off x="4583885" y="1555558"/>
            <a:ext cx="1986142" cy="523220"/>
          </a:xfrm>
          <a:prstGeom prst="rect">
            <a:avLst/>
          </a:prstGeom>
          <a:noFill/>
        </p:spPr>
        <p:txBody>
          <a:bodyPr wrap="square" rtlCol="0">
            <a:spAutoFit/>
          </a:bodyPr>
          <a:lstStyle/>
          <a:p>
            <a:pPr algn="ctr"/>
            <a:r>
              <a:rPr lang="en-US" sz="2800" dirty="0">
                <a:solidFill>
                  <a:srgbClr val="282937"/>
                </a:solidFill>
                <a:latin typeface="Times New Roman" panose="02020603050405020304" pitchFamily="18" charset="0"/>
                <a:cs typeface="Times New Roman" panose="02020603050405020304" pitchFamily="18" charset="0"/>
              </a:rPr>
              <a:t>AIML</a:t>
            </a:r>
            <a:r>
              <a:rPr lang="en-US" sz="1600" dirty="0">
                <a:solidFill>
                  <a:srgbClr val="282937"/>
                </a:solidFill>
                <a:latin typeface="Times New Roman" panose="02020603050405020304" pitchFamily="18" charset="0"/>
                <a:cs typeface="Times New Roman" panose="02020603050405020304" pitchFamily="18" charset="0"/>
              </a:rPr>
              <a:t>	 </a:t>
            </a:r>
          </a:p>
        </p:txBody>
      </p:sp>
      <p:pic>
        <p:nvPicPr>
          <p:cNvPr id="39" name="Content Placeholder 5">
            <a:extLst>
              <a:ext uri="{FF2B5EF4-FFF2-40B4-BE49-F238E27FC236}">
                <a16:creationId xmlns:a16="http://schemas.microsoft.com/office/drawing/2014/main" id="{9A4FEB89-0AC9-3F63-BC42-E1338DF08C91}"/>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40000" contrast="40000"/>
                    </a14:imgEffect>
                  </a14:imgLayer>
                </a14:imgProps>
              </a:ext>
            </a:extLst>
          </a:blip>
          <a:stretch>
            <a:fillRect/>
          </a:stretch>
        </p:blipFill>
        <p:spPr>
          <a:xfrm>
            <a:off x="3748907" y="3416285"/>
            <a:ext cx="5130781" cy="2979939"/>
          </a:xfrm>
          <a:prstGeom prst="rect">
            <a:avLst/>
          </a:prstGeom>
        </p:spPr>
      </p:pic>
      <p:pic>
        <p:nvPicPr>
          <p:cNvPr id="1026" name="Picture 2">
            <a:extLst>
              <a:ext uri="{FF2B5EF4-FFF2-40B4-BE49-F238E27FC236}">
                <a16:creationId xmlns:a16="http://schemas.microsoft.com/office/drawing/2014/main" id="{FEA4CA2D-BC03-9CAE-5B4E-8AA5128F2C9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26913" y="24139"/>
            <a:ext cx="1105366" cy="110536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04A81F46-86D1-2C0E-E338-1ACEB9CC366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50602" y="2707113"/>
            <a:ext cx="338969" cy="33178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B32B7747-3A0F-9EA3-A061-E02327445FA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740850" y="2682567"/>
            <a:ext cx="277570" cy="345369"/>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Spyder IDE">
            <a:extLst>
              <a:ext uri="{FF2B5EF4-FFF2-40B4-BE49-F238E27FC236}">
                <a16:creationId xmlns:a16="http://schemas.microsoft.com/office/drawing/2014/main" id="{49AF1C2F-F013-E356-88FD-DEA77D38435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48894" y="1978288"/>
            <a:ext cx="349731" cy="348176"/>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44">
            <a:extLst>
              <a:ext uri="{FF2B5EF4-FFF2-40B4-BE49-F238E27FC236}">
                <a16:creationId xmlns:a16="http://schemas.microsoft.com/office/drawing/2014/main" id="{972EE612-F4E6-0C0D-5BE4-75D38E6D891D}"/>
              </a:ext>
            </a:extLst>
          </p:cNvPr>
          <p:cNvPicPr>
            <a:picLocks noChangeAspect="1"/>
          </p:cNvPicPr>
          <p:nvPr/>
        </p:nvPicPr>
        <p:blipFill>
          <a:blip r:embed="rId8"/>
          <a:stretch>
            <a:fillRect/>
          </a:stretch>
        </p:blipFill>
        <p:spPr>
          <a:xfrm>
            <a:off x="3238425" y="2007434"/>
            <a:ext cx="428466" cy="366279"/>
          </a:xfrm>
          <a:prstGeom prst="rect">
            <a:avLst/>
          </a:prstGeom>
        </p:spPr>
      </p:pic>
      <p:pic>
        <p:nvPicPr>
          <p:cNvPr id="1036" name="Picture 12" descr="Python (programming language) - Wikipedia">
            <a:extLst>
              <a:ext uri="{FF2B5EF4-FFF2-40B4-BE49-F238E27FC236}">
                <a16:creationId xmlns:a16="http://schemas.microsoft.com/office/drawing/2014/main" id="{BBC19C3A-6C59-4541-98C1-DAD1695652A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008222" y="2628838"/>
            <a:ext cx="416040" cy="360907"/>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46">
            <a:extLst>
              <a:ext uri="{FF2B5EF4-FFF2-40B4-BE49-F238E27FC236}">
                <a16:creationId xmlns:a16="http://schemas.microsoft.com/office/drawing/2014/main" id="{A20CB70F-C827-D51F-52DC-D4D6B0FFFDFD}"/>
              </a:ext>
            </a:extLst>
          </p:cNvPr>
          <p:cNvPicPr>
            <a:picLocks noChangeAspect="1"/>
          </p:cNvPicPr>
          <p:nvPr/>
        </p:nvPicPr>
        <p:blipFill>
          <a:blip r:embed="rId10"/>
          <a:stretch>
            <a:fillRect/>
          </a:stretch>
        </p:blipFill>
        <p:spPr>
          <a:xfrm>
            <a:off x="9954232" y="2038128"/>
            <a:ext cx="349049" cy="335585"/>
          </a:xfrm>
          <a:prstGeom prst="rect">
            <a:avLst/>
          </a:prstGeom>
        </p:spPr>
      </p:pic>
      <p:pic>
        <p:nvPicPr>
          <p:cNvPr id="49" name="Picture 48">
            <a:extLst>
              <a:ext uri="{FF2B5EF4-FFF2-40B4-BE49-F238E27FC236}">
                <a16:creationId xmlns:a16="http://schemas.microsoft.com/office/drawing/2014/main" id="{8F42EBF6-93E1-8735-4C85-703342812855}"/>
              </a:ext>
            </a:extLst>
          </p:cNvPr>
          <p:cNvPicPr>
            <a:picLocks noChangeAspect="1"/>
          </p:cNvPicPr>
          <p:nvPr/>
        </p:nvPicPr>
        <p:blipFill>
          <a:blip r:embed="rId11"/>
          <a:stretch>
            <a:fillRect/>
          </a:stretch>
        </p:blipFill>
        <p:spPr>
          <a:xfrm>
            <a:off x="1645254" y="2436911"/>
            <a:ext cx="336828" cy="338555"/>
          </a:xfrm>
          <a:prstGeom prst="rect">
            <a:avLst/>
          </a:prstGeom>
        </p:spPr>
      </p:pic>
      <p:pic>
        <p:nvPicPr>
          <p:cNvPr id="51" name="Picture 50">
            <a:extLst>
              <a:ext uri="{FF2B5EF4-FFF2-40B4-BE49-F238E27FC236}">
                <a16:creationId xmlns:a16="http://schemas.microsoft.com/office/drawing/2014/main" id="{6FD98A47-C448-241F-0535-870098DD6F72}"/>
              </a:ext>
            </a:extLst>
          </p:cNvPr>
          <p:cNvPicPr>
            <a:picLocks noChangeAspect="1"/>
          </p:cNvPicPr>
          <p:nvPr/>
        </p:nvPicPr>
        <p:blipFill>
          <a:blip r:embed="rId12"/>
          <a:stretch>
            <a:fillRect/>
          </a:stretch>
        </p:blipFill>
        <p:spPr>
          <a:xfrm>
            <a:off x="4259853" y="2617436"/>
            <a:ext cx="448253" cy="404121"/>
          </a:xfrm>
          <a:prstGeom prst="rect">
            <a:avLst/>
          </a:prstGeom>
        </p:spPr>
      </p:pic>
      <p:pic>
        <p:nvPicPr>
          <p:cNvPr id="53" name="Picture 52">
            <a:extLst>
              <a:ext uri="{FF2B5EF4-FFF2-40B4-BE49-F238E27FC236}">
                <a16:creationId xmlns:a16="http://schemas.microsoft.com/office/drawing/2014/main" id="{61F039DF-1773-0DB6-A853-612E952F67EA}"/>
              </a:ext>
            </a:extLst>
          </p:cNvPr>
          <p:cNvPicPr>
            <a:picLocks noChangeAspect="1"/>
          </p:cNvPicPr>
          <p:nvPr/>
        </p:nvPicPr>
        <p:blipFill>
          <a:blip r:embed="rId13"/>
          <a:stretch>
            <a:fillRect/>
          </a:stretch>
        </p:blipFill>
        <p:spPr>
          <a:xfrm>
            <a:off x="7705058" y="2007800"/>
            <a:ext cx="374458" cy="365913"/>
          </a:xfrm>
          <a:prstGeom prst="rect">
            <a:avLst/>
          </a:prstGeom>
        </p:spPr>
      </p:pic>
    </p:spTree>
    <p:extLst>
      <p:ext uri="{BB962C8B-B14F-4D97-AF65-F5344CB8AC3E}">
        <p14:creationId xmlns:p14="http://schemas.microsoft.com/office/powerpoint/2010/main" val="398895261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Top Corners Rounded 1">
            <a:extLst>
              <a:ext uri="{FF2B5EF4-FFF2-40B4-BE49-F238E27FC236}">
                <a16:creationId xmlns:a16="http://schemas.microsoft.com/office/drawing/2014/main" id="{54CC72D4-5A56-B5FD-582E-74E2F7B7B457}"/>
              </a:ext>
            </a:extLst>
          </p:cNvPr>
          <p:cNvSpPr/>
          <p:nvPr/>
        </p:nvSpPr>
        <p:spPr>
          <a:xfrm rot="10800000">
            <a:off x="0" y="974159"/>
            <a:ext cx="4780344" cy="5530807"/>
          </a:xfrm>
          <a:prstGeom prst="round2SameRect">
            <a:avLst>
              <a:gd name="adj1" fmla="val 11995"/>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Content Placeholder 2">
            <a:extLst>
              <a:ext uri="{FF2B5EF4-FFF2-40B4-BE49-F238E27FC236}">
                <a16:creationId xmlns:a16="http://schemas.microsoft.com/office/drawing/2014/main" id="{BE074509-CEA5-5D1F-7FA9-3D733E3E1C56}"/>
              </a:ext>
            </a:extLst>
          </p:cNvPr>
          <p:cNvSpPr txBox="1">
            <a:spLocks/>
          </p:cNvSpPr>
          <p:nvPr/>
        </p:nvSpPr>
        <p:spPr>
          <a:xfrm>
            <a:off x="0" y="1400537"/>
            <a:ext cx="4653023" cy="448330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2000" dirty="0">
                <a:solidFill>
                  <a:schemeClr val="bg1"/>
                </a:solidFill>
                <a:latin typeface="Times New Roman" panose="02020603050405020304" pitchFamily="18" charset="0"/>
                <a:cs typeface="Times New Roman" panose="02020603050405020304" pitchFamily="18" charset="0"/>
              </a:rPr>
              <a:t>Till now maximum algorithms implemented by Decision Tree, KNN, Logistic Regression, Random Forest for Online Payment Fraud Detection Dataset.</a:t>
            </a:r>
          </a:p>
          <a:p>
            <a:r>
              <a:rPr lang="en-IN" sz="2000" dirty="0">
                <a:solidFill>
                  <a:schemeClr val="bg1"/>
                </a:solidFill>
                <a:latin typeface="Times New Roman" panose="02020603050405020304" pitchFamily="18" charset="0"/>
                <a:cs typeface="Times New Roman" panose="02020603050405020304" pitchFamily="18" charset="0"/>
              </a:rPr>
              <a:t>But here we implemented Support Vector Machine(SVM) &amp; K Nearest Neighbour Machine learning algorithms.</a:t>
            </a:r>
          </a:p>
          <a:p>
            <a:r>
              <a:rPr lang="en-IN" sz="2000" dirty="0">
                <a:solidFill>
                  <a:schemeClr val="bg1"/>
                </a:solidFill>
                <a:latin typeface="Times New Roman" panose="02020603050405020304" pitchFamily="18" charset="0"/>
                <a:cs typeface="Times New Roman" panose="02020603050405020304" pitchFamily="18" charset="0"/>
              </a:rPr>
              <a:t>Using traditional algorithms the result will be biased due to inequality in data.</a:t>
            </a:r>
          </a:p>
          <a:p>
            <a:r>
              <a:rPr lang="en-IN" sz="2000" dirty="0">
                <a:solidFill>
                  <a:schemeClr val="bg1"/>
                </a:solidFill>
                <a:latin typeface="Times New Roman" panose="02020603050405020304" pitchFamily="18" charset="0"/>
                <a:cs typeface="Times New Roman" panose="02020603050405020304" pitchFamily="18" charset="0"/>
              </a:rPr>
              <a:t>But for a change we implemented Machine learning dataset to Deep learning.</a:t>
            </a:r>
          </a:p>
          <a:p>
            <a:endParaRPr lang="en-IN" sz="2000" dirty="0">
              <a:solidFill>
                <a:schemeClr val="bg1"/>
              </a:solidFill>
              <a:latin typeface="Times New Roman" panose="02020603050405020304" pitchFamily="18" charset="0"/>
              <a:cs typeface="Times New Roman" panose="02020603050405020304" pitchFamily="18" charset="0"/>
            </a:endParaRPr>
          </a:p>
        </p:txBody>
      </p:sp>
      <p:sp>
        <p:nvSpPr>
          <p:cNvPr id="17" name="Content Placeholder 2">
            <a:extLst>
              <a:ext uri="{FF2B5EF4-FFF2-40B4-BE49-F238E27FC236}">
                <a16:creationId xmlns:a16="http://schemas.microsoft.com/office/drawing/2014/main" id="{FA34103E-57FD-A401-7B47-8758C9E30887}"/>
              </a:ext>
            </a:extLst>
          </p:cNvPr>
          <p:cNvSpPr txBox="1">
            <a:spLocks/>
          </p:cNvSpPr>
          <p:nvPr/>
        </p:nvSpPr>
        <p:spPr>
          <a:xfrm>
            <a:off x="613458" y="353029"/>
            <a:ext cx="8785185" cy="62113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N" sz="3600" b="1" dirty="0">
                <a:solidFill>
                  <a:srgbClr val="FFC000"/>
                </a:solidFill>
                <a:latin typeface="Times New Roman" panose="02020603050405020304" pitchFamily="18" charset="0"/>
                <a:cs typeface="Times New Roman" panose="02020603050405020304" pitchFamily="18" charset="0"/>
              </a:rPr>
              <a:t>IMPLEMENTATION ML MODELS</a:t>
            </a:r>
          </a:p>
        </p:txBody>
      </p:sp>
      <p:pic>
        <p:nvPicPr>
          <p:cNvPr id="23" name="Content Placeholder 6">
            <a:extLst>
              <a:ext uri="{FF2B5EF4-FFF2-40B4-BE49-F238E27FC236}">
                <a16:creationId xmlns:a16="http://schemas.microsoft.com/office/drawing/2014/main" id="{D6E9A15E-7201-D86B-B9AA-8A897A5910A6}"/>
              </a:ext>
            </a:extLst>
          </p:cNvPr>
          <p:cNvPicPr>
            <a:picLocks noChangeAspect="1"/>
          </p:cNvPicPr>
          <p:nvPr/>
        </p:nvPicPr>
        <p:blipFill>
          <a:blip r:embed="rId2"/>
          <a:stretch>
            <a:fillRect/>
          </a:stretch>
        </p:blipFill>
        <p:spPr>
          <a:xfrm>
            <a:off x="4930816" y="1284790"/>
            <a:ext cx="6956384" cy="4930815"/>
          </a:xfrm>
          <a:prstGeom prst="rect">
            <a:avLst/>
          </a:prstGeom>
        </p:spPr>
      </p:pic>
    </p:spTree>
    <p:extLst>
      <p:ext uri="{BB962C8B-B14F-4D97-AF65-F5344CB8AC3E}">
        <p14:creationId xmlns:p14="http://schemas.microsoft.com/office/powerpoint/2010/main" val="401288952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3FD2C6D5-E1F5-426A-B227-4799F6DA3062}"/>
              </a:ext>
            </a:extLst>
          </p:cNvPr>
          <p:cNvSpPr/>
          <p:nvPr/>
        </p:nvSpPr>
        <p:spPr>
          <a:xfrm>
            <a:off x="5061506" y="1368970"/>
            <a:ext cx="4448968" cy="4448968"/>
          </a:xfrm>
          <a:custGeom>
            <a:avLst/>
            <a:gdLst>
              <a:gd name="connsiteX0" fmla="*/ 0 w 2867648"/>
              <a:gd name="connsiteY0" fmla="*/ 0 h 2867647"/>
              <a:gd name="connsiteX1" fmla="*/ 0 w 2867648"/>
              <a:gd name="connsiteY1" fmla="*/ 0 h 2867647"/>
              <a:gd name="connsiteX2" fmla="*/ 0 w 2867648"/>
              <a:gd name="connsiteY2" fmla="*/ 0 h 2867647"/>
              <a:gd name="connsiteX3" fmla="*/ 2880009 w 2867648"/>
              <a:gd name="connsiteY3" fmla="*/ 2880008 h 2867647"/>
              <a:gd name="connsiteX4" fmla="*/ 2880009 w 2867648"/>
              <a:gd name="connsiteY4" fmla="*/ 1569790 h 2867647"/>
              <a:gd name="connsiteX5" fmla="*/ 1310219 w 2867648"/>
              <a:gd name="connsiteY5" fmla="*/ 0 h 2867647"/>
              <a:gd name="connsiteX6" fmla="*/ 0 w 2867648"/>
              <a:gd name="connsiteY6" fmla="*/ 0 h 28676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67648" h="2867647">
                <a:moveTo>
                  <a:pt x="0" y="0"/>
                </a:moveTo>
                <a:lnTo>
                  <a:pt x="0" y="0"/>
                </a:lnTo>
                <a:lnTo>
                  <a:pt x="0" y="0"/>
                </a:lnTo>
                <a:cubicBezTo>
                  <a:pt x="0" y="1589517"/>
                  <a:pt x="1290491" y="2880008"/>
                  <a:pt x="2880009" y="2880008"/>
                </a:cubicBezTo>
                <a:lnTo>
                  <a:pt x="2880009" y="1569790"/>
                </a:lnTo>
                <a:cubicBezTo>
                  <a:pt x="2013608" y="1569790"/>
                  <a:pt x="1310219" y="866400"/>
                  <a:pt x="1310219" y="0"/>
                </a:cubicBezTo>
                <a:lnTo>
                  <a:pt x="0" y="0"/>
                </a:lnTo>
                <a:close/>
              </a:path>
            </a:pathLst>
          </a:custGeom>
          <a:solidFill>
            <a:schemeClr val="bg1">
              <a:lumMod val="95000"/>
              <a:alpha val="50000"/>
            </a:schemeClr>
          </a:solidFill>
          <a:ln w="24714" cap="flat">
            <a:noFill/>
            <a:prstDash val="solid"/>
            <a:miter/>
          </a:ln>
        </p:spPr>
        <p:txBody>
          <a:bodyPr rtlCol="0" anchor="ctr"/>
          <a:lstStyle/>
          <a:p>
            <a:endParaRPr lang="en-US" sz="1125" dirty="0"/>
          </a:p>
        </p:txBody>
      </p:sp>
      <p:pic>
        <p:nvPicPr>
          <p:cNvPr id="2" name="Picture 4" descr="Convolutional Neural Network: An Overview">
            <a:extLst>
              <a:ext uri="{FF2B5EF4-FFF2-40B4-BE49-F238E27FC236}">
                <a16:creationId xmlns:a16="http://schemas.microsoft.com/office/drawing/2014/main" id="{116E8DEC-E924-6156-4BA5-746AD2556B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6527" y="1250066"/>
            <a:ext cx="10150997" cy="5070099"/>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4" name="Title 1">
            <a:extLst>
              <a:ext uri="{FF2B5EF4-FFF2-40B4-BE49-F238E27FC236}">
                <a16:creationId xmlns:a16="http://schemas.microsoft.com/office/drawing/2014/main" id="{0A2A13AD-3FCA-F995-390A-4F193ED7D3BD}"/>
              </a:ext>
            </a:extLst>
          </p:cNvPr>
          <p:cNvSpPr txBox="1">
            <a:spLocks/>
          </p:cNvSpPr>
          <p:nvPr/>
        </p:nvSpPr>
        <p:spPr>
          <a:xfrm>
            <a:off x="979026" y="275049"/>
            <a:ext cx="9905998" cy="118338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3600" b="1" dirty="0">
                <a:solidFill>
                  <a:srgbClr val="FFC000"/>
                </a:solidFill>
                <a:latin typeface="Times New Roman" panose="02020603050405020304" pitchFamily="18" charset="0"/>
                <a:cs typeface="Times New Roman" panose="02020603050405020304" pitchFamily="18" charset="0"/>
              </a:rPr>
              <a:t>NEURAL NETWORKS</a:t>
            </a:r>
          </a:p>
        </p:txBody>
      </p:sp>
    </p:spTree>
    <p:extLst>
      <p:ext uri="{BB962C8B-B14F-4D97-AF65-F5344CB8AC3E}">
        <p14:creationId xmlns:p14="http://schemas.microsoft.com/office/powerpoint/2010/main" val="307139699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131BF2B-C2AC-68E3-0AF7-3C57B5CB209F}"/>
              </a:ext>
            </a:extLst>
          </p:cNvPr>
          <p:cNvSpPr/>
          <p:nvPr/>
        </p:nvSpPr>
        <p:spPr>
          <a:xfrm>
            <a:off x="9426" y="3568700"/>
            <a:ext cx="12192000" cy="3289300"/>
          </a:xfrm>
          <a:prstGeom prst="rect">
            <a:avLst/>
          </a:prstGeom>
          <a:solidFill>
            <a:schemeClr val="tx1">
              <a:lumMod val="95000"/>
              <a:lumOff val="5000"/>
              <a:alpha val="8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3" name="Picture Placeholder 2">
            <a:extLst>
              <a:ext uri="{FF2B5EF4-FFF2-40B4-BE49-F238E27FC236}">
                <a16:creationId xmlns:a16="http://schemas.microsoft.com/office/drawing/2014/main" id="{79F9BABB-CBB1-71FF-A0A5-3DF0A3C81187}"/>
              </a:ext>
            </a:extLst>
          </p:cNvPr>
          <p:cNvSpPr>
            <a:spLocks noGrp="1"/>
          </p:cNvSpPr>
          <p:nvPr>
            <p:ph type="pic" sz="quarter" idx="10"/>
          </p:nvPr>
        </p:nvSpPr>
        <p:spPr/>
      </p:sp>
      <p:sp>
        <p:nvSpPr>
          <p:cNvPr id="4" name="Rectangle: Rounded Corners 3">
            <a:extLst>
              <a:ext uri="{FF2B5EF4-FFF2-40B4-BE49-F238E27FC236}">
                <a16:creationId xmlns:a16="http://schemas.microsoft.com/office/drawing/2014/main" id="{516287BD-601C-2CD8-87DE-8F159CCFFD41}"/>
              </a:ext>
            </a:extLst>
          </p:cNvPr>
          <p:cNvSpPr/>
          <p:nvPr/>
        </p:nvSpPr>
        <p:spPr>
          <a:xfrm>
            <a:off x="-9426" y="3240412"/>
            <a:ext cx="12220278" cy="3622876"/>
          </a:xfrm>
          <a:prstGeom prst="roundRect">
            <a:avLst>
              <a:gd name="adj" fmla="val 11337"/>
            </a:avLst>
          </a:prstGeom>
          <a:solidFill>
            <a:schemeClr val="accent1"/>
          </a:solidFill>
          <a:ln>
            <a:noFill/>
          </a:ln>
          <a:effectLst>
            <a:outerShdw blurRad="508000" dist="279400" dir="2640000" sx="92000" sy="92000" algn="tl" rotWithShape="0">
              <a:schemeClr val="accent2">
                <a:alpha val="41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solidFill>
                <a:schemeClr val="bg1"/>
              </a:solidFill>
            </a:endParaRPr>
          </a:p>
        </p:txBody>
      </p:sp>
      <p:cxnSp>
        <p:nvCxnSpPr>
          <p:cNvPr id="26" name="Straight Connector 25">
            <a:extLst>
              <a:ext uri="{FF2B5EF4-FFF2-40B4-BE49-F238E27FC236}">
                <a16:creationId xmlns:a16="http://schemas.microsoft.com/office/drawing/2014/main" id="{427C1E3A-403E-21D1-4BFF-400BB63CB486}"/>
              </a:ext>
            </a:extLst>
          </p:cNvPr>
          <p:cNvCxnSpPr/>
          <p:nvPr/>
        </p:nvCxnSpPr>
        <p:spPr>
          <a:xfrm>
            <a:off x="1593344" y="3219669"/>
            <a:ext cx="0" cy="466752"/>
          </a:xfrm>
          <a:prstGeom prst="line">
            <a:avLst/>
          </a:prstGeom>
          <a:ln w="31750" cap="rnd">
            <a:solidFill>
              <a:schemeClr val="accent1"/>
            </a:solidFill>
            <a:roun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3FF83D3-E640-1775-4FA3-C150C39E1A36}"/>
              </a:ext>
            </a:extLst>
          </p:cNvPr>
          <p:cNvCxnSpPr/>
          <p:nvPr/>
        </p:nvCxnSpPr>
        <p:spPr>
          <a:xfrm>
            <a:off x="6639723" y="3240412"/>
            <a:ext cx="0" cy="466752"/>
          </a:xfrm>
          <a:prstGeom prst="line">
            <a:avLst/>
          </a:prstGeom>
          <a:ln w="31750" cap="rnd">
            <a:solidFill>
              <a:schemeClr val="accent1"/>
            </a:solidFill>
            <a:round/>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BCAB7C38-EB6E-F56E-96D7-41612A8F7CE4}"/>
              </a:ext>
            </a:extLst>
          </p:cNvPr>
          <p:cNvSpPr txBox="1">
            <a:spLocks/>
          </p:cNvSpPr>
          <p:nvPr/>
        </p:nvSpPr>
        <p:spPr>
          <a:xfrm>
            <a:off x="1141413" y="618518"/>
            <a:ext cx="9687952" cy="726188"/>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3600" b="1" dirty="0">
                <a:solidFill>
                  <a:srgbClr val="FFC000"/>
                </a:solidFill>
                <a:latin typeface="Times New Roman" panose="02020603050405020304" pitchFamily="18" charset="0"/>
                <a:cs typeface="Times New Roman" panose="02020603050405020304" pitchFamily="18" charset="0"/>
              </a:rPr>
              <a:t>DATA VISUALIZATION FOR CNN</a:t>
            </a:r>
          </a:p>
        </p:txBody>
      </p:sp>
      <p:pic>
        <p:nvPicPr>
          <p:cNvPr id="5" name="Content Placeholder 4">
            <a:extLst>
              <a:ext uri="{FF2B5EF4-FFF2-40B4-BE49-F238E27FC236}">
                <a16:creationId xmlns:a16="http://schemas.microsoft.com/office/drawing/2014/main" id="{63E23C08-4604-185C-9ECD-F6AA710D9EA8}"/>
              </a:ext>
            </a:extLst>
          </p:cNvPr>
          <p:cNvPicPr>
            <a:picLocks noChangeAspect="1"/>
          </p:cNvPicPr>
          <p:nvPr/>
        </p:nvPicPr>
        <p:blipFill>
          <a:blip r:embed="rId2"/>
          <a:stretch>
            <a:fillRect/>
          </a:stretch>
        </p:blipFill>
        <p:spPr>
          <a:xfrm>
            <a:off x="2384279" y="3268842"/>
            <a:ext cx="6541623" cy="3609901"/>
          </a:xfrm>
          <a:prstGeom prst="rect">
            <a:avLst/>
          </a:prstGeom>
        </p:spPr>
      </p:pic>
      <p:sp>
        <p:nvSpPr>
          <p:cNvPr id="7" name="TextBox 6">
            <a:extLst>
              <a:ext uri="{FF2B5EF4-FFF2-40B4-BE49-F238E27FC236}">
                <a16:creationId xmlns:a16="http://schemas.microsoft.com/office/drawing/2014/main" id="{7F78DF91-1863-13DE-7294-D059F0571093}"/>
              </a:ext>
            </a:extLst>
          </p:cNvPr>
          <p:cNvSpPr txBox="1"/>
          <p:nvPr/>
        </p:nvSpPr>
        <p:spPr>
          <a:xfrm>
            <a:off x="925976" y="1515222"/>
            <a:ext cx="10208866" cy="1323439"/>
          </a:xfrm>
          <a:prstGeom prst="rect">
            <a:avLst/>
          </a:prstGeom>
          <a:noFill/>
        </p:spPr>
        <p:txBody>
          <a:bodyPr wrap="square">
            <a:spAutoFit/>
          </a:bodyPr>
          <a:lstStyle/>
          <a:p>
            <a:pPr marL="342900" indent="-342900">
              <a:buFont typeface="Wingdings" panose="05000000000000000000" pitchFamily="2" charset="2"/>
              <a:buChar char="Ø"/>
            </a:pPr>
            <a:r>
              <a:rPr lang="en-US" sz="2000" b="0" i="0" dirty="0">
                <a:effectLst/>
                <a:latin typeface="Times New Roman" panose="02020603050405020304" pitchFamily="18" charset="0"/>
                <a:cs typeface="Times New Roman" panose="02020603050405020304" pitchFamily="18" charset="0"/>
              </a:rPr>
              <a:t>When compiling your model you need to choose a loss function and an optimizer. </a:t>
            </a:r>
            <a:r>
              <a:rPr lang="en-US" sz="2000" i="0" dirty="0">
                <a:effectLst/>
                <a:latin typeface="Times New Roman" panose="02020603050405020304" pitchFamily="18" charset="0"/>
                <a:cs typeface="Times New Roman" panose="02020603050405020304" pitchFamily="18" charset="0"/>
              </a:rPr>
              <a:t>The loss function is the quantity that will be minimized during training. </a:t>
            </a:r>
          </a:p>
          <a:p>
            <a:pPr marL="342900" indent="-342900">
              <a:buFont typeface="Wingdings" panose="05000000000000000000" pitchFamily="2" charset="2"/>
              <a:buChar char="Ø"/>
            </a:pPr>
            <a:r>
              <a:rPr lang="en-US" sz="2000" i="0" dirty="0">
                <a:effectLst/>
                <a:latin typeface="Times New Roman" panose="02020603050405020304" pitchFamily="18" charset="0"/>
                <a:cs typeface="Times New Roman" panose="02020603050405020304" pitchFamily="18" charset="0"/>
              </a:rPr>
              <a:t>The optimizer determines how the network will be updated based on the loss function.</a:t>
            </a:r>
          </a:p>
          <a:p>
            <a:pPr marL="342900" indent="-342900">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3326360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F05B8704-C8A7-CE54-EF79-0888E2D6C744}"/>
              </a:ext>
            </a:extLst>
          </p:cNvPr>
          <p:cNvSpPr txBox="1"/>
          <p:nvPr/>
        </p:nvSpPr>
        <p:spPr>
          <a:xfrm>
            <a:off x="1778000" y="2612234"/>
            <a:ext cx="8067040" cy="480131"/>
          </a:xfrm>
          <a:prstGeom prst="rect">
            <a:avLst/>
          </a:prstGeom>
          <a:noFill/>
        </p:spPr>
        <p:txBody>
          <a:bodyPr wrap="square" anchor="b">
            <a:spAutoFit/>
          </a:bodyPr>
          <a:lstStyle/>
          <a:p>
            <a:pPr algn="ctr">
              <a:lnSpc>
                <a:spcPct val="90000"/>
              </a:lnSpc>
            </a:pPr>
            <a:r>
              <a:rPr lang="en-US" sz="2800" b="1" dirty="0">
                <a:solidFill>
                  <a:srgbClr val="FFC000"/>
                </a:solidFill>
                <a:latin typeface="Times New Roman" panose="02020603050405020304" pitchFamily="18" charset="0"/>
                <a:ea typeface="Inter" panose="020B0502030000000004" pitchFamily="34" charset="0"/>
                <a:cs typeface="Times New Roman" panose="02020603050405020304" pitchFamily="18" charset="0"/>
              </a:rPr>
              <a:t>REAL WORLD APPLICATIONS</a:t>
            </a:r>
          </a:p>
        </p:txBody>
      </p:sp>
      <p:sp>
        <p:nvSpPr>
          <p:cNvPr id="35" name="Title 1">
            <a:extLst>
              <a:ext uri="{FF2B5EF4-FFF2-40B4-BE49-F238E27FC236}">
                <a16:creationId xmlns:a16="http://schemas.microsoft.com/office/drawing/2014/main" id="{1B0ACDE2-B566-0BB4-DDE5-B95F4D246598}"/>
              </a:ext>
            </a:extLst>
          </p:cNvPr>
          <p:cNvSpPr txBox="1">
            <a:spLocks/>
          </p:cNvSpPr>
          <p:nvPr/>
        </p:nvSpPr>
        <p:spPr>
          <a:xfrm>
            <a:off x="3098800" y="618518"/>
            <a:ext cx="6746240" cy="40260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800" b="1" dirty="0">
                <a:solidFill>
                  <a:srgbClr val="FFC000"/>
                </a:solidFill>
                <a:latin typeface="Times New Roman" panose="02020603050405020304" pitchFamily="18" charset="0"/>
                <a:cs typeface="Times New Roman" panose="02020603050405020304" pitchFamily="18" charset="0"/>
              </a:rPr>
              <a:t>FLASK-FRONT END DEVELOPMENT</a:t>
            </a:r>
          </a:p>
        </p:txBody>
      </p:sp>
      <p:sp>
        <p:nvSpPr>
          <p:cNvPr id="36" name="Content Placeholder 2">
            <a:extLst>
              <a:ext uri="{FF2B5EF4-FFF2-40B4-BE49-F238E27FC236}">
                <a16:creationId xmlns:a16="http://schemas.microsoft.com/office/drawing/2014/main" id="{DCC0E775-D8EF-D726-E5D9-6818C5F1FFBD}"/>
              </a:ext>
            </a:extLst>
          </p:cNvPr>
          <p:cNvSpPr txBox="1">
            <a:spLocks/>
          </p:cNvSpPr>
          <p:nvPr/>
        </p:nvSpPr>
        <p:spPr>
          <a:xfrm>
            <a:off x="1100575" y="1220327"/>
            <a:ext cx="9212468" cy="1535404"/>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latin typeface="Times New Roman" panose="02020603050405020304" pitchFamily="18" charset="0"/>
                <a:cs typeface="Times New Roman" panose="02020603050405020304" pitchFamily="18" charset="0"/>
              </a:rPr>
              <a:t>Flask is a web application framework written in Python.</a:t>
            </a:r>
          </a:p>
          <a:p>
            <a:pPr marL="241200" indent="-241200"/>
            <a:r>
              <a:rPr lang="en-US" sz="1800" dirty="0">
                <a:latin typeface="Times New Roman" panose="02020603050405020304" pitchFamily="18" charset="0"/>
                <a:cs typeface="Times New Roman" panose="02020603050405020304" pitchFamily="18" charset="0"/>
              </a:rPr>
              <a:t>Flask is flexible. It doesn’t require you to use any particular project or code layout. However, when first starting, it’s helpful to use a more structured approach.</a:t>
            </a:r>
          </a:p>
          <a:p>
            <a:r>
              <a:rPr lang="en-US" sz="1800" dirty="0">
                <a:latin typeface="Times New Roman" panose="02020603050405020304" pitchFamily="18" charset="0"/>
                <a:cs typeface="Times New Roman" panose="02020603050405020304" pitchFamily="18" charset="0"/>
              </a:rPr>
              <a:t>To avoid many common pitfalls that new developers encounter, and it creates a project that’s easy to expand on.</a:t>
            </a:r>
            <a:endParaRPr lang="en-IN" sz="1800" dirty="0">
              <a:latin typeface="Times New Roman" panose="02020603050405020304" pitchFamily="18" charset="0"/>
              <a:cs typeface="Times New Roman" panose="02020603050405020304" pitchFamily="18" charset="0"/>
            </a:endParaRPr>
          </a:p>
        </p:txBody>
      </p:sp>
      <p:pic>
        <p:nvPicPr>
          <p:cNvPr id="40" name="Picture 39">
            <a:extLst>
              <a:ext uri="{FF2B5EF4-FFF2-40B4-BE49-F238E27FC236}">
                <a16:creationId xmlns:a16="http://schemas.microsoft.com/office/drawing/2014/main" id="{0FC08984-AB8B-5514-2D71-F8195615F6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63714" y="3352800"/>
            <a:ext cx="5277086" cy="3178474"/>
          </a:xfrm>
          <a:prstGeom prst="rect">
            <a:avLst/>
          </a:prstGeom>
        </p:spPr>
      </p:pic>
    </p:spTree>
    <p:extLst>
      <p:ext uri="{BB962C8B-B14F-4D97-AF65-F5344CB8AC3E}">
        <p14:creationId xmlns:p14="http://schemas.microsoft.com/office/powerpoint/2010/main" val="118915304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1" name="Group 160">
            <a:extLst>
              <a:ext uri="{FF2B5EF4-FFF2-40B4-BE49-F238E27FC236}">
                <a16:creationId xmlns:a16="http://schemas.microsoft.com/office/drawing/2014/main" id="{DD921AE6-C25B-C4F4-0798-7DBFD8505ACA}"/>
              </a:ext>
            </a:extLst>
          </p:cNvPr>
          <p:cNvGrpSpPr/>
          <p:nvPr/>
        </p:nvGrpSpPr>
        <p:grpSpPr>
          <a:xfrm>
            <a:off x="7395760" y="1317671"/>
            <a:ext cx="2993356" cy="3576844"/>
            <a:chOff x="7260993" y="1287805"/>
            <a:chExt cx="2993356" cy="3576844"/>
          </a:xfrm>
        </p:grpSpPr>
        <p:sp>
          <p:nvSpPr>
            <p:cNvPr id="125" name="Freeform 138">
              <a:extLst>
                <a:ext uri="{FF2B5EF4-FFF2-40B4-BE49-F238E27FC236}">
                  <a16:creationId xmlns:a16="http://schemas.microsoft.com/office/drawing/2014/main" id="{8214AE1B-608D-CD35-DD11-021D1B3A56DB}"/>
                </a:ext>
              </a:extLst>
            </p:cNvPr>
            <p:cNvSpPr>
              <a:spLocks/>
            </p:cNvSpPr>
            <p:nvPr/>
          </p:nvSpPr>
          <p:spPr bwMode="auto">
            <a:xfrm>
              <a:off x="7260993" y="4482107"/>
              <a:ext cx="757643" cy="382542"/>
            </a:xfrm>
            <a:custGeom>
              <a:avLst/>
              <a:gdLst>
                <a:gd name="T0" fmla="*/ 635 w 2039"/>
                <a:gd name="T1" fmla="*/ 0 h 1026"/>
                <a:gd name="T2" fmla="*/ 0 w 2039"/>
                <a:gd name="T3" fmla="*/ 483 h 1026"/>
                <a:gd name="T4" fmla="*/ 229 w 2039"/>
                <a:gd name="T5" fmla="*/ 615 h 1026"/>
                <a:gd name="T6" fmla="*/ 589 w 2039"/>
                <a:gd name="T7" fmla="*/ 405 h 1026"/>
                <a:gd name="T8" fmla="*/ 1665 w 2039"/>
                <a:gd name="T9" fmla="*/ 1026 h 1026"/>
                <a:gd name="T10" fmla="*/ 2039 w 2039"/>
                <a:gd name="T11" fmla="*/ 809 h 1026"/>
                <a:gd name="T12" fmla="*/ 635 w 2039"/>
                <a:gd name="T13" fmla="*/ 0 h 1026"/>
              </a:gdLst>
              <a:ahLst/>
              <a:cxnLst>
                <a:cxn ang="0">
                  <a:pos x="T0" y="T1"/>
                </a:cxn>
                <a:cxn ang="0">
                  <a:pos x="T2" y="T3"/>
                </a:cxn>
                <a:cxn ang="0">
                  <a:pos x="T4" y="T5"/>
                </a:cxn>
                <a:cxn ang="0">
                  <a:pos x="T6" y="T7"/>
                </a:cxn>
                <a:cxn ang="0">
                  <a:pos x="T8" y="T9"/>
                </a:cxn>
                <a:cxn ang="0">
                  <a:pos x="T10" y="T11"/>
                </a:cxn>
                <a:cxn ang="0">
                  <a:pos x="T12" y="T13"/>
                </a:cxn>
              </a:cxnLst>
              <a:rect l="0" t="0" r="r" b="b"/>
              <a:pathLst>
                <a:path w="2039" h="1026">
                  <a:moveTo>
                    <a:pt x="635" y="0"/>
                  </a:moveTo>
                  <a:lnTo>
                    <a:pt x="0" y="483"/>
                  </a:lnTo>
                  <a:lnTo>
                    <a:pt x="229" y="615"/>
                  </a:lnTo>
                  <a:lnTo>
                    <a:pt x="589" y="405"/>
                  </a:lnTo>
                  <a:lnTo>
                    <a:pt x="1665" y="1026"/>
                  </a:lnTo>
                  <a:lnTo>
                    <a:pt x="2039" y="809"/>
                  </a:lnTo>
                  <a:lnTo>
                    <a:pt x="635"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26" name="Freeform 139">
              <a:extLst>
                <a:ext uri="{FF2B5EF4-FFF2-40B4-BE49-F238E27FC236}">
                  <a16:creationId xmlns:a16="http://schemas.microsoft.com/office/drawing/2014/main" id="{AAEE5BC5-7C1C-7E72-B1CD-8715CFC3B6C0}"/>
                </a:ext>
              </a:extLst>
            </p:cNvPr>
            <p:cNvSpPr>
              <a:spLocks/>
            </p:cNvSpPr>
            <p:nvPr/>
          </p:nvSpPr>
          <p:spPr bwMode="auto">
            <a:xfrm>
              <a:off x="7988865" y="3420814"/>
              <a:ext cx="854394" cy="485248"/>
            </a:xfrm>
            <a:custGeom>
              <a:avLst/>
              <a:gdLst>
                <a:gd name="T0" fmla="*/ 1409 w 2298"/>
                <a:gd name="T1" fmla="*/ 867 h 1304"/>
                <a:gd name="T2" fmla="*/ 1427 w 2298"/>
                <a:gd name="T3" fmla="*/ 512 h 1304"/>
                <a:gd name="T4" fmla="*/ 1425 w 2298"/>
                <a:gd name="T5" fmla="*/ 376 h 1304"/>
                <a:gd name="T6" fmla="*/ 1413 w 2298"/>
                <a:gd name="T7" fmla="*/ 278 h 1304"/>
                <a:gd name="T8" fmla="*/ 1400 w 2298"/>
                <a:gd name="T9" fmla="*/ 239 h 1304"/>
                <a:gd name="T10" fmla="*/ 1380 w 2298"/>
                <a:gd name="T11" fmla="*/ 203 h 1304"/>
                <a:gd name="T12" fmla="*/ 1352 w 2298"/>
                <a:gd name="T13" fmla="*/ 169 h 1304"/>
                <a:gd name="T14" fmla="*/ 1317 w 2298"/>
                <a:gd name="T15" fmla="*/ 137 h 1304"/>
                <a:gd name="T16" fmla="*/ 1273 w 2298"/>
                <a:gd name="T17" fmla="*/ 106 h 1304"/>
                <a:gd name="T18" fmla="*/ 1207 w 2298"/>
                <a:gd name="T19" fmla="*/ 70 h 1304"/>
                <a:gd name="T20" fmla="*/ 1127 w 2298"/>
                <a:gd name="T21" fmla="*/ 38 h 1304"/>
                <a:gd name="T22" fmla="*/ 1043 w 2298"/>
                <a:gd name="T23" fmla="*/ 17 h 1304"/>
                <a:gd name="T24" fmla="*/ 955 w 2298"/>
                <a:gd name="T25" fmla="*/ 4 h 1304"/>
                <a:gd name="T26" fmla="*/ 862 w 2298"/>
                <a:gd name="T27" fmla="*/ 0 h 1304"/>
                <a:gd name="T28" fmla="*/ 764 w 2298"/>
                <a:gd name="T29" fmla="*/ 6 h 1304"/>
                <a:gd name="T30" fmla="*/ 666 w 2298"/>
                <a:gd name="T31" fmla="*/ 22 h 1304"/>
                <a:gd name="T32" fmla="*/ 567 w 2298"/>
                <a:gd name="T33" fmla="*/ 47 h 1304"/>
                <a:gd name="T34" fmla="*/ 467 w 2298"/>
                <a:gd name="T35" fmla="*/ 81 h 1304"/>
                <a:gd name="T36" fmla="*/ 368 w 2298"/>
                <a:gd name="T37" fmla="*/ 126 h 1304"/>
                <a:gd name="T38" fmla="*/ 269 w 2298"/>
                <a:gd name="T39" fmla="*/ 179 h 1304"/>
                <a:gd name="T40" fmla="*/ 183 w 2298"/>
                <a:gd name="T41" fmla="*/ 235 h 1304"/>
                <a:gd name="T42" fmla="*/ 113 w 2298"/>
                <a:gd name="T43" fmla="*/ 291 h 1304"/>
                <a:gd name="T44" fmla="*/ 60 w 2298"/>
                <a:gd name="T45" fmla="*/ 349 h 1304"/>
                <a:gd name="T46" fmla="*/ 24 w 2298"/>
                <a:gd name="T47" fmla="*/ 409 h 1304"/>
                <a:gd name="T48" fmla="*/ 4 w 2298"/>
                <a:gd name="T49" fmla="*/ 470 h 1304"/>
                <a:gd name="T50" fmla="*/ 0 w 2298"/>
                <a:gd name="T51" fmla="*/ 532 h 1304"/>
                <a:gd name="T52" fmla="*/ 12 w 2298"/>
                <a:gd name="T53" fmla="*/ 589 h 1304"/>
                <a:gd name="T54" fmla="*/ 39 w 2298"/>
                <a:gd name="T55" fmla="*/ 642 h 1304"/>
                <a:gd name="T56" fmla="*/ 80 w 2298"/>
                <a:gd name="T57" fmla="*/ 692 h 1304"/>
                <a:gd name="T58" fmla="*/ 138 w 2298"/>
                <a:gd name="T59" fmla="*/ 738 h 1304"/>
                <a:gd name="T60" fmla="*/ 192 w 2298"/>
                <a:gd name="T61" fmla="*/ 768 h 1304"/>
                <a:gd name="T62" fmla="*/ 515 w 2298"/>
                <a:gd name="T63" fmla="*/ 527 h 1304"/>
                <a:gd name="T64" fmla="*/ 470 w 2298"/>
                <a:gd name="T65" fmla="*/ 483 h 1304"/>
                <a:gd name="T66" fmla="*/ 453 w 2298"/>
                <a:gd name="T67" fmla="*/ 453 h 1304"/>
                <a:gd name="T68" fmla="*/ 447 w 2298"/>
                <a:gd name="T69" fmla="*/ 428 h 1304"/>
                <a:gd name="T70" fmla="*/ 448 w 2298"/>
                <a:gd name="T71" fmla="*/ 405 h 1304"/>
                <a:gd name="T72" fmla="*/ 455 w 2298"/>
                <a:gd name="T73" fmla="*/ 383 h 1304"/>
                <a:gd name="T74" fmla="*/ 469 w 2298"/>
                <a:gd name="T75" fmla="*/ 362 h 1304"/>
                <a:gd name="T76" fmla="*/ 499 w 2298"/>
                <a:gd name="T77" fmla="*/ 336 h 1304"/>
                <a:gd name="T78" fmla="*/ 566 w 2298"/>
                <a:gd name="T79" fmla="*/ 299 h 1304"/>
                <a:gd name="T80" fmla="*/ 637 w 2298"/>
                <a:gd name="T81" fmla="*/ 277 h 1304"/>
                <a:gd name="T82" fmla="*/ 709 w 2298"/>
                <a:gd name="T83" fmla="*/ 269 h 1304"/>
                <a:gd name="T84" fmla="*/ 778 w 2298"/>
                <a:gd name="T85" fmla="*/ 276 h 1304"/>
                <a:gd name="T86" fmla="*/ 843 w 2298"/>
                <a:gd name="T87" fmla="*/ 296 h 1304"/>
                <a:gd name="T88" fmla="*/ 898 w 2298"/>
                <a:gd name="T89" fmla="*/ 325 h 1304"/>
                <a:gd name="T90" fmla="*/ 935 w 2298"/>
                <a:gd name="T91" fmla="*/ 358 h 1304"/>
                <a:gd name="T92" fmla="*/ 963 w 2298"/>
                <a:gd name="T93" fmla="*/ 403 h 1304"/>
                <a:gd name="T94" fmla="*/ 986 w 2298"/>
                <a:gd name="T95" fmla="*/ 458 h 1304"/>
                <a:gd name="T96" fmla="*/ 997 w 2298"/>
                <a:gd name="T97" fmla="*/ 527 h 1304"/>
                <a:gd name="T98" fmla="*/ 1002 w 2298"/>
                <a:gd name="T99" fmla="*/ 606 h 1304"/>
                <a:gd name="T100" fmla="*/ 2298 w 2298"/>
                <a:gd name="T101" fmla="*/ 647 h 1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298" h="1304">
                  <a:moveTo>
                    <a:pt x="2047" y="502"/>
                  </a:moveTo>
                  <a:lnTo>
                    <a:pt x="1418" y="869"/>
                  </a:lnTo>
                  <a:lnTo>
                    <a:pt x="1409" y="867"/>
                  </a:lnTo>
                  <a:lnTo>
                    <a:pt x="1424" y="622"/>
                  </a:lnTo>
                  <a:lnTo>
                    <a:pt x="1426" y="565"/>
                  </a:lnTo>
                  <a:lnTo>
                    <a:pt x="1427" y="512"/>
                  </a:lnTo>
                  <a:lnTo>
                    <a:pt x="1427" y="462"/>
                  </a:lnTo>
                  <a:lnTo>
                    <a:pt x="1427" y="417"/>
                  </a:lnTo>
                  <a:lnTo>
                    <a:pt x="1425" y="376"/>
                  </a:lnTo>
                  <a:lnTo>
                    <a:pt x="1423" y="339"/>
                  </a:lnTo>
                  <a:lnTo>
                    <a:pt x="1418" y="306"/>
                  </a:lnTo>
                  <a:lnTo>
                    <a:pt x="1413" y="278"/>
                  </a:lnTo>
                  <a:lnTo>
                    <a:pt x="1410" y="265"/>
                  </a:lnTo>
                  <a:lnTo>
                    <a:pt x="1405" y="252"/>
                  </a:lnTo>
                  <a:lnTo>
                    <a:pt x="1400" y="239"/>
                  </a:lnTo>
                  <a:lnTo>
                    <a:pt x="1394" y="227"/>
                  </a:lnTo>
                  <a:lnTo>
                    <a:pt x="1387" y="216"/>
                  </a:lnTo>
                  <a:lnTo>
                    <a:pt x="1380" y="203"/>
                  </a:lnTo>
                  <a:lnTo>
                    <a:pt x="1372" y="191"/>
                  </a:lnTo>
                  <a:lnTo>
                    <a:pt x="1363" y="180"/>
                  </a:lnTo>
                  <a:lnTo>
                    <a:pt x="1352" y="169"/>
                  </a:lnTo>
                  <a:lnTo>
                    <a:pt x="1341" y="158"/>
                  </a:lnTo>
                  <a:lnTo>
                    <a:pt x="1330" y="147"/>
                  </a:lnTo>
                  <a:lnTo>
                    <a:pt x="1317" y="137"/>
                  </a:lnTo>
                  <a:lnTo>
                    <a:pt x="1304" y="126"/>
                  </a:lnTo>
                  <a:lnTo>
                    <a:pt x="1288" y="116"/>
                  </a:lnTo>
                  <a:lnTo>
                    <a:pt x="1273" y="106"/>
                  </a:lnTo>
                  <a:lnTo>
                    <a:pt x="1258" y="97"/>
                  </a:lnTo>
                  <a:lnTo>
                    <a:pt x="1232" y="83"/>
                  </a:lnTo>
                  <a:lnTo>
                    <a:pt x="1207" y="70"/>
                  </a:lnTo>
                  <a:lnTo>
                    <a:pt x="1181" y="58"/>
                  </a:lnTo>
                  <a:lnTo>
                    <a:pt x="1154" y="47"/>
                  </a:lnTo>
                  <a:lnTo>
                    <a:pt x="1127" y="38"/>
                  </a:lnTo>
                  <a:lnTo>
                    <a:pt x="1100" y="29"/>
                  </a:lnTo>
                  <a:lnTo>
                    <a:pt x="1072" y="22"/>
                  </a:lnTo>
                  <a:lnTo>
                    <a:pt x="1043" y="17"/>
                  </a:lnTo>
                  <a:lnTo>
                    <a:pt x="1015" y="11"/>
                  </a:lnTo>
                  <a:lnTo>
                    <a:pt x="986" y="7"/>
                  </a:lnTo>
                  <a:lnTo>
                    <a:pt x="955" y="4"/>
                  </a:lnTo>
                  <a:lnTo>
                    <a:pt x="924" y="1"/>
                  </a:lnTo>
                  <a:lnTo>
                    <a:pt x="894" y="0"/>
                  </a:lnTo>
                  <a:lnTo>
                    <a:pt x="862" y="0"/>
                  </a:lnTo>
                  <a:lnTo>
                    <a:pt x="830" y="1"/>
                  </a:lnTo>
                  <a:lnTo>
                    <a:pt x="797" y="4"/>
                  </a:lnTo>
                  <a:lnTo>
                    <a:pt x="764" y="6"/>
                  </a:lnTo>
                  <a:lnTo>
                    <a:pt x="731" y="11"/>
                  </a:lnTo>
                  <a:lnTo>
                    <a:pt x="698" y="15"/>
                  </a:lnTo>
                  <a:lnTo>
                    <a:pt x="666" y="22"/>
                  </a:lnTo>
                  <a:lnTo>
                    <a:pt x="633" y="29"/>
                  </a:lnTo>
                  <a:lnTo>
                    <a:pt x="600" y="38"/>
                  </a:lnTo>
                  <a:lnTo>
                    <a:pt x="567" y="47"/>
                  </a:lnTo>
                  <a:lnTo>
                    <a:pt x="534" y="58"/>
                  </a:lnTo>
                  <a:lnTo>
                    <a:pt x="501" y="70"/>
                  </a:lnTo>
                  <a:lnTo>
                    <a:pt x="467" y="81"/>
                  </a:lnTo>
                  <a:lnTo>
                    <a:pt x="434" y="95"/>
                  </a:lnTo>
                  <a:lnTo>
                    <a:pt x="401" y="110"/>
                  </a:lnTo>
                  <a:lnTo>
                    <a:pt x="368" y="126"/>
                  </a:lnTo>
                  <a:lnTo>
                    <a:pt x="335" y="143"/>
                  </a:lnTo>
                  <a:lnTo>
                    <a:pt x="302" y="160"/>
                  </a:lnTo>
                  <a:lnTo>
                    <a:pt x="269" y="179"/>
                  </a:lnTo>
                  <a:lnTo>
                    <a:pt x="238" y="197"/>
                  </a:lnTo>
                  <a:lnTo>
                    <a:pt x="209" y="216"/>
                  </a:lnTo>
                  <a:lnTo>
                    <a:pt x="183" y="235"/>
                  </a:lnTo>
                  <a:lnTo>
                    <a:pt x="158" y="253"/>
                  </a:lnTo>
                  <a:lnTo>
                    <a:pt x="135" y="272"/>
                  </a:lnTo>
                  <a:lnTo>
                    <a:pt x="113" y="291"/>
                  </a:lnTo>
                  <a:lnTo>
                    <a:pt x="95" y="310"/>
                  </a:lnTo>
                  <a:lnTo>
                    <a:pt x="77" y="330"/>
                  </a:lnTo>
                  <a:lnTo>
                    <a:pt x="60" y="349"/>
                  </a:lnTo>
                  <a:lnTo>
                    <a:pt x="46" y="369"/>
                  </a:lnTo>
                  <a:lnTo>
                    <a:pt x="34" y="389"/>
                  </a:lnTo>
                  <a:lnTo>
                    <a:pt x="24" y="409"/>
                  </a:lnTo>
                  <a:lnTo>
                    <a:pt x="16" y="429"/>
                  </a:lnTo>
                  <a:lnTo>
                    <a:pt x="10" y="449"/>
                  </a:lnTo>
                  <a:lnTo>
                    <a:pt x="4" y="470"/>
                  </a:lnTo>
                  <a:lnTo>
                    <a:pt x="1" y="490"/>
                  </a:lnTo>
                  <a:lnTo>
                    <a:pt x="0" y="512"/>
                  </a:lnTo>
                  <a:lnTo>
                    <a:pt x="0" y="532"/>
                  </a:lnTo>
                  <a:lnTo>
                    <a:pt x="3" y="552"/>
                  </a:lnTo>
                  <a:lnTo>
                    <a:pt x="6" y="570"/>
                  </a:lnTo>
                  <a:lnTo>
                    <a:pt x="12" y="589"/>
                  </a:lnTo>
                  <a:lnTo>
                    <a:pt x="19" y="607"/>
                  </a:lnTo>
                  <a:lnTo>
                    <a:pt x="29" y="626"/>
                  </a:lnTo>
                  <a:lnTo>
                    <a:pt x="39" y="642"/>
                  </a:lnTo>
                  <a:lnTo>
                    <a:pt x="51" y="660"/>
                  </a:lnTo>
                  <a:lnTo>
                    <a:pt x="65" y="677"/>
                  </a:lnTo>
                  <a:lnTo>
                    <a:pt x="80" y="692"/>
                  </a:lnTo>
                  <a:lnTo>
                    <a:pt x="98" y="708"/>
                  </a:lnTo>
                  <a:lnTo>
                    <a:pt x="117" y="724"/>
                  </a:lnTo>
                  <a:lnTo>
                    <a:pt x="138" y="738"/>
                  </a:lnTo>
                  <a:lnTo>
                    <a:pt x="161" y="752"/>
                  </a:lnTo>
                  <a:lnTo>
                    <a:pt x="185" y="766"/>
                  </a:lnTo>
                  <a:lnTo>
                    <a:pt x="192" y="768"/>
                  </a:lnTo>
                  <a:lnTo>
                    <a:pt x="559" y="555"/>
                  </a:lnTo>
                  <a:lnTo>
                    <a:pt x="535" y="542"/>
                  </a:lnTo>
                  <a:lnTo>
                    <a:pt x="515" y="527"/>
                  </a:lnTo>
                  <a:lnTo>
                    <a:pt x="498" y="513"/>
                  </a:lnTo>
                  <a:lnTo>
                    <a:pt x="483" y="499"/>
                  </a:lnTo>
                  <a:lnTo>
                    <a:pt x="470" y="483"/>
                  </a:lnTo>
                  <a:lnTo>
                    <a:pt x="461" y="468"/>
                  </a:lnTo>
                  <a:lnTo>
                    <a:pt x="456" y="460"/>
                  </a:lnTo>
                  <a:lnTo>
                    <a:pt x="453" y="453"/>
                  </a:lnTo>
                  <a:lnTo>
                    <a:pt x="450" y="444"/>
                  </a:lnTo>
                  <a:lnTo>
                    <a:pt x="448" y="436"/>
                  </a:lnTo>
                  <a:lnTo>
                    <a:pt x="447" y="428"/>
                  </a:lnTo>
                  <a:lnTo>
                    <a:pt x="447" y="421"/>
                  </a:lnTo>
                  <a:lnTo>
                    <a:pt x="447" y="413"/>
                  </a:lnTo>
                  <a:lnTo>
                    <a:pt x="448" y="405"/>
                  </a:lnTo>
                  <a:lnTo>
                    <a:pt x="449" y="397"/>
                  </a:lnTo>
                  <a:lnTo>
                    <a:pt x="452" y="390"/>
                  </a:lnTo>
                  <a:lnTo>
                    <a:pt x="455" y="383"/>
                  </a:lnTo>
                  <a:lnTo>
                    <a:pt x="459" y="376"/>
                  </a:lnTo>
                  <a:lnTo>
                    <a:pt x="463" y="369"/>
                  </a:lnTo>
                  <a:lnTo>
                    <a:pt x="469" y="362"/>
                  </a:lnTo>
                  <a:lnTo>
                    <a:pt x="475" y="356"/>
                  </a:lnTo>
                  <a:lnTo>
                    <a:pt x="482" y="349"/>
                  </a:lnTo>
                  <a:lnTo>
                    <a:pt x="499" y="336"/>
                  </a:lnTo>
                  <a:lnTo>
                    <a:pt x="519" y="323"/>
                  </a:lnTo>
                  <a:lnTo>
                    <a:pt x="542" y="311"/>
                  </a:lnTo>
                  <a:lnTo>
                    <a:pt x="566" y="299"/>
                  </a:lnTo>
                  <a:lnTo>
                    <a:pt x="590" y="290"/>
                  </a:lnTo>
                  <a:lnTo>
                    <a:pt x="613" y="283"/>
                  </a:lnTo>
                  <a:lnTo>
                    <a:pt x="637" y="277"/>
                  </a:lnTo>
                  <a:lnTo>
                    <a:pt x="660" y="272"/>
                  </a:lnTo>
                  <a:lnTo>
                    <a:pt x="685" y="270"/>
                  </a:lnTo>
                  <a:lnTo>
                    <a:pt x="709" y="269"/>
                  </a:lnTo>
                  <a:lnTo>
                    <a:pt x="732" y="270"/>
                  </a:lnTo>
                  <a:lnTo>
                    <a:pt x="755" y="272"/>
                  </a:lnTo>
                  <a:lnTo>
                    <a:pt x="778" y="276"/>
                  </a:lnTo>
                  <a:lnTo>
                    <a:pt x="800" y="282"/>
                  </a:lnTo>
                  <a:lnTo>
                    <a:pt x="822" y="288"/>
                  </a:lnTo>
                  <a:lnTo>
                    <a:pt x="843" y="296"/>
                  </a:lnTo>
                  <a:lnTo>
                    <a:pt x="864" y="305"/>
                  </a:lnTo>
                  <a:lnTo>
                    <a:pt x="884" y="316"/>
                  </a:lnTo>
                  <a:lnTo>
                    <a:pt x="898" y="325"/>
                  </a:lnTo>
                  <a:lnTo>
                    <a:pt x="911" y="335"/>
                  </a:lnTo>
                  <a:lnTo>
                    <a:pt x="923" y="347"/>
                  </a:lnTo>
                  <a:lnTo>
                    <a:pt x="935" y="358"/>
                  </a:lnTo>
                  <a:lnTo>
                    <a:pt x="945" y="372"/>
                  </a:lnTo>
                  <a:lnTo>
                    <a:pt x="955" y="388"/>
                  </a:lnTo>
                  <a:lnTo>
                    <a:pt x="963" y="403"/>
                  </a:lnTo>
                  <a:lnTo>
                    <a:pt x="971" y="421"/>
                  </a:lnTo>
                  <a:lnTo>
                    <a:pt x="978" y="440"/>
                  </a:lnTo>
                  <a:lnTo>
                    <a:pt x="986" y="458"/>
                  </a:lnTo>
                  <a:lnTo>
                    <a:pt x="990" y="480"/>
                  </a:lnTo>
                  <a:lnTo>
                    <a:pt x="995" y="503"/>
                  </a:lnTo>
                  <a:lnTo>
                    <a:pt x="997" y="527"/>
                  </a:lnTo>
                  <a:lnTo>
                    <a:pt x="1000" y="552"/>
                  </a:lnTo>
                  <a:lnTo>
                    <a:pt x="1001" y="579"/>
                  </a:lnTo>
                  <a:lnTo>
                    <a:pt x="1002" y="606"/>
                  </a:lnTo>
                  <a:lnTo>
                    <a:pt x="957" y="1181"/>
                  </a:lnTo>
                  <a:lnTo>
                    <a:pt x="1168" y="1304"/>
                  </a:lnTo>
                  <a:lnTo>
                    <a:pt x="2298" y="647"/>
                  </a:lnTo>
                  <a:lnTo>
                    <a:pt x="2047" y="50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27" name="Freeform 140">
              <a:extLst>
                <a:ext uri="{FF2B5EF4-FFF2-40B4-BE49-F238E27FC236}">
                  <a16:creationId xmlns:a16="http://schemas.microsoft.com/office/drawing/2014/main" id="{60834DAB-7763-2E9C-C10B-7C8078679C47}"/>
                </a:ext>
              </a:extLst>
            </p:cNvPr>
            <p:cNvSpPr>
              <a:spLocks/>
            </p:cNvSpPr>
            <p:nvPr/>
          </p:nvSpPr>
          <p:spPr bwMode="auto">
            <a:xfrm>
              <a:off x="8740554" y="2374404"/>
              <a:ext cx="771039" cy="448035"/>
            </a:xfrm>
            <a:custGeom>
              <a:avLst/>
              <a:gdLst>
                <a:gd name="T0" fmla="*/ 1799 w 2073"/>
                <a:gd name="T1" fmla="*/ 382 h 1205"/>
                <a:gd name="T2" fmla="*/ 1612 w 2073"/>
                <a:gd name="T3" fmla="*/ 360 h 1205"/>
                <a:gd name="T4" fmla="*/ 1407 w 2073"/>
                <a:gd name="T5" fmla="*/ 384 h 1205"/>
                <a:gd name="T6" fmla="*/ 1364 w 2073"/>
                <a:gd name="T7" fmla="*/ 337 h 1205"/>
                <a:gd name="T8" fmla="*/ 1381 w 2073"/>
                <a:gd name="T9" fmla="*/ 271 h 1205"/>
                <a:gd name="T10" fmla="*/ 1378 w 2073"/>
                <a:gd name="T11" fmla="*/ 217 h 1205"/>
                <a:gd name="T12" fmla="*/ 1359 w 2073"/>
                <a:gd name="T13" fmla="*/ 168 h 1205"/>
                <a:gd name="T14" fmla="*/ 1324 w 2073"/>
                <a:gd name="T15" fmla="*/ 124 h 1205"/>
                <a:gd name="T16" fmla="*/ 1224 w 2073"/>
                <a:gd name="T17" fmla="*/ 62 h 1205"/>
                <a:gd name="T18" fmla="*/ 1092 w 2073"/>
                <a:gd name="T19" fmla="*/ 17 h 1205"/>
                <a:gd name="T20" fmla="*/ 945 w 2073"/>
                <a:gd name="T21" fmla="*/ 0 h 1205"/>
                <a:gd name="T22" fmla="*/ 786 w 2073"/>
                <a:gd name="T23" fmla="*/ 12 h 1205"/>
                <a:gd name="T24" fmla="*/ 622 w 2073"/>
                <a:gd name="T25" fmla="*/ 47 h 1205"/>
                <a:gd name="T26" fmla="*/ 459 w 2073"/>
                <a:gd name="T27" fmla="*/ 108 h 1205"/>
                <a:gd name="T28" fmla="*/ 294 w 2073"/>
                <a:gd name="T29" fmla="*/ 191 h 1205"/>
                <a:gd name="T30" fmla="*/ 170 w 2073"/>
                <a:gd name="T31" fmla="*/ 275 h 1205"/>
                <a:gd name="T32" fmla="*/ 79 w 2073"/>
                <a:gd name="T33" fmla="*/ 363 h 1205"/>
                <a:gd name="T34" fmla="*/ 21 w 2073"/>
                <a:gd name="T35" fmla="*/ 455 h 1205"/>
                <a:gd name="T36" fmla="*/ 0 w 2073"/>
                <a:gd name="T37" fmla="*/ 547 h 1205"/>
                <a:gd name="T38" fmla="*/ 25 w 2073"/>
                <a:gd name="T39" fmla="*/ 627 h 1205"/>
                <a:gd name="T40" fmla="*/ 93 w 2073"/>
                <a:gd name="T41" fmla="*/ 696 h 1205"/>
                <a:gd name="T42" fmla="*/ 492 w 2073"/>
                <a:gd name="T43" fmla="*/ 501 h 1205"/>
                <a:gd name="T44" fmla="*/ 462 w 2073"/>
                <a:gd name="T45" fmla="*/ 461 h 1205"/>
                <a:gd name="T46" fmla="*/ 472 w 2073"/>
                <a:gd name="T47" fmla="*/ 410 h 1205"/>
                <a:gd name="T48" fmla="*/ 525 w 2073"/>
                <a:gd name="T49" fmla="*/ 349 h 1205"/>
                <a:gd name="T50" fmla="*/ 628 w 2073"/>
                <a:gd name="T51" fmla="*/ 295 h 1205"/>
                <a:gd name="T52" fmla="*/ 745 w 2073"/>
                <a:gd name="T53" fmla="*/ 271 h 1205"/>
                <a:gd name="T54" fmla="*/ 852 w 2073"/>
                <a:gd name="T55" fmla="*/ 284 h 1205"/>
                <a:gd name="T56" fmla="*/ 942 w 2073"/>
                <a:gd name="T57" fmla="*/ 333 h 1205"/>
                <a:gd name="T58" fmla="*/ 977 w 2073"/>
                <a:gd name="T59" fmla="*/ 379 h 1205"/>
                <a:gd name="T60" fmla="*/ 982 w 2073"/>
                <a:gd name="T61" fmla="*/ 415 h 1205"/>
                <a:gd name="T62" fmla="*/ 969 w 2073"/>
                <a:gd name="T63" fmla="*/ 452 h 1205"/>
                <a:gd name="T64" fmla="*/ 918 w 2073"/>
                <a:gd name="T65" fmla="*/ 502 h 1205"/>
                <a:gd name="T66" fmla="*/ 1116 w 2073"/>
                <a:gd name="T67" fmla="*/ 672 h 1205"/>
                <a:gd name="T68" fmla="*/ 1254 w 2073"/>
                <a:gd name="T69" fmla="*/ 612 h 1205"/>
                <a:gd name="T70" fmla="*/ 1390 w 2073"/>
                <a:gd name="T71" fmla="*/ 598 h 1205"/>
                <a:gd name="T72" fmla="*/ 1520 w 2073"/>
                <a:gd name="T73" fmla="*/ 634 h 1205"/>
                <a:gd name="T74" fmla="*/ 1589 w 2073"/>
                <a:gd name="T75" fmla="*/ 683 h 1205"/>
                <a:gd name="T76" fmla="*/ 1608 w 2073"/>
                <a:gd name="T77" fmla="*/ 716 h 1205"/>
                <a:gd name="T78" fmla="*/ 1609 w 2073"/>
                <a:gd name="T79" fmla="*/ 752 h 1205"/>
                <a:gd name="T80" fmla="*/ 1589 w 2073"/>
                <a:gd name="T81" fmla="*/ 798 h 1205"/>
                <a:gd name="T82" fmla="*/ 1499 w 2073"/>
                <a:gd name="T83" fmla="*/ 871 h 1205"/>
                <a:gd name="T84" fmla="*/ 1384 w 2073"/>
                <a:gd name="T85" fmla="*/ 918 h 1205"/>
                <a:gd name="T86" fmla="*/ 1257 w 2073"/>
                <a:gd name="T87" fmla="*/ 931 h 1205"/>
                <a:gd name="T88" fmla="*/ 1150 w 2073"/>
                <a:gd name="T89" fmla="*/ 909 h 1205"/>
                <a:gd name="T90" fmla="*/ 820 w 2073"/>
                <a:gd name="T91" fmla="*/ 1143 h 1205"/>
                <a:gd name="T92" fmla="*/ 954 w 2073"/>
                <a:gd name="T93" fmla="*/ 1189 h 1205"/>
                <a:gd name="T94" fmla="*/ 1104 w 2073"/>
                <a:gd name="T95" fmla="*/ 1205 h 1205"/>
                <a:gd name="T96" fmla="*/ 1269 w 2073"/>
                <a:gd name="T97" fmla="*/ 1189 h 1205"/>
                <a:gd name="T98" fmla="*/ 1434 w 2073"/>
                <a:gd name="T99" fmla="*/ 1153 h 1205"/>
                <a:gd name="T100" fmla="*/ 1590 w 2073"/>
                <a:gd name="T101" fmla="*/ 1098 h 1205"/>
                <a:gd name="T102" fmla="*/ 1736 w 2073"/>
                <a:gd name="T103" fmla="*/ 1023 h 1205"/>
                <a:gd name="T104" fmla="*/ 1881 w 2073"/>
                <a:gd name="T105" fmla="*/ 927 h 1205"/>
                <a:gd name="T106" fmla="*/ 1986 w 2073"/>
                <a:gd name="T107" fmla="*/ 829 h 1205"/>
                <a:gd name="T108" fmla="*/ 2052 w 2073"/>
                <a:gd name="T109" fmla="*/ 729 h 1205"/>
                <a:gd name="T110" fmla="*/ 2073 w 2073"/>
                <a:gd name="T111" fmla="*/ 631 h 1205"/>
                <a:gd name="T112" fmla="*/ 2047 w 2073"/>
                <a:gd name="T113" fmla="*/ 542 h 1205"/>
                <a:gd name="T114" fmla="*/ 1971 w 2073"/>
                <a:gd name="T115" fmla="*/ 463 h 1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73" h="1205">
                  <a:moveTo>
                    <a:pt x="1927" y="435"/>
                  </a:moveTo>
                  <a:lnTo>
                    <a:pt x="1896" y="419"/>
                  </a:lnTo>
                  <a:lnTo>
                    <a:pt x="1866" y="405"/>
                  </a:lnTo>
                  <a:lnTo>
                    <a:pt x="1833" y="393"/>
                  </a:lnTo>
                  <a:lnTo>
                    <a:pt x="1799" y="382"/>
                  </a:lnTo>
                  <a:lnTo>
                    <a:pt x="1764" y="374"/>
                  </a:lnTo>
                  <a:lnTo>
                    <a:pt x="1728" y="368"/>
                  </a:lnTo>
                  <a:lnTo>
                    <a:pt x="1690" y="363"/>
                  </a:lnTo>
                  <a:lnTo>
                    <a:pt x="1651" y="361"/>
                  </a:lnTo>
                  <a:lnTo>
                    <a:pt x="1612" y="360"/>
                  </a:lnTo>
                  <a:lnTo>
                    <a:pt x="1572" y="361"/>
                  </a:lnTo>
                  <a:lnTo>
                    <a:pt x="1531" y="364"/>
                  </a:lnTo>
                  <a:lnTo>
                    <a:pt x="1491" y="369"/>
                  </a:lnTo>
                  <a:lnTo>
                    <a:pt x="1450" y="376"/>
                  </a:lnTo>
                  <a:lnTo>
                    <a:pt x="1407" y="384"/>
                  </a:lnTo>
                  <a:lnTo>
                    <a:pt x="1366" y="394"/>
                  </a:lnTo>
                  <a:lnTo>
                    <a:pt x="1324" y="406"/>
                  </a:lnTo>
                  <a:lnTo>
                    <a:pt x="1339" y="383"/>
                  </a:lnTo>
                  <a:lnTo>
                    <a:pt x="1352" y="361"/>
                  </a:lnTo>
                  <a:lnTo>
                    <a:pt x="1364" y="337"/>
                  </a:lnTo>
                  <a:lnTo>
                    <a:pt x="1372" y="315"/>
                  </a:lnTo>
                  <a:lnTo>
                    <a:pt x="1376" y="304"/>
                  </a:lnTo>
                  <a:lnTo>
                    <a:pt x="1378" y="293"/>
                  </a:lnTo>
                  <a:lnTo>
                    <a:pt x="1379" y="282"/>
                  </a:lnTo>
                  <a:lnTo>
                    <a:pt x="1381" y="271"/>
                  </a:lnTo>
                  <a:lnTo>
                    <a:pt x="1381" y="261"/>
                  </a:lnTo>
                  <a:lnTo>
                    <a:pt x="1381" y="249"/>
                  </a:lnTo>
                  <a:lnTo>
                    <a:pt x="1381" y="238"/>
                  </a:lnTo>
                  <a:lnTo>
                    <a:pt x="1380" y="228"/>
                  </a:lnTo>
                  <a:lnTo>
                    <a:pt x="1378" y="217"/>
                  </a:lnTo>
                  <a:lnTo>
                    <a:pt x="1376" y="207"/>
                  </a:lnTo>
                  <a:lnTo>
                    <a:pt x="1372" y="197"/>
                  </a:lnTo>
                  <a:lnTo>
                    <a:pt x="1368" y="186"/>
                  </a:lnTo>
                  <a:lnTo>
                    <a:pt x="1364" y="177"/>
                  </a:lnTo>
                  <a:lnTo>
                    <a:pt x="1359" y="168"/>
                  </a:lnTo>
                  <a:lnTo>
                    <a:pt x="1353" y="158"/>
                  </a:lnTo>
                  <a:lnTo>
                    <a:pt x="1347" y="150"/>
                  </a:lnTo>
                  <a:lnTo>
                    <a:pt x="1340" y="141"/>
                  </a:lnTo>
                  <a:lnTo>
                    <a:pt x="1332" y="132"/>
                  </a:lnTo>
                  <a:lnTo>
                    <a:pt x="1324" y="124"/>
                  </a:lnTo>
                  <a:lnTo>
                    <a:pt x="1314" y="116"/>
                  </a:lnTo>
                  <a:lnTo>
                    <a:pt x="1295" y="100"/>
                  </a:lnTo>
                  <a:lnTo>
                    <a:pt x="1272" y="86"/>
                  </a:lnTo>
                  <a:lnTo>
                    <a:pt x="1248" y="73"/>
                  </a:lnTo>
                  <a:lnTo>
                    <a:pt x="1224" y="62"/>
                  </a:lnTo>
                  <a:lnTo>
                    <a:pt x="1198" y="50"/>
                  </a:lnTo>
                  <a:lnTo>
                    <a:pt x="1172" y="40"/>
                  </a:lnTo>
                  <a:lnTo>
                    <a:pt x="1146" y="31"/>
                  </a:lnTo>
                  <a:lnTo>
                    <a:pt x="1119" y="24"/>
                  </a:lnTo>
                  <a:lnTo>
                    <a:pt x="1092" y="17"/>
                  </a:lnTo>
                  <a:lnTo>
                    <a:pt x="1063" y="11"/>
                  </a:lnTo>
                  <a:lnTo>
                    <a:pt x="1035" y="7"/>
                  </a:lnTo>
                  <a:lnTo>
                    <a:pt x="1005" y="4"/>
                  </a:lnTo>
                  <a:lnTo>
                    <a:pt x="976" y="1"/>
                  </a:lnTo>
                  <a:lnTo>
                    <a:pt x="945" y="0"/>
                  </a:lnTo>
                  <a:lnTo>
                    <a:pt x="915" y="0"/>
                  </a:lnTo>
                  <a:lnTo>
                    <a:pt x="883" y="1"/>
                  </a:lnTo>
                  <a:lnTo>
                    <a:pt x="851" y="4"/>
                  </a:lnTo>
                  <a:lnTo>
                    <a:pt x="819" y="7"/>
                  </a:lnTo>
                  <a:lnTo>
                    <a:pt x="786" y="12"/>
                  </a:lnTo>
                  <a:lnTo>
                    <a:pt x="753" y="17"/>
                  </a:lnTo>
                  <a:lnTo>
                    <a:pt x="720" y="23"/>
                  </a:lnTo>
                  <a:lnTo>
                    <a:pt x="687" y="30"/>
                  </a:lnTo>
                  <a:lnTo>
                    <a:pt x="655" y="38"/>
                  </a:lnTo>
                  <a:lnTo>
                    <a:pt x="622" y="47"/>
                  </a:lnTo>
                  <a:lnTo>
                    <a:pt x="589" y="58"/>
                  </a:lnTo>
                  <a:lnTo>
                    <a:pt x="556" y="69"/>
                  </a:lnTo>
                  <a:lnTo>
                    <a:pt x="523" y="80"/>
                  </a:lnTo>
                  <a:lnTo>
                    <a:pt x="492" y="93"/>
                  </a:lnTo>
                  <a:lnTo>
                    <a:pt x="459" y="108"/>
                  </a:lnTo>
                  <a:lnTo>
                    <a:pt x="426" y="122"/>
                  </a:lnTo>
                  <a:lnTo>
                    <a:pt x="393" y="138"/>
                  </a:lnTo>
                  <a:lnTo>
                    <a:pt x="360" y="155"/>
                  </a:lnTo>
                  <a:lnTo>
                    <a:pt x="327" y="172"/>
                  </a:lnTo>
                  <a:lnTo>
                    <a:pt x="294" y="191"/>
                  </a:lnTo>
                  <a:lnTo>
                    <a:pt x="267" y="208"/>
                  </a:lnTo>
                  <a:lnTo>
                    <a:pt x="241" y="224"/>
                  </a:lnTo>
                  <a:lnTo>
                    <a:pt x="216" y="241"/>
                  </a:lnTo>
                  <a:lnTo>
                    <a:pt x="192" y="258"/>
                  </a:lnTo>
                  <a:lnTo>
                    <a:pt x="170" y="275"/>
                  </a:lnTo>
                  <a:lnTo>
                    <a:pt x="149" y="293"/>
                  </a:lnTo>
                  <a:lnTo>
                    <a:pt x="129" y="310"/>
                  </a:lnTo>
                  <a:lnTo>
                    <a:pt x="111" y="328"/>
                  </a:lnTo>
                  <a:lnTo>
                    <a:pt x="95" y="346"/>
                  </a:lnTo>
                  <a:lnTo>
                    <a:pt x="79" y="363"/>
                  </a:lnTo>
                  <a:lnTo>
                    <a:pt x="65" y="381"/>
                  </a:lnTo>
                  <a:lnTo>
                    <a:pt x="52" y="400"/>
                  </a:lnTo>
                  <a:lnTo>
                    <a:pt x="40" y="417"/>
                  </a:lnTo>
                  <a:lnTo>
                    <a:pt x="30" y="436"/>
                  </a:lnTo>
                  <a:lnTo>
                    <a:pt x="21" y="455"/>
                  </a:lnTo>
                  <a:lnTo>
                    <a:pt x="13" y="474"/>
                  </a:lnTo>
                  <a:lnTo>
                    <a:pt x="7" y="493"/>
                  </a:lnTo>
                  <a:lnTo>
                    <a:pt x="4" y="512"/>
                  </a:lnTo>
                  <a:lnTo>
                    <a:pt x="1" y="529"/>
                  </a:lnTo>
                  <a:lnTo>
                    <a:pt x="0" y="547"/>
                  </a:lnTo>
                  <a:lnTo>
                    <a:pt x="1" y="564"/>
                  </a:lnTo>
                  <a:lnTo>
                    <a:pt x="5" y="580"/>
                  </a:lnTo>
                  <a:lnTo>
                    <a:pt x="10" y="597"/>
                  </a:lnTo>
                  <a:lnTo>
                    <a:pt x="17" y="612"/>
                  </a:lnTo>
                  <a:lnTo>
                    <a:pt x="25" y="627"/>
                  </a:lnTo>
                  <a:lnTo>
                    <a:pt x="34" y="641"/>
                  </a:lnTo>
                  <a:lnTo>
                    <a:pt x="47" y="656"/>
                  </a:lnTo>
                  <a:lnTo>
                    <a:pt x="60" y="670"/>
                  </a:lnTo>
                  <a:lnTo>
                    <a:pt x="76" y="683"/>
                  </a:lnTo>
                  <a:lnTo>
                    <a:pt x="93" y="696"/>
                  </a:lnTo>
                  <a:lnTo>
                    <a:pt x="112" y="707"/>
                  </a:lnTo>
                  <a:lnTo>
                    <a:pt x="133" y="719"/>
                  </a:lnTo>
                  <a:lnTo>
                    <a:pt x="142" y="722"/>
                  </a:lnTo>
                  <a:lnTo>
                    <a:pt x="505" y="511"/>
                  </a:lnTo>
                  <a:lnTo>
                    <a:pt x="492" y="501"/>
                  </a:lnTo>
                  <a:lnTo>
                    <a:pt x="481" y="492"/>
                  </a:lnTo>
                  <a:lnTo>
                    <a:pt x="473" y="482"/>
                  </a:lnTo>
                  <a:lnTo>
                    <a:pt x="466" y="472"/>
                  </a:lnTo>
                  <a:lnTo>
                    <a:pt x="465" y="466"/>
                  </a:lnTo>
                  <a:lnTo>
                    <a:pt x="462" y="461"/>
                  </a:lnTo>
                  <a:lnTo>
                    <a:pt x="462" y="455"/>
                  </a:lnTo>
                  <a:lnTo>
                    <a:pt x="461" y="449"/>
                  </a:lnTo>
                  <a:lnTo>
                    <a:pt x="462" y="436"/>
                  </a:lnTo>
                  <a:lnTo>
                    <a:pt x="466" y="423"/>
                  </a:lnTo>
                  <a:lnTo>
                    <a:pt x="472" y="410"/>
                  </a:lnTo>
                  <a:lnTo>
                    <a:pt x="479" y="397"/>
                  </a:lnTo>
                  <a:lnTo>
                    <a:pt x="488" y="384"/>
                  </a:lnTo>
                  <a:lnTo>
                    <a:pt x="499" y="373"/>
                  </a:lnTo>
                  <a:lnTo>
                    <a:pt x="511" y="361"/>
                  </a:lnTo>
                  <a:lnTo>
                    <a:pt x="525" y="349"/>
                  </a:lnTo>
                  <a:lnTo>
                    <a:pt x="540" y="339"/>
                  </a:lnTo>
                  <a:lnTo>
                    <a:pt x="558" y="328"/>
                  </a:lnTo>
                  <a:lnTo>
                    <a:pt x="581" y="315"/>
                  </a:lnTo>
                  <a:lnTo>
                    <a:pt x="605" y="304"/>
                  </a:lnTo>
                  <a:lnTo>
                    <a:pt x="628" y="295"/>
                  </a:lnTo>
                  <a:lnTo>
                    <a:pt x="651" y="287"/>
                  </a:lnTo>
                  <a:lnTo>
                    <a:pt x="674" y="281"/>
                  </a:lnTo>
                  <a:lnTo>
                    <a:pt x="698" y="276"/>
                  </a:lnTo>
                  <a:lnTo>
                    <a:pt x="721" y="273"/>
                  </a:lnTo>
                  <a:lnTo>
                    <a:pt x="745" y="271"/>
                  </a:lnTo>
                  <a:lnTo>
                    <a:pt x="769" y="271"/>
                  </a:lnTo>
                  <a:lnTo>
                    <a:pt x="790" y="273"/>
                  </a:lnTo>
                  <a:lnTo>
                    <a:pt x="812" y="276"/>
                  </a:lnTo>
                  <a:lnTo>
                    <a:pt x="832" y="280"/>
                  </a:lnTo>
                  <a:lnTo>
                    <a:pt x="852" y="284"/>
                  </a:lnTo>
                  <a:lnTo>
                    <a:pt x="870" y="291"/>
                  </a:lnTo>
                  <a:lnTo>
                    <a:pt x="889" y="298"/>
                  </a:lnTo>
                  <a:lnTo>
                    <a:pt x="905" y="308"/>
                  </a:lnTo>
                  <a:lnTo>
                    <a:pt x="925" y="320"/>
                  </a:lnTo>
                  <a:lnTo>
                    <a:pt x="942" y="333"/>
                  </a:lnTo>
                  <a:lnTo>
                    <a:pt x="956" y="346"/>
                  </a:lnTo>
                  <a:lnTo>
                    <a:pt x="967" y="359"/>
                  </a:lnTo>
                  <a:lnTo>
                    <a:pt x="971" y="366"/>
                  </a:lnTo>
                  <a:lnTo>
                    <a:pt x="975" y="372"/>
                  </a:lnTo>
                  <a:lnTo>
                    <a:pt x="977" y="379"/>
                  </a:lnTo>
                  <a:lnTo>
                    <a:pt x="980" y="386"/>
                  </a:lnTo>
                  <a:lnTo>
                    <a:pt x="982" y="393"/>
                  </a:lnTo>
                  <a:lnTo>
                    <a:pt x="982" y="400"/>
                  </a:lnTo>
                  <a:lnTo>
                    <a:pt x="983" y="407"/>
                  </a:lnTo>
                  <a:lnTo>
                    <a:pt x="982" y="415"/>
                  </a:lnTo>
                  <a:lnTo>
                    <a:pt x="981" y="422"/>
                  </a:lnTo>
                  <a:lnTo>
                    <a:pt x="978" y="429"/>
                  </a:lnTo>
                  <a:lnTo>
                    <a:pt x="976" y="436"/>
                  </a:lnTo>
                  <a:lnTo>
                    <a:pt x="972" y="445"/>
                  </a:lnTo>
                  <a:lnTo>
                    <a:pt x="969" y="452"/>
                  </a:lnTo>
                  <a:lnTo>
                    <a:pt x="963" y="459"/>
                  </a:lnTo>
                  <a:lnTo>
                    <a:pt x="958" y="466"/>
                  </a:lnTo>
                  <a:lnTo>
                    <a:pt x="951" y="474"/>
                  </a:lnTo>
                  <a:lnTo>
                    <a:pt x="937" y="488"/>
                  </a:lnTo>
                  <a:lnTo>
                    <a:pt x="918" y="502"/>
                  </a:lnTo>
                  <a:lnTo>
                    <a:pt x="898" y="518"/>
                  </a:lnTo>
                  <a:lnTo>
                    <a:pt x="875" y="532"/>
                  </a:lnTo>
                  <a:lnTo>
                    <a:pt x="698" y="634"/>
                  </a:lnTo>
                  <a:lnTo>
                    <a:pt x="939" y="775"/>
                  </a:lnTo>
                  <a:lnTo>
                    <a:pt x="1116" y="672"/>
                  </a:lnTo>
                  <a:lnTo>
                    <a:pt x="1143" y="657"/>
                  </a:lnTo>
                  <a:lnTo>
                    <a:pt x="1172" y="643"/>
                  </a:lnTo>
                  <a:lnTo>
                    <a:pt x="1199" y="631"/>
                  </a:lnTo>
                  <a:lnTo>
                    <a:pt x="1227" y="620"/>
                  </a:lnTo>
                  <a:lnTo>
                    <a:pt x="1254" y="612"/>
                  </a:lnTo>
                  <a:lnTo>
                    <a:pt x="1281" y="606"/>
                  </a:lnTo>
                  <a:lnTo>
                    <a:pt x="1308" y="601"/>
                  </a:lnTo>
                  <a:lnTo>
                    <a:pt x="1335" y="598"/>
                  </a:lnTo>
                  <a:lnTo>
                    <a:pt x="1363" y="597"/>
                  </a:lnTo>
                  <a:lnTo>
                    <a:pt x="1390" y="598"/>
                  </a:lnTo>
                  <a:lnTo>
                    <a:pt x="1417" y="601"/>
                  </a:lnTo>
                  <a:lnTo>
                    <a:pt x="1443" y="606"/>
                  </a:lnTo>
                  <a:lnTo>
                    <a:pt x="1469" y="613"/>
                  </a:lnTo>
                  <a:lnTo>
                    <a:pt x="1495" y="623"/>
                  </a:lnTo>
                  <a:lnTo>
                    <a:pt x="1520" y="634"/>
                  </a:lnTo>
                  <a:lnTo>
                    <a:pt x="1546" y="648"/>
                  </a:lnTo>
                  <a:lnTo>
                    <a:pt x="1563" y="659"/>
                  </a:lnTo>
                  <a:lnTo>
                    <a:pt x="1577" y="671"/>
                  </a:lnTo>
                  <a:lnTo>
                    <a:pt x="1584" y="677"/>
                  </a:lnTo>
                  <a:lnTo>
                    <a:pt x="1589" y="683"/>
                  </a:lnTo>
                  <a:lnTo>
                    <a:pt x="1595" y="689"/>
                  </a:lnTo>
                  <a:lnTo>
                    <a:pt x="1598" y="696"/>
                  </a:lnTo>
                  <a:lnTo>
                    <a:pt x="1602" y="702"/>
                  </a:lnTo>
                  <a:lnTo>
                    <a:pt x="1605" y="709"/>
                  </a:lnTo>
                  <a:lnTo>
                    <a:pt x="1608" y="716"/>
                  </a:lnTo>
                  <a:lnTo>
                    <a:pt x="1609" y="723"/>
                  </a:lnTo>
                  <a:lnTo>
                    <a:pt x="1610" y="730"/>
                  </a:lnTo>
                  <a:lnTo>
                    <a:pt x="1610" y="737"/>
                  </a:lnTo>
                  <a:lnTo>
                    <a:pt x="1610" y="744"/>
                  </a:lnTo>
                  <a:lnTo>
                    <a:pt x="1609" y="752"/>
                  </a:lnTo>
                  <a:lnTo>
                    <a:pt x="1608" y="760"/>
                  </a:lnTo>
                  <a:lnTo>
                    <a:pt x="1605" y="768"/>
                  </a:lnTo>
                  <a:lnTo>
                    <a:pt x="1602" y="776"/>
                  </a:lnTo>
                  <a:lnTo>
                    <a:pt x="1598" y="783"/>
                  </a:lnTo>
                  <a:lnTo>
                    <a:pt x="1589" y="798"/>
                  </a:lnTo>
                  <a:lnTo>
                    <a:pt x="1576" y="813"/>
                  </a:lnTo>
                  <a:lnTo>
                    <a:pt x="1562" y="828"/>
                  </a:lnTo>
                  <a:lnTo>
                    <a:pt x="1543" y="843"/>
                  </a:lnTo>
                  <a:lnTo>
                    <a:pt x="1523" y="857"/>
                  </a:lnTo>
                  <a:lnTo>
                    <a:pt x="1499" y="871"/>
                  </a:lnTo>
                  <a:lnTo>
                    <a:pt x="1478" y="883"/>
                  </a:lnTo>
                  <a:lnTo>
                    <a:pt x="1456" y="894"/>
                  </a:lnTo>
                  <a:lnTo>
                    <a:pt x="1432" y="903"/>
                  </a:lnTo>
                  <a:lnTo>
                    <a:pt x="1409" y="911"/>
                  </a:lnTo>
                  <a:lnTo>
                    <a:pt x="1384" y="918"/>
                  </a:lnTo>
                  <a:lnTo>
                    <a:pt x="1359" y="923"/>
                  </a:lnTo>
                  <a:lnTo>
                    <a:pt x="1333" y="928"/>
                  </a:lnTo>
                  <a:lnTo>
                    <a:pt x="1307" y="930"/>
                  </a:lnTo>
                  <a:lnTo>
                    <a:pt x="1281" y="931"/>
                  </a:lnTo>
                  <a:lnTo>
                    <a:pt x="1257" y="931"/>
                  </a:lnTo>
                  <a:lnTo>
                    <a:pt x="1233" y="930"/>
                  </a:lnTo>
                  <a:lnTo>
                    <a:pt x="1211" y="927"/>
                  </a:lnTo>
                  <a:lnTo>
                    <a:pt x="1189" y="923"/>
                  </a:lnTo>
                  <a:lnTo>
                    <a:pt x="1169" y="917"/>
                  </a:lnTo>
                  <a:lnTo>
                    <a:pt x="1150" y="909"/>
                  </a:lnTo>
                  <a:lnTo>
                    <a:pt x="1134" y="901"/>
                  </a:lnTo>
                  <a:lnTo>
                    <a:pt x="767" y="1113"/>
                  </a:lnTo>
                  <a:lnTo>
                    <a:pt x="771" y="1118"/>
                  </a:lnTo>
                  <a:lnTo>
                    <a:pt x="796" y="1132"/>
                  </a:lnTo>
                  <a:lnTo>
                    <a:pt x="820" y="1143"/>
                  </a:lnTo>
                  <a:lnTo>
                    <a:pt x="845" y="1155"/>
                  </a:lnTo>
                  <a:lnTo>
                    <a:pt x="872" y="1166"/>
                  </a:lnTo>
                  <a:lnTo>
                    <a:pt x="898" y="1175"/>
                  </a:lnTo>
                  <a:lnTo>
                    <a:pt x="927" y="1182"/>
                  </a:lnTo>
                  <a:lnTo>
                    <a:pt x="954" y="1189"/>
                  </a:lnTo>
                  <a:lnTo>
                    <a:pt x="983" y="1195"/>
                  </a:lnTo>
                  <a:lnTo>
                    <a:pt x="1013" y="1199"/>
                  </a:lnTo>
                  <a:lnTo>
                    <a:pt x="1042" y="1202"/>
                  </a:lnTo>
                  <a:lnTo>
                    <a:pt x="1073" y="1204"/>
                  </a:lnTo>
                  <a:lnTo>
                    <a:pt x="1104" y="1205"/>
                  </a:lnTo>
                  <a:lnTo>
                    <a:pt x="1136" y="1204"/>
                  </a:lnTo>
                  <a:lnTo>
                    <a:pt x="1168" y="1202"/>
                  </a:lnTo>
                  <a:lnTo>
                    <a:pt x="1202" y="1199"/>
                  </a:lnTo>
                  <a:lnTo>
                    <a:pt x="1235" y="1195"/>
                  </a:lnTo>
                  <a:lnTo>
                    <a:pt x="1269" y="1189"/>
                  </a:lnTo>
                  <a:lnTo>
                    <a:pt x="1304" y="1184"/>
                  </a:lnTo>
                  <a:lnTo>
                    <a:pt x="1337" y="1176"/>
                  </a:lnTo>
                  <a:lnTo>
                    <a:pt x="1370" y="1169"/>
                  </a:lnTo>
                  <a:lnTo>
                    <a:pt x="1403" y="1161"/>
                  </a:lnTo>
                  <a:lnTo>
                    <a:pt x="1434" y="1153"/>
                  </a:lnTo>
                  <a:lnTo>
                    <a:pt x="1466" y="1142"/>
                  </a:lnTo>
                  <a:lnTo>
                    <a:pt x="1498" y="1133"/>
                  </a:lnTo>
                  <a:lnTo>
                    <a:pt x="1529" y="1121"/>
                  </a:lnTo>
                  <a:lnTo>
                    <a:pt x="1559" y="1109"/>
                  </a:lnTo>
                  <a:lnTo>
                    <a:pt x="1590" y="1098"/>
                  </a:lnTo>
                  <a:lnTo>
                    <a:pt x="1621" y="1083"/>
                  </a:lnTo>
                  <a:lnTo>
                    <a:pt x="1650" y="1070"/>
                  </a:lnTo>
                  <a:lnTo>
                    <a:pt x="1680" y="1055"/>
                  </a:lnTo>
                  <a:lnTo>
                    <a:pt x="1708" y="1040"/>
                  </a:lnTo>
                  <a:lnTo>
                    <a:pt x="1736" y="1023"/>
                  </a:lnTo>
                  <a:lnTo>
                    <a:pt x="1769" y="1004"/>
                  </a:lnTo>
                  <a:lnTo>
                    <a:pt x="1800" y="986"/>
                  </a:lnTo>
                  <a:lnTo>
                    <a:pt x="1828" y="966"/>
                  </a:lnTo>
                  <a:lnTo>
                    <a:pt x="1855" y="947"/>
                  </a:lnTo>
                  <a:lnTo>
                    <a:pt x="1881" y="927"/>
                  </a:lnTo>
                  <a:lnTo>
                    <a:pt x="1906" y="908"/>
                  </a:lnTo>
                  <a:lnTo>
                    <a:pt x="1928" y="888"/>
                  </a:lnTo>
                  <a:lnTo>
                    <a:pt x="1949" y="868"/>
                  </a:lnTo>
                  <a:lnTo>
                    <a:pt x="1968" y="849"/>
                  </a:lnTo>
                  <a:lnTo>
                    <a:pt x="1986" y="829"/>
                  </a:lnTo>
                  <a:lnTo>
                    <a:pt x="2002" y="809"/>
                  </a:lnTo>
                  <a:lnTo>
                    <a:pt x="2018" y="789"/>
                  </a:lnTo>
                  <a:lnTo>
                    <a:pt x="2031" y="769"/>
                  </a:lnTo>
                  <a:lnTo>
                    <a:pt x="2041" y="749"/>
                  </a:lnTo>
                  <a:lnTo>
                    <a:pt x="2052" y="729"/>
                  </a:lnTo>
                  <a:lnTo>
                    <a:pt x="2060" y="709"/>
                  </a:lnTo>
                  <a:lnTo>
                    <a:pt x="2066" y="689"/>
                  </a:lnTo>
                  <a:lnTo>
                    <a:pt x="2071" y="669"/>
                  </a:lnTo>
                  <a:lnTo>
                    <a:pt x="2073" y="650"/>
                  </a:lnTo>
                  <a:lnTo>
                    <a:pt x="2073" y="631"/>
                  </a:lnTo>
                  <a:lnTo>
                    <a:pt x="2072" y="612"/>
                  </a:lnTo>
                  <a:lnTo>
                    <a:pt x="2068" y="594"/>
                  </a:lnTo>
                  <a:lnTo>
                    <a:pt x="2064" y="577"/>
                  </a:lnTo>
                  <a:lnTo>
                    <a:pt x="2057" y="559"/>
                  </a:lnTo>
                  <a:lnTo>
                    <a:pt x="2047" y="542"/>
                  </a:lnTo>
                  <a:lnTo>
                    <a:pt x="2035" y="526"/>
                  </a:lnTo>
                  <a:lnTo>
                    <a:pt x="2023" y="509"/>
                  </a:lnTo>
                  <a:lnTo>
                    <a:pt x="2007" y="494"/>
                  </a:lnTo>
                  <a:lnTo>
                    <a:pt x="1990" y="479"/>
                  </a:lnTo>
                  <a:lnTo>
                    <a:pt x="1971" y="463"/>
                  </a:lnTo>
                  <a:lnTo>
                    <a:pt x="1949" y="449"/>
                  </a:lnTo>
                  <a:lnTo>
                    <a:pt x="1927" y="43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28" name="Freeform 141">
              <a:extLst>
                <a:ext uri="{FF2B5EF4-FFF2-40B4-BE49-F238E27FC236}">
                  <a16:creationId xmlns:a16="http://schemas.microsoft.com/office/drawing/2014/main" id="{E9DC762F-8A83-E896-7BC3-550C7F29175C}"/>
                </a:ext>
              </a:extLst>
            </p:cNvPr>
            <p:cNvSpPr>
              <a:spLocks noEditPoints="1"/>
            </p:cNvSpPr>
            <p:nvPr/>
          </p:nvSpPr>
          <p:spPr bwMode="auto">
            <a:xfrm>
              <a:off x="9593459" y="1287805"/>
              <a:ext cx="660890" cy="453989"/>
            </a:xfrm>
            <a:custGeom>
              <a:avLst/>
              <a:gdLst>
                <a:gd name="T0" fmla="*/ 1481 w 1776"/>
                <a:gd name="T1" fmla="*/ 638 h 1219"/>
                <a:gd name="T2" fmla="*/ 1644 w 1776"/>
                <a:gd name="T3" fmla="*/ 543 h 1219"/>
                <a:gd name="T4" fmla="*/ 1393 w 1776"/>
                <a:gd name="T5" fmla="*/ 399 h 1219"/>
                <a:gd name="T6" fmla="*/ 1231 w 1776"/>
                <a:gd name="T7" fmla="*/ 493 h 1219"/>
                <a:gd name="T8" fmla="*/ 375 w 1776"/>
                <a:gd name="T9" fmla="*/ 0 h 1219"/>
                <a:gd name="T10" fmla="*/ 0 w 1776"/>
                <a:gd name="T11" fmla="*/ 216 h 1219"/>
                <a:gd name="T12" fmla="*/ 3 w 1776"/>
                <a:gd name="T13" fmla="*/ 219 h 1219"/>
                <a:gd name="T14" fmla="*/ 261 w 1776"/>
                <a:gd name="T15" fmla="*/ 1117 h 1219"/>
                <a:gd name="T16" fmla="*/ 481 w 1776"/>
                <a:gd name="T17" fmla="*/ 1219 h 1219"/>
                <a:gd name="T18" fmla="*/ 1107 w 1776"/>
                <a:gd name="T19" fmla="*/ 855 h 1219"/>
                <a:gd name="T20" fmla="*/ 1402 w 1776"/>
                <a:gd name="T21" fmla="*/ 1026 h 1219"/>
                <a:gd name="T22" fmla="*/ 1776 w 1776"/>
                <a:gd name="T23" fmla="*/ 808 h 1219"/>
                <a:gd name="T24" fmla="*/ 1481 w 1776"/>
                <a:gd name="T25" fmla="*/ 638 h 1219"/>
                <a:gd name="T26" fmla="*/ 544 w 1776"/>
                <a:gd name="T27" fmla="*/ 893 h 1219"/>
                <a:gd name="T28" fmla="*/ 544 w 1776"/>
                <a:gd name="T29" fmla="*/ 893 h 1219"/>
                <a:gd name="T30" fmla="*/ 425 w 1776"/>
                <a:gd name="T31" fmla="*/ 503 h 1219"/>
                <a:gd name="T32" fmla="*/ 414 w 1776"/>
                <a:gd name="T33" fmla="*/ 464 h 1219"/>
                <a:gd name="T34" fmla="*/ 422 w 1776"/>
                <a:gd name="T35" fmla="*/ 460 h 1219"/>
                <a:gd name="T36" fmla="*/ 856 w 1776"/>
                <a:gd name="T37" fmla="*/ 711 h 1219"/>
                <a:gd name="T38" fmla="*/ 544 w 1776"/>
                <a:gd name="T39" fmla="*/ 893 h 1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76" h="1219">
                  <a:moveTo>
                    <a:pt x="1481" y="638"/>
                  </a:moveTo>
                  <a:lnTo>
                    <a:pt x="1644" y="543"/>
                  </a:lnTo>
                  <a:lnTo>
                    <a:pt x="1393" y="399"/>
                  </a:lnTo>
                  <a:lnTo>
                    <a:pt x="1231" y="493"/>
                  </a:lnTo>
                  <a:lnTo>
                    <a:pt x="375" y="0"/>
                  </a:lnTo>
                  <a:lnTo>
                    <a:pt x="0" y="216"/>
                  </a:lnTo>
                  <a:lnTo>
                    <a:pt x="3" y="219"/>
                  </a:lnTo>
                  <a:lnTo>
                    <a:pt x="261" y="1117"/>
                  </a:lnTo>
                  <a:lnTo>
                    <a:pt x="481" y="1219"/>
                  </a:lnTo>
                  <a:lnTo>
                    <a:pt x="1107" y="855"/>
                  </a:lnTo>
                  <a:lnTo>
                    <a:pt x="1402" y="1026"/>
                  </a:lnTo>
                  <a:lnTo>
                    <a:pt x="1776" y="808"/>
                  </a:lnTo>
                  <a:lnTo>
                    <a:pt x="1481" y="638"/>
                  </a:lnTo>
                  <a:close/>
                  <a:moveTo>
                    <a:pt x="544" y="893"/>
                  </a:moveTo>
                  <a:lnTo>
                    <a:pt x="544" y="893"/>
                  </a:lnTo>
                  <a:lnTo>
                    <a:pt x="425" y="503"/>
                  </a:lnTo>
                  <a:lnTo>
                    <a:pt x="414" y="464"/>
                  </a:lnTo>
                  <a:lnTo>
                    <a:pt x="422" y="460"/>
                  </a:lnTo>
                  <a:lnTo>
                    <a:pt x="856" y="711"/>
                  </a:lnTo>
                  <a:lnTo>
                    <a:pt x="544" y="89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graphicFrame>
        <p:nvGraphicFramePr>
          <p:cNvPr id="32" name="Table 4">
            <a:extLst>
              <a:ext uri="{FF2B5EF4-FFF2-40B4-BE49-F238E27FC236}">
                <a16:creationId xmlns:a16="http://schemas.microsoft.com/office/drawing/2014/main" id="{DCA3774A-B44C-899A-6D5E-FA299896B34A}"/>
              </a:ext>
            </a:extLst>
          </p:cNvPr>
          <p:cNvGraphicFramePr>
            <a:graphicFrameLocks noGrp="1"/>
          </p:cNvGraphicFramePr>
          <p:nvPr>
            <p:extLst>
              <p:ext uri="{D42A27DB-BD31-4B8C-83A1-F6EECF244321}">
                <p14:modId xmlns:p14="http://schemas.microsoft.com/office/powerpoint/2010/main" val="1549962526"/>
              </p:ext>
            </p:extLst>
          </p:nvPr>
        </p:nvGraphicFramePr>
        <p:xfrm>
          <a:off x="284029" y="1149468"/>
          <a:ext cx="5676934" cy="1837982"/>
        </p:xfrm>
        <a:graphic>
          <a:graphicData uri="http://schemas.openxmlformats.org/drawingml/2006/table">
            <a:tbl>
              <a:tblPr firstRow="1" bandRow="1">
                <a:tableStyleId>{3C2FFA5D-87B4-456A-9821-1D502468CF0F}</a:tableStyleId>
              </a:tblPr>
              <a:tblGrid>
                <a:gridCol w="2838467">
                  <a:extLst>
                    <a:ext uri="{9D8B030D-6E8A-4147-A177-3AD203B41FA5}">
                      <a16:colId xmlns:a16="http://schemas.microsoft.com/office/drawing/2014/main" val="1422407526"/>
                    </a:ext>
                  </a:extLst>
                </a:gridCol>
                <a:gridCol w="2838467">
                  <a:extLst>
                    <a:ext uri="{9D8B030D-6E8A-4147-A177-3AD203B41FA5}">
                      <a16:colId xmlns:a16="http://schemas.microsoft.com/office/drawing/2014/main" val="2319417398"/>
                    </a:ext>
                  </a:extLst>
                </a:gridCol>
              </a:tblGrid>
              <a:tr h="557822">
                <a:tc>
                  <a:txBody>
                    <a:bodyPr/>
                    <a:lstStyle/>
                    <a:p>
                      <a:r>
                        <a:rPr lang="en-IN" dirty="0"/>
                        <a:t>          TYPE OF ALGORITHM</a:t>
                      </a:r>
                    </a:p>
                  </a:txBody>
                  <a:tcPr anchor="ctr"/>
                </a:tc>
                <a:tc>
                  <a:txBody>
                    <a:bodyPr/>
                    <a:lstStyle/>
                    <a:p>
                      <a:r>
                        <a:rPr lang="en-IN" dirty="0"/>
                        <a:t>      ACCURACY ACQUIRED</a:t>
                      </a:r>
                    </a:p>
                  </a:txBody>
                  <a:tcPr anchor="ctr"/>
                </a:tc>
                <a:extLst>
                  <a:ext uri="{0D108BD9-81ED-4DB2-BD59-A6C34878D82A}">
                    <a16:rowId xmlns:a16="http://schemas.microsoft.com/office/drawing/2014/main" val="3514156466"/>
                  </a:ext>
                </a:extLst>
              </a:tr>
              <a:tr h="607391">
                <a:tc>
                  <a:txBody>
                    <a:bodyPr/>
                    <a:lstStyle/>
                    <a:p>
                      <a:r>
                        <a:rPr lang="en-IN" dirty="0"/>
                        <a:t>K-Nearest Neighbours  (KNN)</a:t>
                      </a:r>
                    </a:p>
                  </a:txBody>
                  <a:tcPr anchor="ctr"/>
                </a:tc>
                <a:tc>
                  <a:txBody>
                    <a:bodyPr/>
                    <a:lstStyle/>
                    <a:p>
                      <a:r>
                        <a:rPr lang="en-IN" dirty="0"/>
                        <a:t>93.678475</a:t>
                      </a:r>
                    </a:p>
                  </a:txBody>
                  <a:tcPr anchor="ctr"/>
                </a:tc>
                <a:extLst>
                  <a:ext uri="{0D108BD9-81ED-4DB2-BD59-A6C34878D82A}">
                    <a16:rowId xmlns:a16="http://schemas.microsoft.com/office/drawing/2014/main" val="2206394734"/>
                  </a:ext>
                </a:extLst>
              </a:tr>
              <a:tr h="607391">
                <a:tc>
                  <a:txBody>
                    <a:bodyPr/>
                    <a:lstStyle/>
                    <a:p>
                      <a:r>
                        <a:rPr lang="en-IN" dirty="0"/>
                        <a:t>Support Vector Machine (SVM)</a:t>
                      </a:r>
                    </a:p>
                  </a:txBody>
                  <a:tcPr anchor="ctr"/>
                </a:tc>
                <a:tc>
                  <a:txBody>
                    <a:bodyPr/>
                    <a:lstStyle/>
                    <a:p>
                      <a:r>
                        <a:rPr lang="en-IN" dirty="0"/>
                        <a:t>95.22153</a:t>
                      </a:r>
                    </a:p>
                  </a:txBody>
                  <a:tcPr anchor="ctr"/>
                </a:tc>
                <a:extLst>
                  <a:ext uri="{0D108BD9-81ED-4DB2-BD59-A6C34878D82A}">
                    <a16:rowId xmlns:a16="http://schemas.microsoft.com/office/drawing/2014/main" val="302675081"/>
                  </a:ext>
                </a:extLst>
              </a:tr>
            </a:tbl>
          </a:graphicData>
        </a:graphic>
      </p:graphicFrame>
      <p:graphicFrame>
        <p:nvGraphicFramePr>
          <p:cNvPr id="33" name="Table 11">
            <a:extLst>
              <a:ext uri="{FF2B5EF4-FFF2-40B4-BE49-F238E27FC236}">
                <a16:creationId xmlns:a16="http://schemas.microsoft.com/office/drawing/2014/main" id="{EEE72110-1771-5CDA-1743-9427B9156526}"/>
              </a:ext>
            </a:extLst>
          </p:cNvPr>
          <p:cNvGraphicFramePr>
            <a:graphicFrameLocks noGrp="1"/>
          </p:cNvGraphicFramePr>
          <p:nvPr>
            <p:extLst>
              <p:ext uri="{D42A27DB-BD31-4B8C-83A1-F6EECF244321}">
                <p14:modId xmlns:p14="http://schemas.microsoft.com/office/powerpoint/2010/main" val="1195148570"/>
              </p:ext>
            </p:extLst>
          </p:nvPr>
        </p:nvGraphicFramePr>
        <p:xfrm>
          <a:off x="6231038" y="1156031"/>
          <a:ext cx="5711558" cy="1794228"/>
        </p:xfrm>
        <a:graphic>
          <a:graphicData uri="http://schemas.openxmlformats.org/drawingml/2006/table">
            <a:tbl>
              <a:tblPr firstRow="1" bandRow="1">
                <a:tableStyleId>{3C2FFA5D-87B4-456A-9821-1D502468CF0F}</a:tableStyleId>
              </a:tblPr>
              <a:tblGrid>
                <a:gridCol w="2855779">
                  <a:extLst>
                    <a:ext uri="{9D8B030D-6E8A-4147-A177-3AD203B41FA5}">
                      <a16:colId xmlns:a16="http://schemas.microsoft.com/office/drawing/2014/main" val="765581852"/>
                    </a:ext>
                  </a:extLst>
                </a:gridCol>
                <a:gridCol w="2855779">
                  <a:extLst>
                    <a:ext uri="{9D8B030D-6E8A-4147-A177-3AD203B41FA5}">
                      <a16:colId xmlns:a16="http://schemas.microsoft.com/office/drawing/2014/main" val="1391249848"/>
                    </a:ext>
                  </a:extLst>
                </a:gridCol>
              </a:tblGrid>
              <a:tr h="897114">
                <a:tc>
                  <a:txBody>
                    <a:bodyPr/>
                    <a:lstStyle/>
                    <a:p>
                      <a:r>
                        <a:rPr lang="en-IN" dirty="0"/>
                        <a:t>      TYPE OF ALGORITHM</a:t>
                      </a:r>
                    </a:p>
                  </a:txBody>
                  <a:tcPr anchor="ctr"/>
                </a:tc>
                <a:tc>
                  <a:txBody>
                    <a:bodyPr/>
                    <a:lstStyle/>
                    <a:p>
                      <a:pPr algn="l"/>
                      <a:r>
                        <a:rPr lang="en-IN" dirty="0"/>
                        <a:t>   ACCURACY    ACQUIRED</a:t>
                      </a:r>
                    </a:p>
                  </a:txBody>
                  <a:tcPr anchor="ctr"/>
                </a:tc>
                <a:extLst>
                  <a:ext uri="{0D108BD9-81ED-4DB2-BD59-A6C34878D82A}">
                    <a16:rowId xmlns:a16="http://schemas.microsoft.com/office/drawing/2014/main" val="4255303254"/>
                  </a:ext>
                </a:extLst>
              </a:tr>
              <a:tr h="897114">
                <a:tc>
                  <a:txBody>
                    <a:bodyPr/>
                    <a:lstStyle/>
                    <a:p>
                      <a:r>
                        <a:rPr lang="en-IN" dirty="0"/>
                        <a:t>Convolutional Neural Networks (CNN)</a:t>
                      </a:r>
                    </a:p>
                  </a:txBody>
                  <a:tcPr anchor="ctr"/>
                </a:tc>
                <a:tc>
                  <a:txBody>
                    <a:bodyPr/>
                    <a:lstStyle/>
                    <a:p>
                      <a:r>
                        <a:rPr lang="en-IN" dirty="0"/>
                        <a:t>99.8445243</a:t>
                      </a:r>
                    </a:p>
                  </a:txBody>
                  <a:tcPr anchor="ctr"/>
                </a:tc>
                <a:extLst>
                  <a:ext uri="{0D108BD9-81ED-4DB2-BD59-A6C34878D82A}">
                    <a16:rowId xmlns:a16="http://schemas.microsoft.com/office/drawing/2014/main" val="1141964"/>
                  </a:ext>
                </a:extLst>
              </a:tr>
            </a:tbl>
          </a:graphicData>
        </a:graphic>
      </p:graphicFrame>
      <p:sp>
        <p:nvSpPr>
          <p:cNvPr id="34" name="Title 1">
            <a:extLst>
              <a:ext uri="{FF2B5EF4-FFF2-40B4-BE49-F238E27FC236}">
                <a16:creationId xmlns:a16="http://schemas.microsoft.com/office/drawing/2014/main" id="{9CBC6148-B41D-FDA6-247B-D77BB341C538}"/>
              </a:ext>
            </a:extLst>
          </p:cNvPr>
          <p:cNvSpPr txBox="1">
            <a:spLocks/>
          </p:cNvSpPr>
          <p:nvPr/>
        </p:nvSpPr>
        <p:spPr>
          <a:xfrm>
            <a:off x="1871297" y="95363"/>
            <a:ext cx="7893821" cy="671332"/>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pPr algn="ctr"/>
            <a:r>
              <a:rPr lang="en-IN" sz="3600" b="1" u="sng" dirty="0">
                <a:solidFill>
                  <a:srgbClr val="FFC000"/>
                </a:solidFill>
                <a:latin typeface="Times New Roman" panose="02020603050405020304" pitchFamily="18" charset="0"/>
                <a:cs typeface="Times New Roman" panose="02020603050405020304" pitchFamily="18" charset="0"/>
              </a:rPr>
              <a:t>Accuracy</a:t>
            </a:r>
          </a:p>
        </p:txBody>
      </p:sp>
      <p:sp>
        <p:nvSpPr>
          <p:cNvPr id="35" name="Title 1">
            <a:extLst>
              <a:ext uri="{FF2B5EF4-FFF2-40B4-BE49-F238E27FC236}">
                <a16:creationId xmlns:a16="http://schemas.microsoft.com/office/drawing/2014/main" id="{326F7D64-1656-8502-68DF-56C9128FDA21}"/>
              </a:ext>
            </a:extLst>
          </p:cNvPr>
          <p:cNvSpPr txBox="1">
            <a:spLocks/>
          </p:cNvSpPr>
          <p:nvPr/>
        </p:nvSpPr>
        <p:spPr>
          <a:xfrm>
            <a:off x="249404" y="579079"/>
            <a:ext cx="5016981" cy="57038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r>
              <a:rPr lang="en-IN" sz="1600" dirty="0">
                <a:latin typeface="Times New Roman" panose="02020603050405020304" pitchFamily="18" charset="0"/>
                <a:cs typeface="Times New Roman" panose="02020603050405020304" pitchFamily="18" charset="0"/>
              </a:rPr>
              <a:t>MACHINE LEARNING ALGORITHM</a:t>
            </a:r>
          </a:p>
        </p:txBody>
      </p:sp>
      <p:sp>
        <p:nvSpPr>
          <p:cNvPr id="36" name="Title 1">
            <a:extLst>
              <a:ext uri="{FF2B5EF4-FFF2-40B4-BE49-F238E27FC236}">
                <a16:creationId xmlns:a16="http://schemas.microsoft.com/office/drawing/2014/main" id="{B43AE9A0-F9CA-0DFA-49DB-EBD60BEC645A}"/>
              </a:ext>
            </a:extLst>
          </p:cNvPr>
          <p:cNvSpPr txBox="1">
            <a:spLocks/>
          </p:cNvSpPr>
          <p:nvPr/>
        </p:nvSpPr>
        <p:spPr>
          <a:xfrm>
            <a:off x="8969473" y="234711"/>
            <a:ext cx="3222527" cy="77993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r>
              <a:rPr lang="en-IN" sz="1600" dirty="0">
                <a:latin typeface="Times New Roman" panose="02020603050405020304" pitchFamily="18" charset="0"/>
                <a:cs typeface="Times New Roman" panose="02020603050405020304" pitchFamily="18" charset="0"/>
              </a:rPr>
              <a:t>DEEP LEARNING ALGORITHM</a:t>
            </a:r>
          </a:p>
        </p:txBody>
      </p:sp>
      <p:sp>
        <p:nvSpPr>
          <p:cNvPr id="37" name="Title 1">
            <a:extLst>
              <a:ext uri="{FF2B5EF4-FFF2-40B4-BE49-F238E27FC236}">
                <a16:creationId xmlns:a16="http://schemas.microsoft.com/office/drawing/2014/main" id="{17FCA952-9682-496A-C3BE-00000333DB62}"/>
              </a:ext>
            </a:extLst>
          </p:cNvPr>
          <p:cNvSpPr txBox="1">
            <a:spLocks/>
          </p:cNvSpPr>
          <p:nvPr/>
        </p:nvSpPr>
        <p:spPr>
          <a:xfrm>
            <a:off x="249404" y="3353101"/>
            <a:ext cx="3350323" cy="48524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600" b="1" dirty="0">
                <a:solidFill>
                  <a:srgbClr val="FFC000"/>
                </a:solidFill>
              </a:rPr>
              <a:t>CONCLUSION</a:t>
            </a:r>
          </a:p>
        </p:txBody>
      </p:sp>
      <p:sp>
        <p:nvSpPr>
          <p:cNvPr id="38" name="Text Placeholder 3">
            <a:extLst>
              <a:ext uri="{FF2B5EF4-FFF2-40B4-BE49-F238E27FC236}">
                <a16:creationId xmlns:a16="http://schemas.microsoft.com/office/drawing/2014/main" id="{C586658C-53B3-303C-C3A0-33C5BBED9293}"/>
              </a:ext>
            </a:extLst>
          </p:cNvPr>
          <p:cNvSpPr txBox="1">
            <a:spLocks/>
          </p:cNvSpPr>
          <p:nvPr/>
        </p:nvSpPr>
        <p:spPr>
          <a:xfrm>
            <a:off x="324091" y="3935929"/>
            <a:ext cx="6875362" cy="177260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pPr>
            <a:r>
              <a:rPr lang="en-US" sz="1800" dirty="0">
                <a:latin typeface="Times New Roman" panose="02020603050405020304" pitchFamily="18" charset="0"/>
                <a:cs typeface="Times New Roman" panose="02020603050405020304" pitchFamily="18" charset="0"/>
              </a:rPr>
              <a:t>In this Online Payment Fraud Detection System project, machine learning algorithms were briefly compared in fraud detection, also a detailed comparative analysis is provided. It is seen that various algorithms give different accuracy in performance. </a:t>
            </a:r>
            <a:r>
              <a:rPr lang="en-IN" sz="1800" dirty="0">
                <a:latin typeface="Times New Roman" panose="02020603050405020304" pitchFamily="18" charset="0"/>
                <a:cs typeface="Times New Roman" panose="02020603050405020304" pitchFamily="18" charset="0"/>
              </a:rPr>
              <a:t>We predicted whether the transaction is fraud or not with Deep learning model.</a:t>
            </a:r>
            <a:endParaRPr lang="en-US" sz="1800" dirty="0">
              <a:latin typeface="Times New Roman" panose="02020603050405020304" pitchFamily="18" charset="0"/>
              <a:cs typeface="Times New Roman" panose="02020603050405020304" pitchFamily="18" charset="0"/>
            </a:endParaRPr>
          </a:p>
        </p:txBody>
      </p:sp>
      <p:pic>
        <p:nvPicPr>
          <p:cNvPr id="41" name="Picture 40">
            <a:extLst>
              <a:ext uri="{FF2B5EF4-FFF2-40B4-BE49-F238E27FC236}">
                <a16:creationId xmlns:a16="http://schemas.microsoft.com/office/drawing/2014/main" id="{25A418E8-1EB6-F975-B968-AF08C9ACBD35}"/>
              </a:ext>
            </a:extLst>
          </p:cNvPr>
          <p:cNvPicPr>
            <a:picLocks noChangeAspect="1"/>
          </p:cNvPicPr>
          <p:nvPr/>
        </p:nvPicPr>
        <p:blipFill>
          <a:blip r:embed="rId2"/>
          <a:stretch>
            <a:fillRect/>
          </a:stretch>
        </p:blipFill>
        <p:spPr>
          <a:xfrm>
            <a:off x="7964351" y="3198205"/>
            <a:ext cx="3978245" cy="3452521"/>
          </a:xfrm>
          <a:prstGeom prst="rect">
            <a:avLst/>
          </a:prstGeom>
        </p:spPr>
      </p:pic>
      <p:sp>
        <p:nvSpPr>
          <p:cNvPr id="42" name="Rectangle 41">
            <a:extLst>
              <a:ext uri="{FF2B5EF4-FFF2-40B4-BE49-F238E27FC236}">
                <a16:creationId xmlns:a16="http://schemas.microsoft.com/office/drawing/2014/main" id="{691566A0-29CA-A197-E061-21680D42E40D}"/>
              </a:ext>
            </a:extLst>
          </p:cNvPr>
          <p:cNvSpPr/>
          <p:nvPr/>
        </p:nvSpPr>
        <p:spPr>
          <a:xfrm>
            <a:off x="2289520" y="5580317"/>
            <a:ext cx="3978245" cy="923330"/>
          </a:xfrm>
          <a:prstGeom prst="rect">
            <a:avLst/>
          </a:prstGeom>
          <a:noFill/>
        </p:spPr>
        <p:txBody>
          <a:bodyPr wrap="square" lIns="91440" tIns="45720" rIns="91440" bIns="45720">
            <a:spAutoFit/>
          </a:bodyPr>
          <a:lstStyle/>
          <a:p>
            <a:pPr algn="ctr"/>
            <a:r>
              <a:rPr lang="en-US" sz="5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THANK YOU</a:t>
            </a:r>
          </a:p>
        </p:txBody>
      </p:sp>
    </p:spTree>
    <p:extLst>
      <p:ext uri="{BB962C8B-B14F-4D97-AF65-F5344CB8AC3E}">
        <p14:creationId xmlns:p14="http://schemas.microsoft.com/office/powerpoint/2010/main" val="207848809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theme/theme1.xml><?xml version="1.0" encoding="utf-8"?>
<a:theme xmlns:a="http://schemas.openxmlformats.org/drawingml/2006/main" name="Office Theme">
  <a:themeElements>
    <a:clrScheme name="Custom 14">
      <a:dk1>
        <a:sysClr val="windowText" lastClr="000000"/>
      </a:dk1>
      <a:lt1>
        <a:sysClr val="window" lastClr="FFFFFF"/>
      </a:lt1>
      <a:dk2>
        <a:srgbClr val="2D3847"/>
      </a:dk2>
      <a:lt2>
        <a:srgbClr val="E7E6E6"/>
      </a:lt2>
      <a:accent1>
        <a:srgbClr val="FFC000"/>
      </a:accent1>
      <a:accent2>
        <a:srgbClr val="282937"/>
      </a:accent2>
      <a:accent3>
        <a:srgbClr val="FFBB00"/>
      </a:accent3>
      <a:accent4>
        <a:srgbClr val="282937"/>
      </a:accent4>
      <a:accent5>
        <a:srgbClr val="21C0D7"/>
      </a:accent5>
      <a:accent6>
        <a:srgbClr val="55D4FA"/>
      </a:accent6>
      <a:hlink>
        <a:srgbClr val="FFBB00"/>
      </a:hlink>
      <a:folHlink>
        <a:srgbClr val="954F72"/>
      </a:folHlink>
    </a:clrScheme>
    <a:fontScheme name="Custom 183">
      <a:majorFont>
        <a:latin typeface="Archivo SemiBold"/>
        <a:ea typeface=""/>
        <a:cs typeface=""/>
      </a:majorFont>
      <a:minorFont>
        <a:latin typeface="Archiv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2690</TotalTime>
  <Words>529</Words>
  <Application>Microsoft Office PowerPoint</Application>
  <PresentationFormat>Widescreen</PresentationFormat>
  <Paragraphs>56</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Archivo</vt:lpstr>
      <vt:lpstr>Archivo SemiBold</vt:lpstr>
      <vt:lpstr>Arial</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Alkurnia Indah</dc:creator>
  <cp:lastModifiedBy>srikakulapudivyasri@outlook.com</cp:lastModifiedBy>
  <cp:revision>133</cp:revision>
  <dcterms:created xsi:type="dcterms:W3CDTF">2023-02-24T03:46:47Z</dcterms:created>
  <dcterms:modified xsi:type="dcterms:W3CDTF">2023-04-06T16:01:05Z</dcterms:modified>
</cp:coreProperties>
</file>