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000" autoAdjust="0"/>
    <p:restoredTop sz="94660"/>
  </p:normalViewPr>
  <p:slideViewPr>
    <p:cSldViewPr>
      <p:cViewPr>
        <p:scale>
          <a:sx n="90" d="100"/>
          <a:sy n="90" d="100"/>
        </p:scale>
        <p:origin x="1386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BFAE5-7F9C-4B4B-BD7B-3D1B4D479079}" type="datetimeFigureOut">
              <a:rPr lang="en-IN" smtClean="0"/>
              <a:pPr/>
              <a:t>14-06-2018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5FEAC-EF56-49D5-A8C2-07EB3C47D8D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8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MSAT Internal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4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Confidential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5972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Confidential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7756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Confidential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96377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Confidential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4919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Confidential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2654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Confidential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1013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MSAT Internal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6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MSAT Internal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MSAT Internal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MSAT Internal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7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MSAT Internal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MSAT Internal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MSAT Internal</a:t>
            </a: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3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MSAT Internal</a:t>
            </a:r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833-6572-467D-8B61-5EA2648CE227}" type="datetime1">
              <a:rPr lang="en-IN" smtClean="0"/>
              <a:pPr/>
              <a:t>14-06-2018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MSAT Internal</a:t>
            </a:r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0328-5605-4208-A155-1C2A8821005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GE MSAT Internal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2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 smtClean="0"/>
              <a:t>TechM Internal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2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7239000" cy="5786664"/>
          </a:xfrm>
        </p:spPr>
        <p:txBody>
          <a:bodyPr>
            <a:normAutofit fontScale="70000" lnSpcReduction="20000"/>
          </a:bodyPr>
          <a:lstStyle/>
          <a:p>
            <a:r>
              <a:rPr lang="en-US" sz="4400" b="1" i="1" dirty="0" smtClean="0"/>
              <a:t>TRAINING TOPICS</a:t>
            </a:r>
            <a:endParaRPr lang="en-US" sz="4400" dirty="0"/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b="1" dirty="0"/>
              <a:t>BS10012 PIMS with GDPR Requirements</a:t>
            </a:r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IN" b="1" dirty="0"/>
              <a:t>Introduction to GDPR &amp; Privacy concepts </a:t>
            </a:r>
            <a:endParaRPr lang="en-IN" b="1" dirty="0" smtClean="0"/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b="1" dirty="0" smtClean="0"/>
              <a:t>Privacy </a:t>
            </a:r>
            <a:r>
              <a:rPr lang="en-US" b="1" dirty="0"/>
              <a:t>Principles</a:t>
            </a:r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b="1" dirty="0"/>
              <a:t>Rights of Natural Persons </a:t>
            </a:r>
            <a:endParaRPr lang="en-US" b="1" dirty="0" smtClean="0"/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IN" b="1" dirty="0"/>
              <a:t>Leadership and Commitment to Privacy - PIMS </a:t>
            </a:r>
            <a:r>
              <a:rPr lang="en-IN" b="1" dirty="0" smtClean="0"/>
              <a:t>Policy</a:t>
            </a:r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b="1" dirty="0"/>
              <a:t>Organizational Roles &amp; Responsibilities </a:t>
            </a:r>
            <a:endParaRPr lang="en-IN" b="1" dirty="0" smtClean="0"/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b="1" dirty="0" smtClean="0"/>
              <a:t>Interpret </a:t>
            </a:r>
            <a:r>
              <a:rPr lang="en-US" b="1" dirty="0"/>
              <a:t>the requirements </a:t>
            </a:r>
            <a:r>
              <a:rPr lang="en-US" b="1" dirty="0" smtClean="0"/>
              <a:t>from </a:t>
            </a:r>
            <a:r>
              <a:rPr lang="en-US" b="1" dirty="0"/>
              <a:t>an implementation perspective in the context of their organization</a:t>
            </a:r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b="1" dirty="0"/>
              <a:t>Data Protection Impact Assessment </a:t>
            </a:r>
            <a:endParaRPr lang="en-US" b="1" dirty="0" smtClean="0"/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b="1" dirty="0"/>
              <a:t>Risk Treatment </a:t>
            </a:r>
            <a:endParaRPr lang="en-US" b="1" dirty="0" smtClean="0"/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b="1" dirty="0"/>
              <a:t>Internal Audit </a:t>
            </a:r>
            <a:endParaRPr lang="en-US" b="1" dirty="0" smtClean="0"/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b="1" dirty="0" smtClean="0"/>
              <a:t>Audit </a:t>
            </a:r>
            <a:r>
              <a:rPr lang="en-US" b="1" dirty="0"/>
              <a:t>Planning including Checklist </a:t>
            </a:r>
            <a:endParaRPr lang="en-US" b="1" dirty="0" smtClean="0"/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IN" b="1" dirty="0"/>
              <a:t>Writing non-conformities </a:t>
            </a:r>
            <a:endParaRPr lang="en-IN" b="1" dirty="0" smtClean="0"/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IN" b="1" dirty="0" smtClean="0"/>
              <a:t>Management </a:t>
            </a:r>
            <a:r>
              <a:rPr lang="en-IN" b="1" dirty="0"/>
              <a:t>review and Continual Improvement </a:t>
            </a:r>
            <a:endParaRPr lang="en-US" b="1" dirty="0" smtClean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pPr algn="l"/>
            <a:r>
              <a:rPr lang="en-US" b="1" i="1" dirty="0"/>
              <a:t>Prerequisites</a:t>
            </a:r>
            <a:endParaRPr lang="en-US" dirty="0"/>
          </a:p>
          <a:p>
            <a:pPr algn="l"/>
            <a:r>
              <a:rPr lang="en-US" dirty="0"/>
              <a:t>There are no formal pre-requisites to </a:t>
            </a:r>
            <a:r>
              <a:rPr lang="en-US" dirty="0" smtClean="0"/>
              <a:t>attend </a:t>
            </a:r>
            <a:r>
              <a:rPr lang="en-US" dirty="0"/>
              <a:t>this course.</a:t>
            </a:r>
          </a:p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TechM Internal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3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65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 Sadula</dc:creator>
  <cp:lastModifiedBy>Archana Sadula</cp:lastModifiedBy>
  <cp:revision>2</cp:revision>
  <dcterms:created xsi:type="dcterms:W3CDTF">2018-06-14T11:47:39Z</dcterms:created>
  <dcterms:modified xsi:type="dcterms:W3CDTF">2018-06-14T12:11:44Z</dcterms:modified>
</cp:coreProperties>
</file>