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2"/>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9" name="Google Shape;29;p2"/>
          <p:cNvGrpSpPr/>
          <p:nvPr/>
        </p:nvGrpSpPr>
        <p:grpSpPr>
          <a:xfrm>
            <a:off x="-2269807" y="-751383"/>
            <a:ext cx="14461808" cy="7609383"/>
            <a:chOff x="-2269807" y="-751383"/>
            <a:chExt cx="14461808" cy="7609383"/>
          </a:xfrm>
        </p:grpSpPr>
        <p:grpSp>
          <p:nvGrpSpPr>
            <p:cNvPr id="30" name="Google Shape;30;p2"/>
            <p:cNvGrpSpPr/>
            <p:nvPr/>
          </p:nvGrpSpPr>
          <p:grpSpPr>
            <a:xfrm>
              <a:off x="-16299" y="0"/>
              <a:ext cx="12208300" cy="6858000"/>
              <a:chOff x="-16299" y="0"/>
              <a:chExt cx="12208300" cy="6858000"/>
            </a:xfrm>
          </p:grpSpPr>
          <p:sp>
            <p:nvSpPr>
              <p:cNvPr id="31" name="Google Shape;31;p2"/>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 name="Google Shape;32;p2"/>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2"/>
              <p:cNvSpPr/>
              <p:nvPr/>
            </p:nvSpPr>
            <p:spPr>
              <a:xfrm rot="5400000">
                <a:off x="24625" y="-4746"/>
                <a:ext cx="2819399" cy="2828891"/>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2"/>
              <p:cNvSpPr/>
              <p:nvPr/>
            </p:nvSpPr>
            <p:spPr>
              <a:xfrm rot="5400000">
                <a:off x="4418" y="-4422"/>
                <a:ext cx="2627088" cy="2635933"/>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2"/>
              <p:cNvSpPr/>
              <p:nvPr/>
            </p:nvSpPr>
            <p:spPr>
              <a:xfrm rot="5400000">
                <a:off x="-12263" y="-4034"/>
                <a:ext cx="2397087" cy="2405158"/>
              </a:xfrm>
              <a:prstGeom prst="rtTriangle">
                <a:avLst/>
              </a:prstGeom>
              <a:solidFill>
                <a:schemeClr val="accent2">
                  <a:alpha val="4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2"/>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37" name="Google Shape;37;p2"/>
            <p:cNvSpPr/>
            <p:nvPr/>
          </p:nvSpPr>
          <p:spPr>
            <a:xfrm flipH="1" rot="-2700000">
              <a:off x="-1604709" y="1397837"/>
              <a:ext cx="3211378" cy="3211378"/>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2"/>
            <p:cNvSpPr/>
            <p:nvPr/>
          </p:nvSpPr>
          <p:spPr>
            <a:xfrm rot="-2700000">
              <a:off x="-861777" y="-3756"/>
              <a:ext cx="2676646" cy="1356876"/>
            </a:xfrm>
            <a:custGeom>
              <a:rect b="b" l="l" r="r" t="t"/>
              <a:pathLst>
                <a:path extrusionOk="0" h="1356876" w="2676646">
                  <a:moveTo>
                    <a:pt x="1319770" y="0"/>
                  </a:moveTo>
                  <a:lnTo>
                    <a:pt x="2676646" y="1356876"/>
                  </a:lnTo>
                  <a:lnTo>
                    <a:pt x="0" y="1356876"/>
                  </a:lnTo>
                  <a:lnTo>
                    <a:pt x="0" y="131977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 name="Google Shape;39;p2"/>
            <p:cNvSpPr/>
            <p:nvPr/>
          </p:nvSpPr>
          <p:spPr>
            <a:xfrm rot="-8100000">
              <a:off x="-1226102" y="1737462"/>
              <a:ext cx="2416016" cy="2416016"/>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40" name="Google Shape;40;p2"/>
            <p:cNvGrpSpPr/>
            <p:nvPr/>
          </p:nvGrpSpPr>
          <p:grpSpPr>
            <a:xfrm>
              <a:off x="-1075376" y="4357967"/>
              <a:ext cx="2150753" cy="2150753"/>
              <a:chOff x="-2269807" y="2347782"/>
              <a:chExt cx="4541574" cy="4541574"/>
            </a:xfrm>
          </p:grpSpPr>
          <p:sp>
            <p:nvSpPr>
              <p:cNvPr id="41" name="Google Shape;41;p2"/>
              <p:cNvSpPr/>
              <p:nvPr/>
            </p:nvSpPr>
            <p:spPr>
              <a:xfrm flipH="1" rot="-2700000">
                <a:off x="-1604709" y="3012880"/>
                <a:ext cx="3211378" cy="3211378"/>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2" name="Google Shape;42;p2"/>
              <p:cNvSpPr/>
              <p:nvPr/>
            </p:nvSpPr>
            <p:spPr>
              <a:xfrm rot="-8100000">
                <a:off x="-1226102" y="3352505"/>
                <a:ext cx="2416016" cy="2416016"/>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sp>
        <p:nvSpPr>
          <p:cNvPr id="43" name="Google Shape;43;p2"/>
          <p:cNvSpPr txBox="1"/>
          <p:nvPr>
            <p:ph type="ctrTitle"/>
          </p:nvPr>
        </p:nvSpPr>
        <p:spPr>
          <a:xfrm>
            <a:off x="2761488" y="2395728"/>
            <a:ext cx="7077456" cy="124358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2"/>
              </a:buClr>
              <a:buSzPts val="6600"/>
              <a:buFont typeface="Trebuchet MS"/>
              <a:buNone/>
              <a:defRPr b="1" sz="6600">
                <a:solidFill>
                  <a:schemeClr val="accent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
          <p:cNvSpPr txBox="1"/>
          <p:nvPr>
            <p:ph idx="1" type="subTitle"/>
          </p:nvPr>
        </p:nvSpPr>
        <p:spPr>
          <a:xfrm>
            <a:off x="2761488" y="3721608"/>
            <a:ext cx="7077456" cy="86868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SzPts val="1800"/>
              <a:buNone/>
              <a:defRPr sz="1800">
                <a:solidFill>
                  <a:schemeClr val="lt1"/>
                </a:solidFill>
                <a:latin typeface="Arial"/>
                <a:ea typeface="Arial"/>
                <a:cs typeface="Arial"/>
                <a:sym typeface="Arial"/>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accent2"/>
        </a:solidFill>
      </p:bgPr>
    </p:bg>
    <p:spTree>
      <p:nvGrpSpPr>
        <p:cNvPr id="163" name="Shape 163"/>
        <p:cNvGrpSpPr/>
        <p:nvPr/>
      </p:nvGrpSpPr>
      <p:grpSpPr>
        <a:xfrm>
          <a:off x="0" y="0"/>
          <a:ext cx="0" cy="0"/>
          <a:chOff x="0" y="0"/>
          <a:chExt cx="0" cy="0"/>
        </a:xfrm>
      </p:grpSpPr>
      <p:sp>
        <p:nvSpPr>
          <p:cNvPr id="164" name="Google Shape;164;p11"/>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11"/>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11"/>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7" name="Google Shape;167;p11"/>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8" name="Google Shape;168;p11"/>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9" name="Google Shape;169;p11"/>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70" name="Google Shape;170;p11"/>
          <p:cNvGrpSpPr/>
          <p:nvPr/>
        </p:nvGrpSpPr>
        <p:grpSpPr>
          <a:xfrm rot="-5400000">
            <a:off x="390304" y="-431739"/>
            <a:ext cx="757355" cy="863476"/>
            <a:chOff x="10431417" y="6819549"/>
            <a:chExt cx="3512798" cy="4005019"/>
          </a:xfrm>
        </p:grpSpPr>
        <p:sp>
          <p:nvSpPr>
            <p:cNvPr id="171" name="Google Shape;171;p11"/>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2" name="Google Shape;172;p11"/>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73" name="Google Shape;173;p11"/>
          <p:cNvGrpSpPr/>
          <p:nvPr/>
        </p:nvGrpSpPr>
        <p:grpSpPr>
          <a:xfrm>
            <a:off x="-1" y="1357409"/>
            <a:ext cx="12192001" cy="4846320"/>
            <a:chOff x="-1" y="1357409"/>
            <a:chExt cx="12192001" cy="4917518"/>
          </a:xfrm>
        </p:grpSpPr>
        <p:sp>
          <p:nvSpPr>
            <p:cNvPr id="174" name="Google Shape;174;p11"/>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11"/>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76" name="Google Shape;176;p11"/>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11"/>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accent2"/>
        </a:solidFill>
      </p:bgPr>
    </p:bg>
    <p:spTree>
      <p:nvGrpSpPr>
        <p:cNvPr id="178" name="Shape 178"/>
        <p:cNvGrpSpPr/>
        <p:nvPr/>
      </p:nvGrpSpPr>
      <p:grpSpPr>
        <a:xfrm>
          <a:off x="0" y="0"/>
          <a:ext cx="0" cy="0"/>
          <a:chOff x="0" y="0"/>
          <a:chExt cx="0" cy="0"/>
        </a:xfrm>
      </p:grpSpPr>
      <p:sp>
        <p:nvSpPr>
          <p:cNvPr id="179" name="Google Shape;179;p12"/>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 name="Google Shape;180;p12"/>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12"/>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12"/>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12"/>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12"/>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85" name="Google Shape;185;p12"/>
          <p:cNvGrpSpPr/>
          <p:nvPr/>
        </p:nvGrpSpPr>
        <p:grpSpPr>
          <a:xfrm rot="-5400000">
            <a:off x="390304" y="-431739"/>
            <a:ext cx="757355" cy="863476"/>
            <a:chOff x="10431417" y="6819549"/>
            <a:chExt cx="3512798" cy="4005019"/>
          </a:xfrm>
        </p:grpSpPr>
        <p:sp>
          <p:nvSpPr>
            <p:cNvPr id="186" name="Google Shape;186;p12"/>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12"/>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88" name="Google Shape;188;p12"/>
          <p:cNvGrpSpPr/>
          <p:nvPr/>
        </p:nvGrpSpPr>
        <p:grpSpPr>
          <a:xfrm>
            <a:off x="-1" y="1357409"/>
            <a:ext cx="12192001" cy="4846320"/>
            <a:chOff x="-1" y="1357409"/>
            <a:chExt cx="12192001" cy="4917518"/>
          </a:xfrm>
        </p:grpSpPr>
        <p:sp>
          <p:nvSpPr>
            <p:cNvPr id="189" name="Google Shape;189;p12"/>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0" name="Google Shape;190;p12"/>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91" name="Google Shape;191;p12"/>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2" name="Google Shape;192;p12"/>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93" name="Google Shape;193;p12"/>
          <p:cNvSpPr txBox="1"/>
          <p:nvPr>
            <p:ph idx="1" type="body"/>
          </p:nvPr>
        </p:nvSpPr>
        <p:spPr>
          <a:xfrm>
            <a:off x="443365" y="1825625"/>
            <a:ext cx="11215235"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solidFill>
                  <a:schemeClr val="lt1"/>
                </a:solidFill>
              </a:defRPr>
            </a:lvl1pPr>
            <a:lvl2pPr indent="-381000" lvl="1" marL="914400" algn="l">
              <a:lnSpc>
                <a:spcPct val="90000"/>
              </a:lnSpc>
              <a:spcBef>
                <a:spcPts val="500"/>
              </a:spcBef>
              <a:spcAft>
                <a:spcPts val="0"/>
              </a:spcAft>
              <a:buSzPts val="2400"/>
              <a:buChar char="•"/>
              <a:defRPr>
                <a:solidFill>
                  <a:schemeClr val="lt1"/>
                </a:solidFill>
              </a:defRPr>
            </a:lvl2pPr>
            <a:lvl3pPr indent="-355600" lvl="2" marL="1371600" algn="l">
              <a:lnSpc>
                <a:spcPct val="90000"/>
              </a:lnSpc>
              <a:spcBef>
                <a:spcPts val="500"/>
              </a:spcBef>
              <a:spcAft>
                <a:spcPts val="0"/>
              </a:spcAft>
              <a:buSzPts val="2000"/>
              <a:buChar char="•"/>
              <a:defRPr>
                <a:solidFill>
                  <a:schemeClr val="lt1"/>
                </a:solidFill>
              </a:defRPr>
            </a:lvl3pPr>
            <a:lvl4pPr indent="-342900" lvl="3" marL="1828800" algn="l">
              <a:lnSpc>
                <a:spcPct val="90000"/>
              </a:lnSpc>
              <a:spcBef>
                <a:spcPts val="500"/>
              </a:spcBef>
              <a:spcAft>
                <a:spcPts val="0"/>
              </a:spcAft>
              <a:buSzPts val="1800"/>
              <a:buChar char="•"/>
              <a:defRPr>
                <a:solidFill>
                  <a:schemeClr val="lt1"/>
                </a:solidFill>
              </a:defRPr>
            </a:lvl4pPr>
            <a:lvl5pPr indent="-342900" lvl="4" marL="2286000" algn="l">
              <a:lnSpc>
                <a:spcPct val="90000"/>
              </a:lnSpc>
              <a:spcBef>
                <a:spcPts val="500"/>
              </a:spcBef>
              <a:spcAft>
                <a:spcPts val="0"/>
              </a:spcAft>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accent2"/>
        </a:solidFill>
      </p:bgPr>
    </p:bg>
    <p:spTree>
      <p:nvGrpSpPr>
        <p:cNvPr id="194" name="Shape 194"/>
        <p:cNvGrpSpPr/>
        <p:nvPr/>
      </p:nvGrpSpPr>
      <p:grpSpPr>
        <a:xfrm>
          <a:off x="0" y="0"/>
          <a:ext cx="0" cy="0"/>
          <a:chOff x="0" y="0"/>
          <a:chExt cx="0" cy="0"/>
        </a:xfrm>
      </p:grpSpPr>
      <p:sp>
        <p:nvSpPr>
          <p:cNvPr id="195" name="Google Shape;195;p13"/>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6" name="Google Shape;196;p13"/>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13"/>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8" name="Google Shape;198;p13"/>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13"/>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13"/>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01" name="Google Shape;201;p13"/>
          <p:cNvGrpSpPr/>
          <p:nvPr/>
        </p:nvGrpSpPr>
        <p:grpSpPr>
          <a:xfrm rot="-5400000">
            <a:off x="390304" y="-431739"/>
            <a:ext cx="757355" cy="863476"/>
            <a:chOff x="10431417" y="6819549"/>
            <a:chExt cx="3512798" cy="4005019"/>
          </a:xfrm>
        </p:grpSpPr>
        <p:sp>
          <p:nvSpPr>
            <p:cNvPr id="202" name="Google Shape;202;p13"/>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3" name="Google Shape;203;p13"/>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04" name="Google Shape;204;p13"/>
          <p:cNvGrpSpPr/>
          <p:nvPr/>
        </p:nvGrpSpPr>
        <p:grpSpPr>
          <a:xfrm>
            <a:off x="-1" y="1357409"/>
            <a:ext cx="12192001" cy="4846320"/>
            <a:chOff x="-1" y="1357409"/>
            <a:chExt cx="12192001" cy="4917518"/>
          </a:xfrm>
        </p:grpSpPr>
        <p:sp>
          <p:nvSpPr>
            <p:cNvPr id="205" name="Google Shape;205;p13"/>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6" name="Google Shape;206;p13"/>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07" name="Google Shape;207;p13"/>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8" name="Google Shape;208;p13"/>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09" name="Google Shape;209;p13"/>
          <p:cNvSpPr txBox="1"/>
          <p:nvPr>
            <p:ph idx="1" type="body"/>
          </p:nvPr>
        </p:nvSpPr>
        <p:spPr>
          <a:xfrm>
            <a:off x="443365" y="1517715"/>
            <a:ext cx="5184437" cy="465924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SzPts val="2000"/>
              <a:buFont typeface="Arial"/>
              <a:buChar char="•"/>
              <a:defRPr sz="2000">
                <a:solidFill>
                  <a:schemeClr val="lt1"/>
                </a:solidFill>
              </a:defRPr>
            </a:lvl1pPr>
            <a:lvl2pPr indent="-342900" lvl="1" marL="914400" algn="l">
              <a:lnSpc>
                <a:spcPct val="90000"/>
              </a:lnSpc>
              <a:spcBef>
                <a:spcPts val="500"/>
              </a:spcBef>
              <a:spcAft>
                <a:spcPts val="0"/>
              </a:spcAft>
              <a:buSzPts val="1800"/>
              <a:buFont typeface="Arial"/>
              <a:buChar char="•"/>
              <a:defRPr sz="1800">
                <a:solidFill>
                  <a:schemeClr val="lt1"/>
                </a:solidFill>
              </a:defRPr>
            </a:lvl2pPr>
            <a:lvl3pPr indent="-330200" lvl="2" marL="1371600" algn="l">
              <a:lnSpc>
                <a:spcPct val="90000"/>
              </a:lnSpc>
              <a:spcBef>
                <a:spcPts val="500"/>
              </a:spcBef>
              <a:spcAft>
                <a:spcPts val="0"/>
              </a:spcAft>
              <a:buSzPts val="1600"/>
              <a:buFont typeface="Arial"/>
              <a:buChar char="•"/>
              <a:defRPr sz="1600">
                <a:solidFill>
                  <a:schemeClr val="lt1"/>
                </a:solidFill>
              </a:defRPr>
            </a:lvl3pPr>
            <a:lvl4pPr indent="-317500" lvl="3" marL="1828800" algn="l">
              <a:lnSpc>
                <a:spcPct val="90000"/>
              </a:lnSpc>
              <a:spcBef>
                <a:spcPts val="500"/>
              </a:spcBef>
              <a:spcAft>
                <a:spcPts val="0"/>
              </a:spcAft>
              <a:buSzPts val="1400"/>
              <a:buFont typeface="Arial"/>
              <a:buChar char="•"/>
              <a:defRPr sz="1400">
                <a:solidFill>
                  <a:schemeClr val="lt1"/>
                </a:solidFill>
              </a:defRPr>
            </a:lvl4pPr>
            <a:lvl5pPr indent="-317500" lvl="4" marL="2286000" algn="l">
              <a:lnSpc>
                <a:spcPct val="90000"/>
              </a:lnSpc>
              <a:spcBef>
                <a:spcPts val="500"/>
              </a:spcBef>
              <a:spcAft>
                <a:spcPts val="0"/>
              </a:spcAft>
              <a:buSzPts val="1400"/>
              <a:buFont typeface="Arial"/>
              <a:buChar char="•"/>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0" name="Google Shape;210;p13"/>
          <p:cNvSpPr txBox="1"/>
          <p:nvPr>
            <p:ph idx="2" type="body"/>
          </p:nvPr>
        </p:nvSpPr>
        <p:spPr>
          <a:xfrm>
            <a:off x="6474163" y="1517715"/>
            <a:ext cx="5184437" cy="465924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SzPts val="2000"/>
              <a:buChar char="•"/>
              <a:defRPr sz="2000">
                <a:solidFill>
                  <a:schemeClr val="lt1"/>
                </a:solidFill>
              </a:defRPr>
            </a:lvl1pPr>
            <a:lvl2pPr indent="-342900" lvl="1" marL="914400" algn="l">
              <a:lnSpc>
                <a:spcPct val="90000"/>
              </a:lnSpc>
              <a:spcBef>
                <a:spcPts val="500"/>
              </a:spcBef>
              <a:spcAft>
                <a:spcPts val="0"/>
              </a:spcAft>
              <a:buSzPts val="1800"/>
              <a:buChar char="•"/>
              <a:defRPr sz="1800">
                <a:solidFill>
                  <a:schemeClr val="lt1"/>
                </a:solidFill>
              </a:defRPr>
            </a:lvl2pPr>
            <a:lvl3pPr indent="-330200" lvl="2" marL="1371600" algn="l">
              <a:lnSpc>
                <a:spcPct val="90000"/>
              </a:lnSpc>
              <a:spcBef>
                <a:spcPts val="500"/>
              </a:spcBef>
              <a:spcAft>
                <a:spcPts val="0"/>
              </a:spcAft>
              <a:buSzPts val="1600"/>
              <a:buChar char="•"/>
              <a:defRPr sz="1600">
                <a:solidFill>
                  <a:schemeClr val="lt1"/>
                </a:solidFill>
              </a:defRPr>
            </a:lvl3pPr>
            <a:lvl4pPr indent="-317500" lvl="3" marL="1828800" algn="l">
              <a:lnSpc>
                <a:spcPct val="90000"/>
              </a:lnSpc>
              <a:spcBef>
                <a:spcPts val="500"/>
              </a:spcBef>
              <a:spcAft>
                <a:spcPts val="0"/>
              </a:spcAft>
              <a:buSzPts val="1400"/>
              <a:buChar char="•"/>
              <a:defRPr sz="1400">
                <a:solidFill>
                  <a:schemeClr val="lt1"/>
                </a:solidFill>
              </a:defRPr>
            </a:lvl4pPr>
            <a:lvl5pPr indent="-317500" lvl="4" marL="2286000" algn="l">
              <a:lnSpc>
                <a:spcPct val="90000"/>
              </a:lnSpc>
              <a:spcBef>
                <a:spcPts val="500"/>
              </a:spcBef>
              <a:spcAft>
                <a:spcPts val="0"/>
              </a:spcAft>
              <a:buSzPts val="1400"/>
              <a:buChar char="•"/>
              <a:defRPr sz="14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ategory">
  <p:cSld name="5 Category">
    <p:bg>
      <p:bgPr>
        <a:solidFill>
          <a:schemeClr val="accent2"/>
        </a:solidFill>
      </p:bgPr>
    </p:bg>
    <p:spTree>
      <p:nvGrpSpPr>
        <p:cNvPr id="211" name="Shape 211"/>
        <p:cNvGrpSpPr/>
        <p:nvPr/>
      </p:nvGrpSpPr>
      <p:grpSpPr>
        <a:xfrm>
          <a:off x="0" y="0"/>
          <a:ext cx="0" cy="0"/>
          <a:chOff x="0" y="0"/>
          <a:chExt cx="0" cy="0"/>
        </a:xfrm>
      </p:grpSpPr>
      <p:sp>
        <p:nvSpPr>
          <p:cNvPr id="212" name="Google Shape;212;p14"/>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14"/>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p14"/>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5" name="Google Shape;215;p14"/>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14"/>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14"/>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18" name="Google Shape;218;p14"/>
          <p:cNvGrpSpPr/>
          <p:nvPr/>
        </p:nvGrpSpPr>
        <p:grpSpPr>
          <a:xfrm rot="-5400000">
            <a:off x="390304" y="-431739"/>
            <a:ext cx="757355" cy="863476"/>
            <a:chOff x="10431417" y="6819549"/>
            <a:chExt cx="3512798" cy="4005019"/>
          </a:xfrm>
        </p:grpSpPr>
        <p:sp>
          <p:nvSpPr>
            <p:cNvPr id="219" name="Google Shape;219;p14"/>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0" name="Google Shape;220;p14"/>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21" name="Google Shape;221;p14"/>
          <p:cNvGrpSpPr/>
          <p:nvPr/>
        </p:nvGrpSpPr>
        <p:grpSpPr>
          <a:xfrm>
            <a:off x="-1" y="1357409"/>
            <a:ext cx="12192001" cy="4846320"/>
            <a:chOff x="-1" y="1357409"/>
            <a:chExt cx="12192001" cy="4917518"/>
          </a:xfrm>
        </p:grpSpPr>
        <p:sp>
          <p:nvSpPr>
            <p:cNvPr id="222" name="Google Shape;222;p14"/>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3" name="Google Shape;223;p14"/>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24" name="Google Shape;224;p14"/>
          <p:cNvSpPr/>
          <p:nvPr>
            <p:ph idx="2" type="pic"/>
          </p:nvPr>
        </p:nvSpPr>
        <p:spPr>
          <a:xfrm>
            <a:off x="978212"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225" name="Google Shape;225;p14"/>
          <p:cNvSpPr/>
          <p:nvPr>
            <p:ph idx="3" type="pic"/>
          </p:nvPr>
        </p:nvSpPr>
        <p:spPr>
          <a:xfrm>
            <a:off x="3222230"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226" name="Google Shape;226;p14"/>
          <p:cNvSpPr/>
          <p:nvPr>
            <p:ph idx="4" type="pic"/>
          </p:nvPr>
        </p:nvSpPr>
        <p:spPr>
          <a:xfrm>
            <a:off x="5466248"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227" name="Google Shape;227;p14"/>
          <p:cNvSpPr/>
          <p:nvPr>
            <p:ph idx="5" type="pic"/>
          </p:nvPr>
        </p:nvSpPr>
        <p:spPr>
          <a:xfrm>
            <a:off x="7710266"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228" name="Google Shape;228;p14"/>
          <p:cNvSpPr/>
          <p:nvPr>
            <p:ph idx="6" type="pic"/>
          </p:nvPr>
        </p:nvSpPr>
        <p:spPr>
          <a:xfrm>
            <a:off x="9954283" y="2096716"/>
            <a:ext cx="1259505" cy="1259505"/>
          </a:xfrm>
          <a:prstGeom prst="ellipse">
            <a:avLst/>
          </a:prstGeom>
          <a:solidFill>
            <a:srgbClr val="003252"/>
          </a:solidFill>
          <a:ln cap="flat" cmpd="sng" w="38100">
            <a:solidFill>
              <a:schemeClr val="accent2"/>
            </a:solidFill>
            <a:prstDash val="solid"/>
            <a:round/>
            <a:headEnd len="sm" w="sm" type="none"/>
            <a:tailEnd len="sm" w="sm" type="none"/>
          </a:ln>
        </p:spPr>
      </p:sp>
      <p:sp>
        <p:nvSpPr>
          <p:cNvPr id="229" name="Google Shape;229;p14"/>
          <p:cNvSpPr txBox="1"/>
          <p:nvPr>
            <p:ph idx="1" type="body"/>
          </p:nvPr>
        </p:nvSpPr>
        <p:spPr>
          <a:xfrm>
            <a:off x="719894"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14"/>
          <p:cNvSpPr txBox="1"/>
          <p:nvPr>
            <p:ph idx="7" type="body"/>
          </p:nvPr>
        </p:nvSpPr>
        <p:spPr>
          <a:xfrm>
            <a:off x="2963912"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1" name="Google Shape;231;p14"/>
          <p:cNvSpPr txBox="1"/>
          <p:nvPr>
            <p:ph idx="8" type="body"/>
          </p:nvPr>
        </p:nvSpPr>
        <p:spPr>
          <a:xfrm>
            <a:off x="5207930"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2" name="Google Shape;232;p14"/>
          <p:cNvSpPr txBox="1"/>
          <p:nvPr>
            <p:ph idx="9" type="body"/>
          </p:nvPr>
        </p:nvSpPr>
        <p:spPr>
          <a:xfrm>
            <a:off x="7451948"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3" name="Google Shape;233;p14"/>
          <p:cNvSpPr txBox="1"/>
          <p:nvPr>
            <p:ph idx="13" type="body"/>
          </p:nvPr>
        </p:nvSpPr>
        <p:spPr>
          <a:xfrm>
            <a:off x="9695965" y="4240093"/>
            <a:ext cx="1776140" cy="146304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34" name="Google Shape;234;p14"/>
          <p:cNvCxnSpPr/>
          <p:nvPr/>
        </p:nvCxnSpPr>
        <p:spPr>
          <a:xfrm>
            <a:off x="1242354"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235" name="Google Shape;235;p14"/>
          <p:cNvCxnSpPr/>
          <p:nvPr/>
        </p:nvCxnSpPr>
        <p:spPr>
          <a:xfrm>
            <a:off x="3486372"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236" name="Google Shape;236;p14"/>
          <p:cNvCxnSpPr/>
          <p:nvPr/>
        </p:nvCxnSpPr>
        <p:spPr>
          <a:xfrm>
            <a:off x="5730390"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237" name="Google Shape;237;p14"/>
          <p:cNvCxnSpPr/>
          <p:nvPr/>
        </p:nvCxnSpPr>
        <p:spPr>
          <a:xfrm>
            <a:off x="7974408" y="3825022"/>
            <a:ext cx="731221" cy="0"/>
          </a:xfrm>
          <a:prstGeom prst="straightConnector1">
            <a:avLst/>
          </a:prstGeom>
          <a:noFill/>
          <a:ln cap="rnd" cmpd="sng" w="38100">
            <a:solidFill>
              <a:schemeClr val="accent2"/>
            </a:solidFill>
            <a:prstDash val="solid"/>
            <a:miter lim="800000"/>
            <a:headEnd len="sm" w="sm" type="none"/>
            <a:tailEnd len="sm" w="sm" type="none"/>
          </a:ln>
        </p:spPr>
      </p:cxnSp>
      <p:cxnSp>
        <p:nvCxnSpPr>
          <p:cNvPr id="238" name="Google Shape;238;p14"/>
          <p:cNvCxnSpPr/>
          <p:nvPr/>
        </p:nvCxnSpPr>
        <p:spPr>
          <a:xfrm>
            <a:off x="10218425" y="3825022"/>
            <a:ext cx="731221" cy="0"/>
          </a:xfrm>
          <a:prstGeom prst="straightConnector1">
            <a:avLst/>
          </a:prstGeom>
          <a:noFill/>
          <a:ln cap="rnd" cmpd="sng" w="38100">
            <a:solidFill>
              <a:schemeClr val="accent2"/>
            </a:solidFill>
            <a:prstDash val="solid"/>
            <a:miter lim="800000"/>
            <a:headEnd len="sm" w="sm" type="none"/>
            <a:tailEnd len="sm" w="sm" type="none"/>
          </a:ln>
        </p:spPr>
      </p:cxnSp>
      <p:sp>
        <p:nvSpPr>
          <p:cNvPr id="239" name="Google Shape;239;p14"/>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0" name="Google Shape;240;p1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Text">
  <p:cSld name="Photo + Text">
    <p:bg>
      <p:bgPr>
        <a:solidFill>
          <a:schemeClr val="accent2"/>
        </a:solidFill>
      </p:bgPr>
    </p:bg>
    <p:spTree>
      <p:nvGrpSpPr>
        <p:cNvPr id="241" name="Shape 241"/>
        <p:cNvGrpSpPr/>
        <p:nvPr/>
      </p:nvGrpSpPr>
      <p:grpSpPr>
        <a:xfrm>
          <a:off x="0" y="0"/>
          <a:ext cx="0" cy="0"/>
          <a:chOff x="0" y="0"/>
          <a:chExt cx="0" cy="0"/>
        </a:xfrm>
      </p:grpSpPr>
      <p:sp>
        <p:nvSpPr>
          <p:cNvPr id="242" name="Google Shape;242;p15"/>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3" name="Google Shape;243;p15"/>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4" name="Google Shape;244;p15"/>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5" name="Google Shape;245;p15"/>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6" name="Google Shape;246;p15"/>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15"/>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48" name="Google Shape;248;p15"/>
          <p:cNvGrpSpPr/>
          <p:nvPr/>
        </p:nvGrpSpPr>
        <p:grpSpPr>
          <a:xfrm rot="-5400000">
            <a:off x="390304" y="-431739"/>
            <a:ext cx="757355" cy="863476"/>
            <a:chOff x="10431417" y="6819549"/>
            <a:chExt cx="3512798" cy="4005019"/>
          </a:xfrm>
        </p:grpSpPr>
        <p:sp>
          <p:nvSpPr>
            <p:cNvPr id="249" name="Google Shape;249;p15"/>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0" name="Google Shape;250;p15"/>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51" name="Google Shape;251;p15"/>
          <p:cNvGrpSpPr/>
          <p:nvPr/>
        </p:nvGrpSpPr>
        <p:grpSpPr>
          <a:xfrm>
            <a:off x="-1" y="1357409"/>
            <a:ext cx="12192001" cy="4846320"/>
            <a:chOff x="-1" y="1357409"/>
            <a:chExt cx="12192001" cy="4917518"/>
          </a:xfrm>
        </p:grpSpPr>
        <p:sp>
          <p:nvSpPr>
            <p:cNvPr id="252" name="Google Shape;252;p15"/>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15"/>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4" name="Google Shape;254;p15"/>
          <p:cNvSpPr txBox="1"/>
          <p:nvPr>
            <p:ph idx="1" type="body"/>
          </p:nvPr>
        </p:nvSpPr>
        <p:spPr>
          <a:xfrm>
            <a:off x="542094" y="4240093"/>
            <a:ext cx="94020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5" name="Google Shape;255;p15"/>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6" name="Google Shape;256;p15"/>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57" name="Google Shape;257;p15"/>
          <p:cNvSpPr/>
          <p:nvPr>
            <p:ph idx="2" type="pic"/>
          </p:nvPr>
        </p:nvSpPr>
        <p:spPr>
          <a:xfrm>
            <a:off x="-2" y="1352575"/>
            <a:ext cx="12192002" cy="2289897"/>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chemeClr val="accent2"/>
        </a:solidFill>
      </p:bgPr>
    </p:bg>
    <p:spTree>
      <p:nvGrpSpPr>
        <p:cNvPr id="258" name="Shape 258"/>
        <p:cNvGrpSpPr/>
        <p:nvPr/>
      </p:nvGrpSpPr>
      <p:grpSpPr>
        <a:xfrm>
          <a:off x="0" y="0"/>
          <a:ext cx="0" cy="0"/>
          <a:chOff x="0" y="0"/>
          <a:chExt cx="0" cy="0"/>
        </a:xfrm>
      </p:grpSpPr>
      <p:sp>
        <p:nvSpPr>
          <p:cNvPr id="259" name="Google Shape;259;p16"/>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0" name="Google Shape;260;p16"/>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1" name="Google Shape;261;p16"/>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2" name="Google Shape;262;p16"/>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3" name="Google Shape;263;p16"/>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4" name="Google Shape;264;p16"/>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65" name="Google Shape;265;p16"/>
          <p:cNvGrpSpPr/>
          <p:nvPr/>
        </p:nvGrpSpPr>
        <p:grpSpPr>
          <a:xfrm rot="-5400000">
            <a:off x="390304" y="-431739"/>
            <a:ext cx="757355" cy="863476"/>
            <a:chOff x="10431417" y="6819549"/>
            <a:chExt cx="3512798" cy="4005019"/>
          </a:xfrm>
        </p:grpSpPr>
        <p:sp>
          <p:nvSpPr>
            <p:cNvPr id="266" name="Google Shape;266;p16"/>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7" name="Google Shape;267;p16"/>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68" name="Google Shape;268;p16"/>
          <p:cNvGrpSpPr/>
          <p:nvPr/>
        </p:nvGrpSpPr>
        <p:grpSpPr>
          <a:xfrm>
            <a:off x="-1" y="1357409"/>
            <a:ext cx="12192001" cy="4846320"/>
            <a:chOff x="-1" y="1357409"/>
            <a:chExt cx="12192001" cy="4917518"/>
          </a:xfrm>
        </p:grpSpPr>
        <p:sp>
          <p:nvSpPr>
            <p:cNvPr id="269" name="Google Shape;269;p16"/>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16"/>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1" name="Google Shape;271;p16"/>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2" name="Google Shape;272;p16"/>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73" name="Google Shape;273;p16"/>
          <p:cNvSpPr/>
          <p:nvPr>
            <p:ph idx="2" type="pic"/>
          </p:nvPr>
        </p:nvSpPr>
        <p:spPr>
          <a:xfrm>
            <a:off x="4110087" y="1444649"/>
            <a:ext cx="7548513" cy="4579079"/>
          </a:xfrm>
          <a:prstGeom prst="rect">
            <a:avLst/>
          </a:prstGeom>
          <a:noFill/>
          <a:ln>
            <a:noFill/>
          </a:ln>
        </p:spPr>
      </p:sp>
      <p:sp>
        <p:nvSpPr>
          <p:cNvPr id="274" name="Google Shape;274;p16"/>
          <p:cNvSpPr txBox="1"/>
          <p:nvPr>
            <p:ph idx="1" type="body"/>
          </p:nvPr>
        </p:nvSpPr>
        <p:spPr>
          <a:xfrm>
            <a:off x="443366" y="1444649"/>
            <a:ext cx="3365063" cy="457907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Font typeface="Arial"/>
              <a:buNone/>
              <a:defRPr sz="1600">
                <a:solidFill>
                  <a:schemeClr val="lt1"/>
                </a:solidFill>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bg>
      <p:bgPr>
        <a:solidFill>
          <a:schemeClr val="accent2"/>
        </a:solidFill>
      </p:bgPr>
    </p:bg>
    <p:spTree>
      <p:nvGrpSpPr>
        <p:cNvPr id="275" name="Shape 275"/>
        <p:cNvGrpSpPr/>
        <p:nvPr/>
      </p:nvGrpSpPr>
      <p:grpSpPr>
        <a:xfrm>
          <a:off x="0" y="0"/>
          <a:ext cx="0" cy="0"/>
          <a:chOff x="0" y="0"/>
          <a:chExt cx="0" cy="0"/>
        </a:xfrm>
      </p:grpSpPr>
      <p:sp>
        <p:nvSpPr>
          <p:cNvPr id="276" name="Google Shape;276;p17"/>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17"/>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8" name="Google Shape;278;p17"/>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9" name="Google Shape;279;p17"/>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0" name="Google Shape;280;p17"/>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1" name="Google Shape;281;p17"/>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82" name="Google Shape;282;p17"/>
          <p:cNvGrpSpPr/>
          <p:nvPr/>
        </p:nvGrpSpPr>
        <p:grpSpPr>
          <a:xfrm rot="-5400000">
            <a:off x="390304" y="-431739"/>
            <a:ext cx="757355" cy="863476"/>
            <a:chOff x="10431417" y="6819549"/>
            <a:chExt cx="3512798" cy="4005019"/>
          </a:xfrm>
        </p:grpSpPr>
        <p:sp>
          <p:nvSpPr>
            <p:cNvPr id="283" name="Google Shape;283;p17"/>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17"/>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85" name="Google Shape;285;p17"/>
          <p:cNvGrpSpPr/>
          <p:nvPr/>
        </p:nvGrpSpPr>
        <p:grpSpPr>
          <a:xfrm>
            <a:off x="-1" y="1357409"/>
            <a:ext cx="12192001" cy="4846320"/>
            <a:chOff x="-1" y="1357409"/>
            <a:chExt cx="12192001" cy="4917518"/>
          </a:xfrm>
        </p:grpSpPr>
        <p:sp>
          <p:nvSpPr>
            <p:cNvPr id="286" name="Google Shape;286;p17"/>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7" name="Google Shape;287;p17"/>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88" name="Google Shape;288;p17"/>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7"/>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290" name="Google Shape;290;p17"/>
          <p:cNvSpPr txBox="1"/>
          <p:nvPr>
            <p:ph idx="1" type="body"/>
          </p:nvPr>
        </p:nvSpPr>
        <p:spPr>
          <a:xfrm>
            <a:off x="443366" y="1444649"/>
            <a:ext cx="3365063" cy="457907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Font typeface="Arial"/>
              <a:buNone/>
              <a:defRPr sz="1600">
                <a:solidFill>
                  <a:schemeClr val="lt1"/>
                </a:solidFill>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91" name="Google Shape;291;p17"/>
          <p:cNvSpPr txBox="1"/>
          <p:nvPr>
            <p:ph idx="2" type="body"/>
          </p:nvPr>
        </p:nvSpPr>
        <p:spPr>
          <a:xfrm>
            <a:off x="3964290" y="1444649"/>
            <a:ext cx="7694310" cy="457907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SzPts val="2400"/>
              <a:buChar char="•"/>
              <a:defRPr sz="2400">
                <a:solidFill>
                  <a:schemeClr val="lt1"/>
                </a:solidFill>
              </a:defRPr>
            </a:lvl1pPr>
            <a:lvl2pPr indent="-355600" lvl="1" marL="914400" algn="l">
              <a:lnSpc>
                <a:spcPct val="90000"/>
              </a:lnSpc>
              <a:spcBef>
                <a:spcPts val="500"/>
              </a:spcBef>
              <a:spcAft>
                <a:spcPts val="0"/>
              </a:spcAft>
              <a:buSzPts val="2000"/>
              <a:buChar char="•"/>
              <a:defRPr sz="2000">
                <a:solidFill>
                  <a:schemeClr val="lt1"/>
                </a:solidFill>
              </a:defRPr>
            </a:lvl2pPr>
            <a:lvl3pPr indent="-342900" lvl="2" marL="1371600" algn="l">
              <a:lnSpc>
                <a:spcPct val="90000"/>
              </a:lnSpc>
              <a:spcBef>
                <a:spcPts val="500"/>
              </a:spcBef>
              <a:spcAft>
                <a:spcPts val="0"/>
              </a:spcAft>
              <a:buSzPts val="1800"/>
              <a:buChar char="•"/>
              <a:defRPr sz="1800">
                <a:solidFill>
                  <a:schemeClr val="lt1"/>
                </a:solidFill>
              </a:defRPr>
            </a:lvl3pPr>
            <a:lvl4pPr indent="-330200" lvl="3" marL="1828800" algn="l">
              <a:lnSpc>
                <a:spcPct val="90000"/>
              </a:lnSpc>
              <a:spcBef>
                <a:spcPts val="500"/>
              </a:spcBef>
              <a:spcAft>
                <a:spcPts val="0"/>
              </a:spcAft>
              <a:buSzPts val="1600"/>
              <a:buChar char="•"/>
              <a:defRPr sz="1600">
                <a:solidFill>
                  <a:schemeClr val="lt1"/>
                </a:solidFill>
              </a:defRPr>
            </a:lvl4pPr>
            <a:lvl5pPr indent="-330200" lvl="4" marL="2286000" algn="l">
              <a:lnSpc>
                <a:spcPct val="90000"/>
              </a:lnSpc>
              <a:spcBef>
                <a:spcPts val="500"/>
              </a:spcBef>
              <a:spcAft>
                <a:spcPts val="0"/>
              </a:spcAft>
              <a:buSzPts val="1600"/>
              <a:buChar char="•"/>
              <a:defRPr sz="1600">
                <a:solidFill>
                  <a:schemeClr val="lt1"/>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92" name="Shape 292"/>
        <p:cNvGrpSpPr/>
        <p:nvPr/>
      </p:nvGrpSpPr>
      <p:grpSpPr>
        <a:xfrm>
          <a:off x="0" y="0"/>
          <a:ext cx="0" cy="0"/>
          <a:chOff x="0" y="0"/>
          <a:chExt cx="0" cy="0"/>
        </a:xfrm>
      </p:grpSpPr>
      <p:sp>
        <p:nvSpPr>
          <p:cNvPr id="293" name="Google Shape;293;p18"/>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18"/>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18"/>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6" name="Google Shape;296;p18"/>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7" name="Google Shape;297;p18"/>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98" name="Google Shape;298;p18"/>
          <p:cNvGrpSpPr/>
          <p:nvPr/>
        </p:nvGrpSpPr>
        <p:grpSpPr>
          <a:xfrm rot="-5400000">
            <a:off x="390304" y="-431739"/>
            <a:ext cx="757355" cy="863476"/>
            <a:chOff x="10431417" y="6819549"/>
            <a:chExt cx="3512798" cy="4005019"/>
          </a:xfrm>
        </p:grpSpPr>
        <p:sp>
          <p:nvSpPr>
            <p:cNvPr id="299" name="Google Shape;299;p18"/>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0" name="Google Shape;300;p18"/>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01" name="Google Shape;301;p18"/>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2" name="Google Shape;302;p18"/>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2">
  <p:cSld name="Thank You 2">
    <p:spTree>
      <p:nvGrpSpPr>
        <p:cNvPr id="303" name="Shape 303"/>
        <p:cNvGrpSpPr/>
        <p:nvPr/>
      </p:nvGrpSpPr>
      <p:grpSpPr>
        <a:xfrm>
          <a:off x="0" y="0"/>
          <a:ext cx="0" cy="0"/>
          <a:chOff x="0" y="0"/>
          <a:chExt cx="0" cy="0"/>
        </a:xfrm>
      </p:grpSpPr>
      <p:sp>
        <p:nvSpPr>
          <p:cNvPr id="304" name="Google Shape;304;p19"/>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5" name="Google Shape;305;p19"/>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19"/>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19"/>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19"/>
          <p:cNvSpPr txBox="1"/>
          <p:nvPr>
            <p:ph type="ctrTitle"/>
          </p:nvPr>
        </p:nvSpPr>
        <p:spPr>
          <a:xfrm>
            <a:off x="6360242" y="3429000"/>
            <a:ext cx="4945598" cy="124358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9" name="Google Shape;309;p19"/>
          <p:cNvSpPr/>
          <p:nvPr/>
        </p:nvSpPr>
        <p:spPr>
          <a:xfrm rot="-8100000">
            <a:off x="-729899" y="-1215856"/>
            <a:ext cx="6043521" cy="8427077"/>
          </a:xfrm>
          <a:custGeom>
            <a:rect b="b" l="l" r="r" t="t"/>
            <a:pathLst>
              <a:path extrusionOk="0" h="8427077" w="6043521">
                <a:moveTo>
                  <a:pt x="6043521" y="4267535"/>
                </a:moveTo>
                <a:lnTo>
                  <a:pt x="1883979" y="8427077"/>
                </a:lnTo>
                <a:lnTo>
                  <a:pt x="0" y="8427077"/>
                </a:lnTo>
                <a:lnTo>
                  <a:pt x="0" y="1775986"/>
                </a:lnTo>
                <a:lnTo>
                  <a:pt x="1775985"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0" name="Google Shape;310;p19"/>
          <p:cNvSpPr/>
          <p:nvPr/>
        </p:nvSpPr>
        <p:spPr>
          <a:xfrm rot="-8100000">
            <a:off x="-1145231" y="-2123853"/>
            <a:ext cx="6043521" cy="9008880"/>
          </a:xfrm>
          <a:custGeom>
            <a:rect b="b" l="l" r="r" t="t"/>
            <a:pathLst>
              <a:path extrusionOk="0" h="9008880" w="6043521">
                <a:moveTo>
                  <a:pt x="6043521" y="4849338"/>
                </a:moveTo>
                <a:lnTo>
                  <a:pt x="1883979" y="9008880"/>
                </a:lnTo>
                <a:lnTo>
                  <a:pt x="0" y="9008880"/>
                </a:lnTo>
                <a:lnTo>
                  <a:pt x="0" y="1194182"/>
                </a:lnTo>
                <a:lnTo>
                  <a:pt x="1194182"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19"/>
          <p:cNvSpPr/>
          <p:nvPr/>
        </p:nvSpPr>
        <p:spPr>
          <a:xfrm flipH="1" rot="-2700000">
            <a:off x="-2681153" y="-465959"/>
            <a:ext cx="8639119" cy="5739762"/>
          </a:xfrm>
          <a:custGeom>
            <a:rect b="b" l="l" r="r" t="t"/>
            <a:pathLst>
              <a:path extrusionOk="0" h="5739762" w="8639119">
                <a:moveTo>
                  <a:pt x="3789781" y="0"/>
                </a:moveTo>
                <a:lnTo>
                  <a:pt x="0" y="3789782"/>
                </a:lnTo>
                <a:lnTo>
                  <a:pt x="0" y="5739761"/>
                </a:lnTo>
                <a:lnTo>
                  <a:pt x="7748695" y="5739762"/>
                </a:lnTo>
                <a:lnTo>
                  <a:pt x="8639119" y="4849338"/>
                </a:lnTo>
                <a:close/>
              </a:path>
            </a:pathLst>
          </a:custGeom>
          <a:solidFill>
            <a:srgbClr val="003252">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5" name="Shape 45"/>
        <p:cNvGrpSpPr/>
        <p:nvPr/>
      </p:nvGrpSpPr>
      <p:grpSpPr>
        <a:xfrm>
          <a:off x="0" y="0"/>
          <a:ext cx="0" cy="0"/>
          <a:chOff x="0" y="0"/>
          <a:chExt cx="0" cy="0"/>
        </a:xfrm>
      </p:grpSpPr>
      <p:sp>
        <p:nvSpPr>
          <p:cNvPr id="46" name="Google Shape;46;p3"/>
          <p:cNvSpPr/>
          <p:nvPr/>
        </p:nvSpPr>
        <p:spPr>
          <a:xfrm>
            <a:off x="0" y="0"/>
            <a:ext cx="12192000" cy="6858000"/>
          </a:xfrm>
          <a:prstGeom prst="rect">
            <a:avLst/>
          </a:prstGeom>
          <a:solidFill>
            <a:srgbClr val="0C43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 name="Google Shape;47;p3"/>
          <p:cNvSpPr/>
          <p:nvPr/>
        </p:nvSpPr>
        <p:spPr>
          <a:xfrm>
            <a:off x="0" y="0"/>
            <a:ext cx="12192000" cy="6862745"/>
          </a:xfrm>
          <a:custGeom>
            <a:rect b="b" l="l" r="r" t="t"/>
            <a:pathLst>
              <a:path extrusionOk="0" h="6849743" w="12192000">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 name="Google Shape;48;p3"/>
          <p:cNvSpPr/>
          <p:nvPr/>
        </p:nvSpPr>
        <p:spPr>
          <a:xfrm flipH="1" rot="5400000">
            <a:off x="2626805" y="-2626805"/>
            <a:ext cx="6862743"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 name="Google Shape;49;p3"/>
          <p:cNvSpPr/>
          <p:nvPr/>
        </p:nvSpPr>
        <p:spPr>
          <a:xfrm flipH="1" rot="-5400000">
            <a:off x="5851010" y="-10649"/>
            <a:ext cx="6326154" cy="6347453"/>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 name="Google Shape;50;p3"/>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 name="Google Shape;51;p3"/>
          <p:cNvSpPr/>
          <p:nvPr/>
        </p:nvSpPr>
        <p:spPr>
          <a:xfrm rot="2700000">
            <a:off x="9668984" y="1404392"/>
            <a:ext cx="4406148" cy="5299239"/>
          </a:xfrm>
          <a:custGeom>
            <a:rect b="b" l="l" r="r" t="t"/>
            <a:pathLst>
              <a:path extrusionOk="0" h="5299239" w="4406148">
                <a:moveTo>
                  <a:pt x="0" y="0"/>
                </a:moveTo>
                <a:lnTo>
                  <a:pt x="4406148" y="4406147"/>
                </a:lnTo>
                <a:lnTo>
                  <a:pt x="3513056" y="5299239"/>
                </a:lnTo>
                <a:lnTo>
                  <a:pt x="1" y="5299239"/>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 name="Google Shape;52;p3"/>
          <p:cNvSpPr/>
          <p:nvPr/>
        </p:nvSpPr>
        <p:spPr>
          <a:xfrm flipH="1" rot="8100000">
            <a:off x="9583575" y="1088097"/>
            <a:ext cx="5072180" cy="4843502"/>
          </a:xfrm>
          <a:custGeom>
            <a:rect b="b" l="l" r="r" t="t"/>
            <a:pathLst>
              <a:path extrusionOk="0" h="4843502" w="5072180">
                <a:moveTo>
                  <a:pt x="5072180" y="4843501"/>
                </a:moveTo>
                <a:lnTo>
                  <a:pt x="228679" y="0"/>
                </a:lnTo>
                <a:lnTo>
                  <a:pt x="1" y="228678"/>
                </a:lnTo>
                <a:lnTo>
                  <a:pt x="0" y="4843502"/>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 name="Google Shape;53;p3"/>
          <p:cNvSpPr/>
          <p:nvPr/>
        </p:nvSpPr>
        <p:spPr>
          <a:xfrm rot="2700000">
            <a:off x="11438585" y="5665752"/>
            <a:ext cx="877778" cy="1755556"/>
          </a:xfrm>
          <a:custGeom>
            <a:rect b="b" l="l" r="r" t="t"/>
            <a:pathLst>
              <a:path extrusionOk="0" h="1755556" w="877778">
                <a:moveTo>
                  <a:pt x="0" y="0"/>
                </a:moveTo>
                <a:lnTo>
                  <a:pt x="877778" y="877778"/>
                </a:lnTo>
                <a:lnTo>
                  <a:pt x="0" y="1755556"/>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4" name="Google Shape;54;p3"/>
          <p:cNvSpPr/>
          <p:nvPr/>
        </p:nvSpPr>
        <p:spPr>
          <a:xfrm flipH="1" rot="8100000">
            <a:off x="10582265" y="5841410"/>
            <a:ext cx="2372348" cy="1186174"/>
          </a:xfrm>
          <a:custGeom>
            <a:rect b="b" l="l" r="r" t="t"/>
            <a:pathLst>
              <a:path extrusionOk="0" h="1186174" w="2372348">
                <a:moveTo>
                  <a:pt x="2372348" y="1186174"/>
                </a:moveTo>
                <a:lnTo>
                  <a:pt x="1186174" y="0"/>
                </a:lnTo>
                <a:lnTo>
                  <a:pt x="0" y="1186174"/>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55" name="Google Shape;55;p3"/>
          <p:cNvGrpSpPr/>
          <p:nvPr/>
        </p:nvGrpSpPr>
        <p:grpSpPr>
          <a:xfrm rot="-5400000">
            <a:off x="115697" y="-1233313"/>
            <a:ext cx="2166577" cy="2458370"/>
            <a:chOff x="10225382" y="6572118"/>
            <a:chExt cx="3924857" cy="4453454"/>
          </a:xfrm>
        </p:grpSpPr>
        <p:sp>
          <p:nvSpPr>
            <p:cNvPr id="56" name="Google Shape;56;p3"/>
            <p:cNvSpPr/>
            <p:nvPr/>
          </p:nvSpPr>
          <p:spPr>
            <a:xfrm rot="2700000">
              <a:off x="10800164" y="7675497"/>
              <a:ext cx="2775293" cy="2775293"/>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7" name="Google Shape;57;p3"/>
            <p:cNvSpPr/>
            <p:nvPr/>
          </p:nvSpPr>
          <p:spPr>
            <a:xfrm flipH="1" rot="8100000">
              <a:off x="10811837" y="7142066"/>
              <a:ext cx="2751954" cy="275195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58" name="Google Shape;58;p3"/>
          <p:cNvGrpSpPr/>
          <p:nvPr/>
        </p:nvGrpSpPr>
        <p:grpSpPr>
          <a:xfrm rot="-5400000">
            <a:off x="1826158" y="-663912"/>
            <a:ext cx="1157389" cy="1319566"/>
            <a:chOff x="10431417" y="6819549"/>
            <a:chExt cx="3512798" cy="4005019"/>
          </a:xfrm>
        </p:grpSpPr>
        <p:sp>
          <p:nvSpPr>
            <p:cNvPr id="59" name="Google Shape;59;p3"/>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0" name="Google Shape;60;p3"/>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61" name="Google Shape;61;p3"/>
          <p:cNvSpPr txBox="1"/>
          <p:nvPr>
            <p:ph idx="1" type="body"/>
          </p:nvPr>
        </p:nvSpPr>
        <p:spPr>
          <a:xfrm>
            <a:off x="831850" y="4754880"/>
            <a:ext cx="6803136" cy="3657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3"/>
          <p:cNvSpPr txBox="1"/>
          <p:nvPr>
            <p:ph type="title"/>
          </p:nvPr>
        </p:nvSpPr>
        <p:spPr>
          <a:xfrm>
            <a:off x="832104" y="3886200"/>
            <a:ext cx="7781544" cy="8590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 Section Header" type="secHead">
  <p:cSld name="SECTION_HEADER">
    <p:spTree>
      <p:nvGrpSpPr>
        <p:cNvPr id="64" name="Shape 64"/>
        <p:cNvGrpSpPr/>
        <p:nvPr/>
      </p:nvGrpSpPr>
      <p:grpSpPr>
        <a:xfrm>
          <a:off x="0" y="0"/>
          <a:ext cx="0" cy="0"/>
          <a:chOff x="0" y="0"/>
          <a:chExt cx="0" cy="0"/>
        </a:xfrm>
      </p:grpSpPr>
      <p:sp>
        <p:nvSpPr>
          <p:cNvPr id="65" name="Google Shape;65;p4"/>
          <p:cNvSpPr/>
          <p:nvPr/>
        </p:nvSpPr>
        <p:spPr>
          <a:xfrm>
            <a:off x="0" y="0"/>
            <a:ext cx="12192000" cy="6858000"/>
          </a:xfrm>
          <a:prstGeom prst="rect">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6" name="Google Shape;66;p4"/>
          <p:cNvSpPr/>
          <p:nvPr/>
        </p:nvSpPr>
        <p:spPr>
          <a:xfrm flipH="1" rot="5400000">
            <a:off x="2855762" y="-2473495"/>
            <a:ext cx="6862743" cy="11809733"/>
          </a:xfrm>
          <a:custGeom>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7" name="Google Shape;67;p4"/>
          <p:cNvSpPr/>
          <p:nvPr/>
        </p:nvSpPr>
        <p:spPr>
          <a:xfrm flipH="1" rot="5400000">
            <a:off x="2626806" y="-2626805"/>
            <a:ext cx="6862743"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8" name="Google Shape;68;p4"/>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69" name="Google Shape;69;p4"/>
          <p:cNvGrpSpPr/>
          <p:nvPr/>
        </p:nvGrpSpPr>
        <p:grpSpPr>
          <a:xfrm>
            <a:off x="9141047" y="1176875"/>
            <a:ext cx="5836234" cy="5812372"/>
            <a:chOff x="8440685" y="4125"/>
            <a:chExt cx="7184703" cy="7155327"/>
          </a:xfrm>
        </p:grpSpPr>
        <p:sp>
          <p:nvSpPr>
            <p:cNvPr id="70" name="Google Shape;70;p4"/>
            <p:cNvSpPr/>
            <p:nvPr/>
          </p:nvSpPr>
          <p:spPr>
            <a:xfrm rot="2700000">
              <a:off x="9668983" y="1078460"/>
              <a:ext cx="4406148" cy="5299239"/>
            </a:xfrm>
            <a:custGeom>
              <a:rect b="b" l="l" r="r" t="t"/>
              <a:pathLst>
                <a:path extrusionOk="0" h="5299239" w="4406148">
                  <a:moveTo>
                    <a:pt x="0" y="0"/>
                  </a:moveTo>
                  <a:lnTo>
                    <a:pt x="4406148" y="4406147"/>
                  </a:lnTo>
                  <a:lnTo>
                    <a:pt x="3513056" y="5299239"/>
                  </a:lnTo>
                  <a:lnTo>
                    <a:pt x="1" y="5299239"/>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1" name="Google Shape;71;p4"/>
            <p:cNvSpPr/>
            <p:nvPr/>
          </p:nvSpPr>
          <p:spPr>
            <a:xfrm flipH="1" rot="8100000">
              <a:off x="9583575" y="1088097"/>
              <a:ext cx="5072180" cy="4843502"/>
            </a:xfrm>
            <a:custGeom>
              <a:rect b="b" l="l" r="r" t="t"/>
              <a:pathLst>
                <a:path extrusionOk="0" h="4843502" w="5072180">
                  <a:moveTo>
                    <a:pt x="5072180" y="4843501"/>
                  </a:moveTo>
                  <a:lnTo>
                    <a:pt x="228679" y="0"/>
                  </a:lnTo>
                  <a:lnTo>
                    <a:pt x="1" y="228678"/>
                  </a:lnTo>
                  <a:lnTo>
                    <a:pt x="0" y="4843502"/>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72" name="Google Shape;72;p4"/>
          <p:cNvSpPr/>
          <p:nvPr/>
        </p:nvSpPr>
        <p:spPr>
          <a:xfrm rot="2700000">
            <a:off x="11438585" y="5665752"/>
            <a:ext cx="877778" cy="1755556"/>
          </a:xfrm>
          <a:custGeom>
            <a:rect b="b" l="l" r="r" t="t"/>
            <a:pathLst>
              <a:path extrusionOk="0" h="1755556" w="877778">
                <a:moveTo>
                  <a:pt x="0" y="0"/>
                </a:moveTo>
                <a:lnTo>
                  <a:pt x="877778" y="877778"/>
                </a:lnTo>
                <a:lnTo>
                  <a:pt x="0" y="1755556"/>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3" name="Google Shape;73;p4"/>
          <p:cNvSpPr/>
          <p:nvPr/>
        </p:nvSpPr>
        <p:spPr>
          <a:xfrm flipH="1" rot="8100000">
            <a:off x="10582265" y="5841410"/>
            <a:ext cx="2372348" cy="1186174"/>
          </a:xfrm>
          <a:custGeom>
            <a:rect b="b" l="l" r="r" t="t"/>
            <a:pathLst>
              <a:path extrusionOk="0" h="1186174" w="2372348">
                <a:moveTo>
                  <a:pt x="2372348" y="1186174"/>
                </a:moveTo>
                <a:lnTo>
                  <a:pt x="1186174" y="0"/>
                </a:lnTo>
                <a:lnTo>
                  <a:pt x="0" y="1186174"/>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74" name="Google Shape;74;p4"/>
          <p:cNvGrpSpPr/>
          <p:nvPr/>
        </p:nvGrpSpPr>
        <p:grpSpPr>
          <a:xfrm flipH="1" rot="-5400000">
            <a:off x="9696647" y="6040936"/>
            <a:ext cx="1488421" cy="1643561"/>
            <a:chOff x="10225384" y="6572118"/>
            <a:chExt cx="3924856" cy="4333945"/>
          </a:xfrm>
        </p:grpSpPr>
        <p:sp>
          <p:nvSpPr>
            <p:cNvPr id="75" name="Google Shape;75;p4"/>
            <p:cNvSpPr/>
            <p:nvPr/>
          </p:nvSpPr>
          <p:spPr>
            <a:xfrm rot="2700000">
              <a:off x="10800166" y="7555988"/>
              <a:ext cx="2775292" cy="2775293"/>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6" name="Google Shape;76;p4"/>
            <p:cNvSpPr/>
            <p:nvPr/>
          </p:nvSpPr>
          <p:spPr>
            <a:xfrm flipH="1" rot="8100000">
              <a:off x="10811837" y="7142066"/>
              <a:ext cx="2751954" cy="2751955"/>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77" name="Google Shape;77;p4"/>
          <p:cNvSpPr txBox="1"/>
          <p:nvPr>
            <p:ph type="title"/>
          </p:nvPr>
        </p:nvSpPr>
        <p:spPr>
          <a:xfrm>
            <a:off x="832104" y="3886200"/>
            <a:ext cx="7781544" cy="8590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
          <p:cNvSpPr txBox="1"/>
          <p:nvPr>
            <p:ph idx="1" type="body"/>
          </p:nvPr>
        </p:nvSpPr>
        <p:spPr>
          <a:xfrm>
            <a:off x="831850" y="4754880"/>
            <a:ext cx="6803136" cy="36576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solidFill>
                  <a:srgbClr val="B9E4FE"/>
                </a:solidFill>
                <a:latin typeface="Arial"/>
                <a:ea typeface="Arial"/>
                <a:cs typeface="Arial"/>
                <a:sym typeface="Aria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Title + Text">
    <p:bg>
      <p:bgPr>
        <a:solidFill>
          <a:schemeClr val="accent2"/>
        </a:solidFill>
      </p:bgPr>
    </p:bg>
    <p:spTree>
      <p:nvGrpSpPr>
        <p:cNvPr id="80" name="Shape 80"/>
        <p:cNvGrpSpPr/>
        <p:nvPr/>
      </p:nvGrpSpPr>
      <p:grpSpPr>
        <a:xfrm>
          <a:off x="0" y="0"/>
          <a:ext cx="0" cy="0"/>
          <a:chOff x="0" y="0"/>
          <a:chExt cx="0" cy="0"/>
        </a:xfrm>
      </p:grpSpPr>
      <p:sp>
        <p:nvSpPr>
          <p:cNvPr id="81" name="Google Shape;81;p5"/>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2" name="Google Shape;82;p5"/>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3" name="Google Shape;83;p5"/>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4" name="Google Shape;84;p5"/>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5"/>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grpSp>
        <p:nvGrpSpPr>
          <p:cNvPr id="86" name="Google Shape;86;p5"/>
          <p:cNvGrpSpPr/>
          <p:nvPr/>
        </p:nvGrpSpPr>
        <p:grpSpPr>
          <a:xfrm rot="-5400000">
            <a:off x="390304" y="-431739"/>
            <a:ext cx="757355" cy="863476"/>
            <a:chOff x="10431417" y="6819549"/>
            <a:chExt cx="3512798" cy="4005019"/>
          </a:xfrm>
        </p:grpSpPr>
        <p:sp>
          <p:nvSpPr>
            <p:cNvPr id="87" name="Google Shape;87;p5"/>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5"/>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89" name="Google Shape;89;p5"/>
          <p:cNvSpPr txBox="1"/>
          <p:nvPr>
            <p:ph idx="1" type="body"/>
          </p:nvPr>
        </p:nvSpPr>
        <p:spPr>
          <a:xfrm>
            <a:off x="444500" y="1625385"/>
            <a:ext cx="6718300" cy="4093243"/>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600"/>
              </a:spcBef>
              <a:spcAft>
                <a:spcPts val="0"/>
              </a:spcAft>
              <a:buSzPts val="1600"/>
              <a:buChar char="•"/>
              <a:defRPr sz="1600">
                <a:solidFill>
                  <a:schemeClr val="lt1"/>
                </a:solidFill>
                <a:latin typeface="Arial"/>
                <a:ea typeface="Arial"/>
                <a:cs typeface="Arial"/>
                <a:sym typeface="Arial"/>
              </a:defRPr>
            </a:lvl1pPr>
            <a:lvl2pPr indent="-317500" lvl="1" marL="914400" algn="l">
              <a:lnSpc>
                <a:spcPct val="100000"/>
              </a:lnSpc>
              <a:spcBef>
                <a:spcPts val="600"/>
              </a:spcBef>
              <a:spcAft>
                <a:spcPts val="0"/>
              </a:spcAft>
              <a:buSzPts val="1400"/>
              <a:buChar char="•"/>
              <a:defRPr sz="1400">
                <a:solidFill>
                  <a:schemeClr val="lt1"/>
                </a:solidFill>
                <a:latin typeface="Arial"/>
                <a:ea typeface="Arial"/>
                <a:cs typeface="Arial"/>
                <a:sym typeface="Arial"/>
              </a:defRPr>
            </a:lvl2pPr>
            <a:lvl3pPr indent="-304800" lvl="2" marL="1371600" algn="l">
              <a:lnSpc>
                <a:spcPct val="100000"/>
              </a:lnSpc>
              <a:spcBef>
                <a:spcPts val="600"/>
              </a:spcBef>
              <a:spcAft>
                <a:spcPts val="0"/>
              </a:spcAft>
              <a:buSzPts val="1200"/>
              <a:buChar char="•"/>
              <a:defRPr sz="12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chemeClr val="accent2"/>
        </a:solidFill>
      </p:bgPr>
    </p:bg>
    <p:spTree>
      <p:nvGrpSpPr>
        <p:cNvPr id="90" name="Shape 90"/>
        <p:cNvGrpSpPr/>
        <p:nvPr/>
      </p:nvGrpSpPr>
      <p:grpSpPr>
        <a:xfrm>
          <a:off x="0" y="0"/>
          <a:ext cx="0" cy="0"/>
          <a:chOff x="0" y="0"/>
          <a:chExt cx="0" cy="0"/>
        </a:xfrm>
      </p:grpSpPr>
      <p:sp>
        <p:nvSpPr>
          <p:cNvPr id="91" name="Google Shape;91;p6"/>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6"/>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 name="Google Shape;93;p6"/>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4" name="Google Shape;94;p6"/>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5" name="Google Shape;95;p6"/>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6" name="Google Shape;96;p6"/>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97" name="Google Shape;97;p6"/>
          <p:cNvGrpSpPr/>
          <p:nvPr/>
        </p:nvGrpSpPr>
        <p:grpSpPr>
          <a:xfrm rot="-5400000">
            <a:off x="390304" y="-431739"/>
            <a:ext cx="757355" cy="863476"/>
            <a:chOff x="10431417" y="6819549"/>
            <a:chExt cx="3512798" cy="4005019"/>
          </a:xfrm>
        </p:grpSpPr>
        <p:sp>
          <p:nvSpPr>
            <p:cNvPr id="98" name="Google Shape;98;p6"/>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9" name="Google Shape;99;p6"/>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00" name="Google Shape;100;p6"/>
          <p:cNvGrpSpPr/>
          <p:nvPr/>
        </p:nvGrpSpPr>
        <p:grpSpPr>
          <a:xfrm>
            <a:off x="-1" y="1357409"/>
            <a:ext cx="12192001" cy="4846320"/>
            <a:chOff x="-1" y="1357409"/>
            <a:chExt cx="12192001" cy="4917518"/>
          </a:xfrm>
        </p:grpSpPr>
        <p:sp>
          <p:nvSpPr>
            <p:cNvPr id="101" name="Google Shape;101;p6"/>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2" name="Google Shape;102;p6"/>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03" name="Google Shape;103;p6"/>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4" name="Google Shape;104;p6"/>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chemeClr val="lt1"/>
                </a:solidFill>
                <a:latin typeface="Oswald"/>
                <a:ea typeface="Oswald"/>
                <a:cs typeface="Oswald"/>
                <a:sym typeface="Oswald"/>
              </a:defRPr>
            </a:lvl1pPr>
            <a:lvl2pPr indent="0" lvl="1" marL="0" algn="r">
              <a:spcBef>
                <a:spcPts val="0"/>
              </a:spcBef>
              <a:buNone/>
              <a:defRPr b="0" i="0" sz="1000" u="none" cap="none" strike="noStrike">
                <a:solidFill>
                  <a:schemeClr val="lt1"/>
                </a:solidFill>
                <a:latin typeface="Oswald"/>
                <a:ea typeface="Oswald"/>
                <a:cs typeface="Oswald"/>
                <a:sym typeface="Oswald"/>
              </a:defRPr>
            </a:lvl2pPr>
            <a:lvl3pPr indent="0" lvl="2" marL="0" algn="r">
              <a:spcBef>
                <a:spcPts val="0"/>
              </a:spcBef>
              <a:buNone/>
              <a:defRPr b="0" i="0" sz="1000" u="none" cap="none" strike="noStrike">
                <a:solidFill>
                  <a:schemeClr val="lt1"/>
                </a:solidFill>
                <a:latin typeface="Oswald"/>
                <a:ea typeface="Oswald"/>
                <a:cs typeface="Oswald"/>
                <a:sym typeface="Oswald"/>
              </a:defRPr>
            </a:lvl3pPr>
            <a:lvl4pPr indent="0" lvl="3" marL="0" algn="r">
              <a:spcBef>
                <a:spcPts val="0"/>
              </a:spcBef>
              <a:buNone/>
              <a:defRPr b="0" i="0" sz="1000" u="none" cap="none" strike="noStrike">
                <a:solidFill>
                  <a:schemeClr val="lt1"/>
                </a:solidFill>
                <a:latin typeface="Oswald"/>
                <a:ea typeface="Oswald"/>
                <a:cs typeface="Oswald"/>
                <a:sym typeface="Oswald"/>
              </a:defRPr>
            </a:lvl4pPr>
            <a:lvl5pPr indent="0" lvl="4" marL="0" algn="r">
              <a:spcBef>
                <a:spcPts val="0"/>
              </a:spcBef>
              <a:buNone/>
              <a:defRPr b="0" i="0" sz="1000" u="none" cap="none" strike="noStrike">
                <a:solidFill>
                  <a:schemeClr val="lt1"/>
                </a:solidFill>
                <a:latin typeface="Oswald"/>
                <a:ea typeface="Oswald"/>
                <a:cs typeface="Oswald"/>
                <a:sym typeface="Oswald"/>
              </a:defRPr>
            </a:lvl5pPr>
            <a:lvl6pPr indent="0" lvl="5" marL="0" algn="r">
              <a:spcBef>
                <a:spcPts val="0"/>
              </a:spcBef>
              <a:buNone/>
              <a:defRPr b="0" i="0" sz="1000" u="none" cap="none" strike="noStrike">
                <a:solidFill>
                  <a:schemeClr val="lt1"/>
                </a:solidFill>
                <a:latin typeface="Oswald"/>
                <a:ea typeface="Oswald"/>
                <a:cs typeface="Oswald"/>
                <a:sym typeface="Oswald"/>
              </a:defRPr>
            </a:lvl6pPr>
            <a:lvl7pPr indent="0" lvl="6" marL="0" algn="r">
              <a:spcBef>
                <a:spcPts val="0"/>
              </a:spcBef>
              <a:buNone/>
              <a:defRPr b="0" i="0" sz="1000" u="none" cap="none" strike="noStrike">
                <a:solidFill>
                  <a:schemeClr val="lt1"/>
                </a:solidFill>
                <a:latin typeface="Oswald"/>
                <a:ea typeface="Oswald"/>
                <a:cs typeface="Oswald"/>
                <a:sym typeface="Oswald"/>
              </a:defRPr>
            </a:lvl7pPr>
            <a:lvl8pPr indent="0" lvl="7" marL="0" algn="r">
              <a:spcBef>
                <a:spcPts val="0"/>
              </a:spcBef>
              <a:buNone/>
              <a:defRPr b="0" i="0" sz="1000" u="none" cap="none" strike="noStrike">
                <a:solidFill>
                  <a:schemeClr val="lt1"/>
                </a:solidFill>
                <a:latin typeface="Oswald"/>
                <a:ea typeface="Oswald"/>
                <a:cs typeface="Oswald"/>
                <a:sym typeface="Oswald"/>
              </a:defRPr>
            </a:lvl8pPr>
            <a:lvl9pPr indent="0" lvl="8" marL="0" algn="r">
              <a:spcBef>
                <a:spcPts val="0"/>
              </a:spcBef>
              <a:buNone/>
              <a:defRPr b="0" i="0" sz="1000" u="none" cap="none" strike="noStrike">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p6"/>
          <p:cNvSpPr txBox="1"/>
          <p:nvPr>
            <p:ph idx="1" type="body"/>
          </p:nvPr>
        </p:nvSpPr>
        <p:spPr>
          <a:xfrm>
            <a:off x="444500" y="1681163"/>
            <a:ext cx="5157787"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SzPts val="2000"/>
              <a:buFont typeface="Arial"/>
              <a:buNone/>
              <a:defRPr b="1" sz="2000">
                <a:solidFill>
                  <a:schemeClr val="lt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6" name="Google Shape;106;p6"/>
          <p:cNvSpPr txBox="1"/>
          <p:nvPr>
            <p:ph idx="2" type="body"/>
          </p:nvPr>
        </p:nvSpPr>
        <p:spPr>
          <a:xfrm>
            <a:off x="6500812" y="1681163"/>
            <a:ext cx="5157788" cy="82391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SzPts val="2000"/>
              <a:buFont typeface="Arial"/>
              <a:buNone/>
              <a:defRPr b="1" sz="2000">
                <a:solidFill>
                  <a:schemeClr val="lt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7" name="Google Shape;107;p6"/>
          <p:cNvSpPr txBox="1"/>
          <p:nvPr>
            <p:ph idx="3" type="body"/>
          </p:nvPr>
        </p:nvSpPr>
        <p:spPr>
          <a:xfrm>
            <a:off x="444500"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solidFill>
                  <a:schemeClr val="lt1"/>
                </a:solidFill>
              </a:defRPr>
            </a:lvl1pPr>
            <a:lvl2pPr indent="-330200" lvl="1" marL="914400" algn="l">
              <a:lnSpc>
                <a:spcPct val="90000"/>
              </a:lnSpc>
              <a:spcBef>
                <a:spcPts val="500"/>
              </a:spcBef>
              <a:spcAft>
                <a:spcPts val="0"/>
              </a:spcAft>
              <a:buSzPts val="1600"/>
              <a:buChar char="•"/>
              <a:defRPr sz="1600">
                <a:solidFill>
                  <a:schemeClr val="lt1"/>
                </a:solidFill>
              </a:defRPr>
            </a:lvl2pPr>
            <a:lvl3pPr indent="-317500" lvl="2" marL="1371600" algn="l">
              <a:lnSpc>
                <a:spcPct val="90000"/>
              </a:lnSpc>
              <a:spcBef>
                <a:spcPts val="500"/>
              </a:spcBef>
              <a:spcAft>
                <a:spcPts val="0"/>
              </a:spcAft>
              <a:buSzPts val="1400"/>
              <a:buChar char="•"/>
              <a:defRPr sz="1400">
                <a:solidFill>
                  <a:schemeClr val="lt1"/>
                </a:solidFill>
              </a:defRPr>
            </a:lvl3pPr>
            <a:lvl4pPr indent="-304800" lvl="3" marL="1828800" algn="l">
              <a:lnSpc>
                <a:spcPct val="90000"/>
              </a:lnSpc>
              <a:spcBef>
                <a:spcPts val="500"/>
              </a:spcBef>
              <a:spcAft>
                <a:spcPts val="0"/>
              </a:spcAft>
              <a:buSzPts val="1200"/>
              <a:buChar char="•"/>
              <a:defRPr sz="1200">
                <a:solidFill>
                  <a:schemeClr val="lt1"/>
                </a:solidFill>
              </a:defRPr>
            </a:lvl4pPr>
            <a:lvl5pPr indent="-304800" lvl="4" marL="2286000" algn="l">
              <a:lnSpc>
                <a:spcPct val="90000"/>
              </a:lnSpc>
              <a:spcBef>
                <a:spcPts val="500"/>
              </a:spcBef>
              <a:spcAft>
                <a:spcPts val="0"/>
              </a:spcAft>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6"/>
          <p:cNvSpPr txBox="1"/>
          <p:nvPr>
            <p:ph idx="4" type="body"/>
          </p:nvPr>
        </p:nvSpPr>
        <p:spPr>
          <a:xfrm>
            <a:off x="6475412"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sz="1800">
                <a:solidFill>
                  <a:schemeClr val="lt1"/>
                </a:solidFill>
              </a:defRPr>
            </a:lvl1pPr>
            <a:lvl2pPr indent="-330200" lvl="1" marL="914400" algn="l">
              <a:lnSpc>
                <a:spcPct val="90000"/>
              </a:lnSpc>
              <a:spcBef>
                <a:spcPts val="500"/>
              </a:spcBef>
              <a:spcAft>
                <a:spcPts val="0"/>
              </a:spcAft>
              <a:buSzPts val="1600"/>
              <a:buChar char="•"/>
              <a:defRPr sz="1600">
                <a:solidFill>
                  <a:schemeClr val="lt1"/>
                </a:solidFill>
              </a:defRPr>
            </a:lvl2pPr>
            <a:lvl3pPr indent="-317500" lvl="2" marL="1371600" algn="l">
              <a:lnSpc>
                <a:spcPct val="90000"/>
              </a:lnSpc>
              <a:spcBef>
                <a:spcPts val="500"/>
              </a:spcBef>
              <a:spcAft>
                <a:spcPts val="0"/>
              </a:spcAft>
              <a:buSzPts val="1400"/>
              <a:buChar char="•"/>
              <a:defRPr sz="1400">
                <a:solidFill>
                  <a:schemeClr val="lt1"/>
                </a:solidFill>
              </a:defRPr>
            </a:lvl3pPr>
            <a:lvl4pPr indent="-304800" lvl="3" marL="1828800" algn="l">
              <a:lnSpc>
                <a:spcPct val="90000"/>
              </a:lnSpc>
              <a:spcBef>
                <a:spcPts val="500"/>
              </a:spcBef>
              <a:spcAft>
                <a:spcPts val="0"/>
              </a:spcAft>
              <a:buSzPts val="1200"/>
              <a:buChar char="•"/>
              <a:defRPr sz="1200">
                <a:solidFill>
                  <a:schemeClr val="lt1"/>
                </a:solidFill>
              </a:defRPr>
            </a:lvl4pPr>
            <a:lvl5pPr indent="-304800" lvl="4" marL="2286000" algn="l">
              <a:lnSpc>
                <a:spcPct val="90000"/>
              </a:lnSpc>
              <a:spcBef>
                <a:spcPts val="500"/>
              </a:spcBef>
              <a:spcAft>
                <a:spcPts val="0"/>
              </a:spcAft>
              <a:buSzPts val="1200"/>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spTree>
      <p:nvGrpSpPr>
        <p:cNvPr id="109" name="Shape 109"/>
        <p:cNvGrpSpPr/>
        <p:nvPr/>
      </p:nvGrpSpPr>
      <p:grpSpPr>
        <a:xfrm>
          <a:off x="0" y="0"/>
          <a:ext cx="0" cy="0"/>
          <a:chOff x="0" y="0"/>
          <a:chExt cx="0" cy="0"/>
        </a:xfrm>
      </p:grpSpPr>
      <p:sp>
        <p:nvSpPr>
          <p:cNvPr id="110" name="Google Shape;110;p7"/>
          <p:cNvSpPr/>
          <p:nvPr/>
        </p:nvSpPr>
        <p:spPr>
          <a:xfrm>
            <a:off x="0" y="0"/>
            <a:ext cx="12192000" cy="6858000"/>
          </a:xfrm>
          <a:prstGeom prst="rect">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7"/>
          <p:cNvSpPr/>
          <p:nvPr/>
        </p:nvSpPr>
        <p:spPr>
          <a:xfrm flipH="1" rot="5400000">
            <a:off x="2855762" y="-2473495"/>
            <a:ext cx="6862743" cy="11809733"/>
          </a:xfrm>
          <a:custGeom>
            <a:rect b="b" l="l" r="r" t="t"/>
            <a:pathLst>
              <a:path extrusionOk="0" h="11809733" w="686274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 name="Google Shape;112;p7"/>
          <p:cNvSpPr/>
          <p:nvPr/>
        </p:nvSpPr>
        <p:spPr>
          <a:xfrm flipH="1" rot="5400000">
            <a:off x="2626806" y="-2626805"/>
            <a:ext cx="6862743" cy="12116353"/>
          </a:xfrm>
          <a:custGeom>
            <a:rect b="b" l="l" r="r" t="t"/>
            <a:pathLst>
              <a:path extrusionOk="0" h="12116353" w="6853871">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3" name="Google Shape;113;p7"/>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4" name="Google Shape;114;p7"/>
          <p:cNvSpPr/>
          <p:nvPr/>
        </p:nvSpPr>
        <p:spPr>
          <a:xfrm>
            <a:off x="533399" y="914400"/>
            <a:ext cx="1944914" cy="1944914"/>
          </a:xfrm>
          <a:prstGeom prst="ellipse">
            <a:avLst/>
          </a:prstGeom>
          <a:solidFill>
            <a:srgbClr val="003252"/>
          </a:solidFill>
          <a:ln cap="flat" cmpd="sng" w="76200">
            <a:solidFill>
              <a:schemeClr val="accent1">
                <a:alpha val="54901"/>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 name="Google Shape;115;p7"/>
          <p:cNvSpPr txBox="1"/>
          <p:nvPr/>
        </p:nvSpPr>
        <p:spPr>
          <a:xfrm>
            <a:off x="956993" y="923305"/>
            <a:ext cx="1005115" cy="28593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FAEFF"/>
              </a:buClr>
              <a:buSzPts val="18400"/>
              <a:buFont typeface="Trebuchet MS"/>
              <a:buNone/>
            </a:pPr>
            <a:r>
              <a:rPr b="0" i="0" lang="en-US" sz="18400">
                <a:solidFill>
                  <a:srgbClr val="2FAEFF"/>
                </a:solidFill>
                <a:latin typeface="Trebuchet MS"/>
                <a:ea typeface="Trebuchet MS"/>
                <a:cs typeface="Trebuchet MS"/>
                <a:sym typeface="Trebuchet MS"/>
              </a:rPr>
              <a:t>“</a:t>
            </a:r>
            <a:endParaRPr/>
          </a:p>
        </p:txBody>
      </p:sp>
      <p:sp>
        <p:nvSpPr>
          <p:cNvPr id="116" name="Google Shape;116;p7"/>
          <p:cNvSpPr txBox="1"/>
          <p:nvPr>
            <p:ph type="title"/>
          </p:nvPr>
        </p:nvSpPr>
        <p:spPr>
          <a:xfrm>
            <a:off x="533399" y="3200400"/>
            <a:ext cx="7551057" cy="285931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3200"/>
              <a:buFont typeface="Trebuchet MS"/>
              <a:buNone/>
              <a:defRPr b="0" i="0"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7"/>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Section">
  <p:cSld name="Photo + 3 Section">
    <p:bg>
      <p:bgPr>
        <a:solidFill>
          <a:schemeClr val="accent2"/>
        </a:solidFill>
      </p:bgPr>
    </p:bg>
    <p:spTree>
      <p:nvGrpSpPr>
        <p:cNvPr id="118" name="Shape 118"/>
        <p:cNvGrpSpPr/>
        <p:nvPr/>
      </p:nvGrpSpPr>
      <p:grpSpPr>
        <a:xfrm>
          <a:off x="0" y="0"/>
          <a:ext cx="0" cy="0"/>
          <a:chOff x="0" y="0"/>
          <a:chExt cx="0" cy="0"/>
        </a:xfrm>
      </p:grpSpPr>
      <p:sp>
        <p:nvSpPr>
          <p:cNvPr id="119" name="Google Shape;119;p8"/>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 name="Google Shape;120;p8"/>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8"/>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8"/>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8"/>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 name="Google Shape;124;p8"/>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25" name="Google Shape;125;p8"/>
          <p:cNvGrpSpPr/>
          <p:nvPr/>
        </p:nvGrpSpPr>
        <p:grpSpPr>
          <a:xfrm rot="-5400000">
            <a:off x="390304" y="-431739"/>
            <a:ext cx="757355" cy="863476"/>
            <a:chOff x="10431417" y="6819549"/>
            <a:chExt cx="3512798" cy="4005019"/>
          </a:xfrm>
        </p:grpSpPr>
        <p:sp>
          <p:nvSpPr>
            <p:cNvPr id="126" name="Google Shape;126;p8"/>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8"/>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28" name="Google Shape;128;p8"/>
          <p:cNvGrpSpPr/>
          <p:nvPr/>
        </p:nvGrpSpPr>
        <p:grpSpPr>
          <a:xfrm>
            <a:off x="-1" y="1357409"/>
            <a:ext cx="12192001" cy="4846320"/>
            <a:chOff x="-1" y="1357409"/>
            <a:chExt cx="12192001" cy="4917518"/>
          </a:xfrm>
        </p:grpSpPr>
        <p:sp>
          <p:nvSpPr>
            <p:cNvPr id="129" name="Google Shape;129;p8"/>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8"/>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31" name="Google Shape;131;p8"/>
          <p:cNvSpPr txBox="1"/>
          <p:nvPr>
            <p:ph idx="1" type="body"/>
          </p:nvPr>
        </p:nvSpPr>
        <p:spPr>
          <a:xfrm>
            <a:off x="542094" y="4240093"/>
            <a:ext cx="32933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8"/>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3" name="Google Shape;133;p8"/>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34" name="Google Shape;134;p8"/>
          <p:cNvSpPr/>
          <p:nvPr>
            <p:ph idx="2" type="pic"/>
          </p:nvPr>
        </p:nvSpPr>
        <p:spPr>
          <a:xfrm>
            <a:off x="-2" y="1352575"/>
            <a:ext cx="12192002" cy="2289897"/>
          </a:xfrm>
          <a:prstGeom prst="rect">
            <a:avLst/>
          </a:prstGeom>
          <a:noFill/>
          <a:ln>
            <a:noFill/>
          </a:ln>
        </p:spPr>
      </p:sp>
      <p:sp>
        <p:nvSpPr>
          <p:cNvPr id="135" name="Google Shape;135;p8"/>
          <p:cNvSpPr txBox="1"/>
          <p:nvPr>
            <p:ph idx="3" type="body"/>
          </p:nvPr>
        </p:nvSpPr>
        <p:spPr>
          <a:xfrm>
            <a:off x="4444169" y="4240093"/>
            <a:ext cx="32933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8"/>
          <p:cNvSpPr txBox="1"/>
          <p:nvPr>
            <p:ph idx="4" type="body"/>
          </p:nvPr>
        </p:nvSpPr>
        <p:spPr>
          <a:xfrm>
            <a:off x="8346244" y="4240093"/>
            <a:ext cx="3293306" cy="146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600"/>
              </a:spcBef>
              <a:spcAft>
                <a:spcPts val="0"/>
              </a:spcAft>
              <a:buSzPts val="1400"/>
              <a:buNone/>
              <a:defRPr sz="1400">
                <a:solidFill>
                  <a:schemeClr val="lt1"/>
                </a:solidFill>
                <a:latin typeface="Arial"/>
                <a:ea typeface="Arial"/>
                <a:cs typeface="Arial"/>
                <a:sym typeface="Arial"/>
              </a:defRPr>
            </a:lvl1pPr>
            <a:lvl2pPr indent="-330200" lvl="1" marL="914400" algn="l">
              <a:lnSpc>
                <a:spcPct val="100000"/>
              </a:lnSpc>
              <a:spcBef>
                <a:spcPts val="600"/>
              </a:spcBef>
              <a:spcAft>
                <a:spcPts val="0"/>
              </a:spcAft>
              <a:buSzPts val="1600"/>
              <a:buChar char="•"/>
              <a:defRPr sz="1600">
                <a:solidFill>
                  <a:schemeClr val="lt1"/>
                </a:solidFill>
                <a:latin typeface="Arial"/>
                <a:ea typeface="Arial"/>
                <a:cs typeface="Arial"/>
                <a:sym typeface="Arial"/>
              </a:defRPr>
            </a:lvl2pPr>
            <a:lvl3pPr indent="-317500" lvl="2" marL="1371600" algn="l">
              <a:lnSpc>
                <a:spcPct val="100000"/>
              </a:lnSpc>
              <a:spcBef>
                <a:spcPts val="600"/>
              </a:spcBef>
              <a:spcAft>
                <a:spcPts val="0"/>
              </a:spcAft>
              <a:buSzPts val="1400"/>
              <a:buChar char="•"/>
              <a:defRPr sz="1400">
                <a:solidFill>
                  <a:schemeClr val="lt1"/>
                </a:solidFill>
                <a:latin typeface="Arial"/>
                <a:ea typeface="Arial"/>
                <a:cs typeface="Arial"/>
                <a:sym typeface="Arial"/>
              </a:defRPr>
            </a:lvl3pPr>
            <a:lvl4pPr indent="-317500" lvl="3" marL="1828800" algn="l">
              <a:lnSpc>
                <a:spcPct val="90000"/>
              </a:lnSpc>
              <a:spcBef>
                <a:spcPts val="500"/>
              </a:spcBef>
              <a:spcAft>
                <a:spcPts val="0"/>
              </a:spcAft>
              <a:buSzPts val="1400"/>
              <a:buChar char="•"/>
              <a:defRPr sz="1400">
                <a:solidFill>
                  <a:schemeClr val="lt1"/>
                </a:solidFill>
                <a:latin typeface="Arial"/>
                <a:ea typeface="Arial"/>
                <a:cs typeface="Arial"/>
                <a:sym typeface="Arial"/>
              </a:defRPr>
            </a:lvl4pPr>
            <a:lvl5pPr indent="-317500" lvl="4" marL="2286000" algn="l">
              <a:lnSpc>
                <a:spcPct val="90000"/>
              </a:lnSpc>
              <a:spcBef>
                <a:spcPts val="500"/>
              </a:spcBef>
              <a:spcAft>
                <a:spcPts val="0"/>
              </a:spcAft>
              <a:buSzPts val="1400"/>
              <a:buChar char="•"/>
              <a:defRPr sz="14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Thank You 1">
    <p:spTree>
      <p:nvGrpSpPr>
        <p:cNvPr id="137" name="Shape 137"/>
        <p:cNvGrpSpPr/>
        <p:nvPr/>
      </p:nvGrpSpPr>
      <p:grpSpPr>
        <a:xfrm>
          <a:off x="0" y="0"/>
          <a:ext cx="0" cy="0"/>
          <a:chOff x="0" y="0"/>
          <a:chExt cx="0" cy="0"/>
        </a:xfrm>
      </p:grpSpPr>
      <p:sp>
        <p:nvSpPr>
          <p:cNvPr id="138" name="Google Shape;138;p9"/>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9"/>
          <p:cNvSpPr/>
          <p:nvPr/>
        </p:nvSpPr>
        <p:spPr>
          <a:xfrm flipH="1">
            <a:off x="-16297" y="0"/>
            <a:ext cx="12208298" cy="6858000"/>
          </a:xfrm>
          <a:custGeom>
            <a:rect b="b" l="l" r="r" t="t"/>
            <a:pathLst>
              <a:path extrusionOk="0" h="6858000" w="12208298">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9"/>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9"/>
          <p:cNvSpPr/>
          <p:nvPr/>
        </p:nvSpPr>
        <p:spPr>
          <a:xfrm rot="-5400000">
            <a:off x="2667000" y="-2667001"/>
            <a:ext cx="6858000" cy="12192002"/>
          </a:xfrm>
          <a:custGeom>
            <a:rect b="b" l="l" r="r" t="t"/>
            <a:pathLst>
              <a:path extrusionOk="0" h="12192002" w="6858000">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42" name="Google Shape;142;p9"/>
          <p:cNvGrpSpPr/>
          <p:nvPr/>
        </p:nvGrpSpPr>
        <p:grpSpPr>
          <a:xfrm>
            <a:off x="1" y="0"/>
            <a:ext cx="6881966" cy="6858875"/>
            <a:chOff x="-5321" y="1096"/>
            <a:chExt cx="5924073" cy="5904197"/>
          </a:xfrm>
        </p:grpSpPr>
        <p:sp>
          <p:nvSpPr>
            <p:cNvPr id="143" name="Google Shape;143;p9"/>
            <p:cNvSpPr/>
            <p:nvPr/>
          </p:nvSpPr>
          <p:spPr>
            <a:xfrm rot="5400000">
              <a:off x="4618" y="-8842"/>
              <a:ext cx="5904196" cy="5924073"/>
            </a:xfrm>
            <a:prstGeom prst="rtTriangle">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4" name="Google Shape;144;p9"/>
            <p:cNvSpPr/>
            <p:nvPr/>
          </p:nvSpPr>
          <p:spPr>
            <a:xfrm rot="5400000">
              <a:off x="3941" y="-8164"/>
              <a:ext cx="5501471" cy="5519993"/>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9"/>
            <p:cNvSpPr/>
            <p:nvPr/>
          </p:nvSpPr>
          <p:spPr>
            <a:xfrm rot="5400000">
              <a:off x="3131" y="-7355"/>
              <a:ext cx="5019818" cy="5036720"/>
            </a:xfrm>
            <a:prstGeom prst="rtTriangle">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46" name="Google Shape;146;p9"/>
          <p:cNvSpPr txBox="1"/>
          <p:nvPr>
            <p:ph type="ctrTitle"/>
          </p:nvPr>
        </p:nvSpPr>
        <p:spPr>
          <a:xfrm>
            <a:off x="5217242" y="2807208"/>
            <a:ext cx="4945598" cy="124358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5400"/>
              <a:buFont typeface="Trebuchet MS"/>
              <a:buNone/>
              <a:defRPr b="1"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solidFill>
          <a:schemeClr val="accent2"/>
        </a:solidFill>
      </p:bgPr>
    </p:bg>
    <p:spTree>
      <p:nvGrpSpPr>
        <p:cNvPr id="147" name="Shape 147"/>
        <p:cNvGrpSpPr/>
        <p:nvPr/>
      </p:nvGrpSpPr>
      <p:grpSpPr>
        <a:xfrm>
          <a:off x="0" y="0"/>
          <a:ext cx="0" cy="0"/>
          <a:chOff x="0" y="0"/>
          <a:chExt cx="0" cy="0"/>
        </a:xfrm>
      </p:grpSpPr>
      <p:sp>
        <p:nvSpPr>
          <p:cNvPr id="148" name="Google Shape;148;p10"/>
          <p:cNvSpPr/>
          <p:nvPr/>
        </p:nvSpPr>
        <p:spPr>
          <a:xfrm>
            <a:off x="0" y="0"/>
            <a:ext cx="12192000" cy="6884191"/>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9" name="Google Shape;149;p10"/>
          <p:cNvSpPr/>
          <p:nvPr/>
        </p:nvSpPr>
        <p:spPr>
          <a:xfrm>
            <a:off x="0" y="0"/>
            <a:ext cx="12192001" cy="6884191"/>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0" name="Google Shape;150;p10"/>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1" name="Google Shape;151;p10"/>
          <p:cNvSpPr/>
          <p:nvPr/>
        </p:nvSpPr>
        <p:spPr>
          <a:xfrm flipH="1" rot="5400000">
            <a:off x="2664629"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2" name="Google Shape;152;p10"/>
          <p:cNvSpPr/>
          <p:nvPr/>
        </p:nvSpPr>
        <p:spPr>
          <a:xfrm flipH="1" rot="5400000">
            <a:off x="2664628" y="-2664627"/>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10"/>
          <p:cNvSpPr txBox="1"/>
          <p:nvPr>
            <p:ph type="title"/>
          </p:nvPr>
        </p:nvSpPr>
        <p:spPr>
          <a:xfrm>
            <a:off x="444500" y="542925"/>
            <a:ext cx="11214100" cy="535531"/>
          </a:xfrm>
          <a:prstGeom prst="rect">
            <a:avLst/>
          </a:prstGeom>
          <a:noFill/>
          <a:ln>
            <a:noFill/>
          </a:ln>
        </p:spPr>
        <p:txBody>
          <a:bodyPr anchorCtr="0" anchor="t" bIns="45700" lIns="91425" spcFirstLastPara="1" rIns="91425" wrap="square" tIns="45700">
            <a:spAutoFit/>
          </a:bodyPr>
          <a:lstStyle>
            <a:lvl1pPr lvl="0" algn="l">
              <a:lnSpc>
                <a:spcPct val="90000"/>
              </a:lnSpc>
              <a:spcBef>
                <a:spcPts val="0"/>
              </a:spcBef>
              <a:spcAft>
                <a:spcPts val="0"/>
              </a:spcAft>
              <a:buClr>
                <a:schemeClr val="lt1"/>
              </a:buClr>
              <a:buSzPts val="3200"/>
              <a:buFont typeface="Trebuchet MS"/>
              <a:buNone/>
              <a:defRPr b="1"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54" name="Google Shape;154;p10"/>
          <p:cNvGrpSpPr/>
          <p:nvPr/>
        </p:nvGrpSpPr>
        <p:grpSpPr>
          <a:xfrm rot="-5400000">
            <a:off x="390304" y="-431739"/>
            <a:ext cx="757355" cy="863476"/>
            <a:chOff x="10431417" y="6819549"/>
            <a:chExt cx="3512798" cy="4005019"/>
          </a:xfrm>
        </p:grpSpPr>
        <p:sp>
          <p:nvSpPr>
            <p:cNvPr id="155" name="Google Shape;155;p10"/>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6" name="Google Shape;156;p10"/>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57" name="Google Shape;157;p10"/>
          <p:cNvGrpSpPr/>
          <p:nvPr/>
        </p:nvGrpSpPr>
        <p:grpSpPr>
          <a:xfrm>
            <a:off x="-1" y="1357409"/>
            <a:ext cx="12192001" cy="4846320"/>
            <a:chOff x="-1" y="1357409"/>
            <a:chExt cx="12192001" cy="4917518"/>
          </a:xfrm>
        </p:grpSpPr>
        <p:sp>
          <p:nvSpPr>
            <p:cNvPr id="158" name="Google Shape;158;p10"/>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10"/>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60" name="Google Shape;160;p10"/>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1" name="Google Shape;161;p10"/>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Oswald"/>
                <a:ea typeface="Oswald"/>
                <a:cs typeface="Oswald"/>
                <a:sym typeface="Oswald"/>
              </a:defRPr>
            </a:lvl1pPr>
            <a:lvl2pPr indent="0" lvl="1" marL="0" algn="r">
              <a:spcBef>
                <a:spcPts val="0"/>
              </a:spcBef>
              <a:buNone/>
              <a:defRPr sz="1000">
                <a:solidFill>
                  <a:schemeClr val="lt1"/>
                </a:solidFill>
                <a:latin typeface="Oswald"/>
                <a:ea typeface="Oswald"/>
                <a:cs typeface="Oswald"/>
                <a:sym typeface="Oswald"/>
              </a:defRPr>
            </a:lvl2pPr>
            <a:lvl3pPr indent="0" lvl="2" marL="0" algn="r">
              <a:spcBef>
                <a:spcPts val="0"/>
              </a:spcBef>
              <a:buNone/>
              <a:defRPr sz="1000">
                <a:solidFill>
                  <a:schemeClr val="lt1"/>
                </a:solidFill>
                <a:latin typeface="Oswald"/>
                <a:ea typeface="Oswald"/>
                <a:cs typeface="Oswald"/>
                <a:sym typeface="Oswald"/>
              </a:defRPr>
            </a:lvl3pPr>
            <a:lvl4pPr indent="0" lvl="3" marL="0" algn="r">
              <a:spcBef>
                <a:spcPts val="0"/>
              </a:spcBef>
              <a:buNone/>
              <a:defRPr sz="1000">
                <a:solidFill>
                  <a:schemeClr val="lt1"/>
                </a:solidFill>
                <a:latin typeface="Oswald"/>
                <a:ea typeface="Oswald"/>
                <a:cs typeface="Oswald"/>
                <a:sym typeface="Oswald"/>
              </a:defRPr>
            </a:lvl4pPr>
            <a:lvl5pPr indent="0" lvl="4" marL="0" algn="r">
              <a:spcBef>
                <a:spcPts val="0"/>
              </a:spcBef>
              <a:buNone/>
              <a:defRPr sz="1000">
                <a:solidFill>
                  <a:schemeClr val="lt1"/>
                </a:solidFill>
                <a:latin typeface="Oswald"/>
                <a:ea typeface="Oswald"/>
                <a:cs typeface="Oswald"/>
                <a:sym typeface="Oswald"/>
              </a:defRPr>
            </a:lvl5pPr>
            <a:lvl6pPr indent="0" lvl="5" marL="0" algn="r">
              <a:spcBef>
                <a:spcPts val="0"/>
              </a:spcBef>
              <a:buNone/>
              <a:defRPr sz="1000">
                <a:solidFill>
                  <a:schemeClr val="lt1"/>
                </a:solidFill>
                <a:latin typeface="Oswald"/>
                <a:ea typeface="Oswald"/>
                <a:cs typeface="Oswald"/>
                <a:sym typeface="Oswald"/>
              </a:defRPr>
            </a:lvl6pPr>
            <a:lvl7pPr indent="0" lvl="6" marL="0" algn="r">
              <a:spcBef>
                <a:spcPts val="0"/>
              </a:spcBef>
              <a:buNone/>
              <a:defRPr sz="1000">
                <a:solidFill>
                  <a:schemeClr val="lt1"/>
                </a:solidFill>
                <a:latin typeface="Oswald"/>
                <a:ea typeface="Oswald"/>
                <a:cs typeface="Oswald"/>
                <a:sym typeface="Oswald"/>
              </a:defRPr>
            </a:lvl7pPr>
            <a:lvl8pPr indent="0" lvl="7" marL="0" algn="r">
              <a:spcBef>
                <a:spcPts val="0"/>
              </a:spcBef>
              <a:buNone/>
              <a:defRPr sz="1000">
                <a:solidFill>
                  <a:schemeClr val="lt1"/>
                </a:solidFill>
                <a:latin typeface="Oswald"/>
                <a:ea typeface="Oswald"/>
                <a:cs typeface="Oswald"/>
                <a:sym typeface="Oswald"/>
              </a:defRPr>
            </a:lvl8pPr>
            <a:lvl9pPr indent="0" lvl="8" marL="0" algn="r">
              <a:spcBef>
                <a:spcPts val="0"/>
              </a:spcBef>
              <a:buNone/>
              <a:defRPr sz="1000">
                <a:solidFill>
                  <a:schemeClr val="lt1"/>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US"/>
              <a:t>‹#›</a:t>
            </a:fld>
            <a:endParaRPr/>
          </a:p>
        </p:txBody>
      </p:sp>
      <p:sp>
        <p:nvSpPr>
          <p:cNvPr id="162" name="Google Shape;162;p10"/>
          <p:cNvSpPr txBox="1"/>
          <p:nvPr>
            <p:ph idx="1" type="body"/>
          </p:nvPr>
        </p:nvSpPr>
        <p:spPr>
          <a:xfrm>
            <a:off x="1409700" y="1749570"/>
            <a:ext cx="9372600" cy="335886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SzPts val="6000"/>
              <a:buNone/>
              <a:defRPr sz="6000">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8204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rebuchet MS"/>
              <a:buNone/>
              <a:defRPr b="0" i="0" sz="44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8204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accent2"/>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11112500" y="6356350"/>
            <a:ext cx="660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
          <p:cNvSpPr/>
          <p:nvPr/>
        </p:nvSpPr>
        <p:spPr>
          <a:xfrm>
            <a:off x="0" y="1"/>
            <a:ext cx="12192000" cy="6857999"/>
          </a:xfrm>
          <a:prstGeom prst="rect">
            <a:avLst/>
          </a:pr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1"/>
          <p:cNvSpPr/>
          <p:nvPr/>
        </p:nvSpPr>
        <p:spPr>
          <a:xfrm>
            <a:off x="0" y="1"/>
            <a:ext cx="12192001" cy="6857999"/>
          </a:xfrm>
          <a:custGeom>
            <a:rect b="b" l="l" r="r" t="t"/>
            <a:pathLst>
              <a:path extrusionOk="0" h="6884191" w="1219200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372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1"/>
          <p:cNvSpPr/>
          <p:nvPr/>
        </p:nvSpPr>
        <p:spPr>
          <a:xfrm flipH="1" rot="5400000">
            <a:off x="2964809" y="-2364446"/>
            <a:ext cx="6862744" cy="11591639"/>
          </a:xfrm>
          <a:custGeom>
            <a:rect b="b" l="l" r="r" t="t"/>
            <a:pathLst>
              <a:path extrusionOk="0" h="11591639" w="6862744">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solidFill>
            <a:srgbClr val="289BA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1"/>
          <p:cNvSpPr/>
          <p:nvPr/>
        </p:nvSpPr>
        <p:spPr>
          <a:xfrm flipH="1" rot="5400000">
            <a:off x="2664629" y="-2669372"/>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1"/>
          <p:cNvSpPr/>
          <p:nvPr/>
        </p:nvSpPr>
        <p:spPr>
          <a:xfrm flipH="1" rot="5400000">
            <a:off x="2664629" y="-2669372"/>
            <a:ext cx="6862744" cy="12192000"/>
          </a:xfrm>
          <a:custGeom>
            <a:rect b="b" l="l" r="r" t="t"/>
            <a:pathLst>
              <a:path extrusionOk="0" h="12192000" w="6849744">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rgbClr val="003252">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1"/>
          <p:cNvSpPr txBox="1"/>
          <p:nvPr/>
        </p:nvSpPr>
        <p:spPr>
          <a:xfrm>
            <a:off x="444500" y="542925"/>
            <a:ext cx="11214100" cy="5355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Trebuchet MS"/>
              <a:buNone/>
            </a:pPr>
            <a:r>
              <a:rPr b="1" i="0" lang="en-US" sz="3200" u="none" cap="none" strike="noStrike">
                <a:solidFill>
                  <a:schemeClr val="lt1"/>
                </a:solidFill>
                <a:latin typeface="Trebuchet MS"/>
                <a:ea typeface="Trebuchet MS"/>
                <a:cs typeface="Trebuchet MS"/>
                <a:sym typeface="Trebuchet MS"/>
              </a:rPr>
              <a:t>Click to edit Master title style</a:t>
            </a:r>
            <a:endParaRPr/>
          </a:p>
        </p:txBody>
      </p:sp>
      <p:grpSp>
        <p:nvGrpSpPr>
          <p:cNvPr id="19" name="Google Shape;19;p1"/>
          <p:cNvGrpSpPr/>
          <p:nvPr/>
        </p:nvGrpSpPr>
        <p:grpSpPr>
          <a:xfrm rot="-5400000">
            <a:off x="390304" y="-431739"/>
            <a:ext cx="757355" cy="863476"/>
            <a:chOff x="10431417" y="6819549"/>
            <a:chExt cx="3512798" cy="4005019"/>
          </a:xfrm>
        </p:grpSpPr>
        <p:sp>
          <p:nvSpPr>
            <p:cNvPr id="20" name="Google Shape;20;p1"/>
            <p:cNvSpPr/>
            <p:nvPr/>
          </p:nvSpPr>
          <p:spPr>
            <a:xfrm rot="2700000">
              <a:off x="10945855" y="7826207"/>
              <a:ext cx="2483923" cy="2483924"/>
            </a:xfrm>
            <a:custGeom>
              <a:rect b="b" l="l" r="r" t="t"/>
              <a:pathLst>
                <a:path extrusionOk="0" h="754341" w="754341">
                  <a:moveTo>
                    <a:pt x="754341" y="754341"/>
                  </a:moveTo>
                  <a:lnTo>
                    <a:pt x="0" y="754341"/>
                  </a:lnTo>
                  <a:lnTo>
                    <a:pt x="0" y="0"/>
                  </a:lnTo>
                  <a:close/>
                </a:path>
              </a:pathLst>
            </a:cu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1"/>
            <p:cNvSpPr/>
            <p:nvPr/>
          </p:nvSpPr>
          <p:spPr>
            <a:xfrm flipH="1" rot="8100000">
              <a:off x="10986797" y="7317026"/>
              <a:ext cx="2402031" cy="2402032"/>
            </a:xfrm>
            <a:custGeom>
              <a:rect b="b" l="l" r="r" t="t"/>
              <a:pathLst>
                <a:path extrusionOk="0" h="754341" w="754341">
                  <a:moveTo>
                    <a:pt x="754341" y="754341"/>
                  </a:moveTo>
                  <a:lnTo>
                    <a:pt x="0" y="754341"/>
                  </a:lnTo>
                  <a:lnTo>
                    <a:pt x="0" y="0"/>
                  </a:lnTo>
                  <a:close/>
                </a:path>
              </a:pathLst>
            </a:cu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22" name="Google Shape;22;p1"/>
          <p:cNvGrpSpPr/>
          <p:nvPr/>
        </p:nvGrpSpPr>
        <p:grpSpPr>
          <a:xfrm>
            <a:off x="-1" y="1357409"/>
            <a:ext cx="12192001" cy="4846320"/>
            <a:chOff x="-1" y="1357409"/>
            <a:chExt cx="12192001" cy="4917518"/>
          </a:xfrm>
        </p:grpSpPr>
        <p:sp>
          <p:nvSpPr>
            <p:cNvPr id="23" name="Google Shape;23;p1"/>
            <p:cNvSpPr/>
            <p:nvPr/>
          </p:nvSpPr>
          <p:spPr>
            <a:xfrm flipH="1" rot="10800000">
              <a:off x="-1" y="1357409"/>
              <a:ext cx="12192000" cy="4917518"/>
            </a:xfrm>
            <a:prstGeom prst="snip1Rect">
              <a:avLst>
                <a:gd fmla="val 0" name="adj"/>
              </a:avLst>
            </a:prstGeom>
            <a:solidFill>
              <a:srgbClr val="1B67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1"/>
            <p:cNvSpPr/>
            <p:nvPr/>
          </p:nvSpPr>
          <p:spPr>
            <a:xfrm flipH="1" rot="10800000">
              <a:off x="-1" y="1357409"/>
              <a:ext cx="12192001" cy="4917518"/>
            </a:xfrm>
            <a:prstGeom prst="snip1Rect">
              <a:avLst>
                <a:gd fmla="val 19670" name="adj"/>
              </a:avLst>
            </a:prstGeom>
            <a:solidFill>
              <a:srgbClr val="00325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5" name="Google Shape;25;p1"/>
          <p:cNvSpPr/>
          <p:nvPr/>
        </p:nvSpPr>
        <p:spPr>
          <a:xfrm flipH="1">
            <a:off x="10782300" y="5448297"/>
            <a:ext cx="1409700" cy="1409703"/>
          </a:xfrm>
          <a:custGeom>
            <a:rect b="b" l="l" r="r" t="t"/>
            <a:pathLst>
              <a:path extrusionOk="0" h="754341" w="754341">
                <a:moveTo>
                  <a:pt x="754341" y="754341"/>
                </a:moveTo>
                <a:lnTo>
                  <a:pt x="0" y="754341"/>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1"/>
          <p:cNvSpPr txBox="1"/>
          <p:nvPr/>
        </p:nvSpPr>
        <p:spPr>
          <a:xfrm>
            <a:off x="11252200" y="6315075"/>
            <a:ext cx="4064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000" u="none" cap="none" strike="noStrike">
                <a:solidFill>
                  <a:schemeClr val="lt1"/>
                </a:solidFill>
                <a:latin typeface="Oswald"/>
                <a:ea typeface="Oswald"/>
                <a:cs typeface="Oswald"/>
                <a:sym typeface="Oswald"/>
              </a:rPr>
              <a:t>‹#›</a:t>
            </a:fld>
            <a:endParaRPr b="0" i="0" sz="1000" u="none" cap="none" strike="noStrike">
              <a:solidFill>
                <a:schemeClr val="lt1"/>
              </a:solidFill>
              <a:latin typeface="Oswald"/>
              <a:ea typeface="Oswald"/>
              <a:cs typeface="Oswald"/>
              <a:sym typeface="Oswa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1" Type="http://schemas.openxmlformats.org/officeDocument/2006/relationships/hyperlink" Target="https://www.kaggle.com/code/richardcsuwandi/spotify-time-series-analysis/notebook" TargetMode="External"/><Relationship Id="rId10" Type="http://schemas.openxmlformats.org/officeDocument/2006/relationships/hyperlink" Target="https://silo.tips/download/project-report-cs-240a-applied-parallel-computing-k-nearest-neighborhood-based-m" TargetMode="External"/><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pandas.pydata.org/" TargetMode="External"/><Relationship Id="rId4" Type="http://schemas.openxmlformats.org/officeDocument/2006/relationships/hyperlink" Target="https://pandas.pydata.org/" TargetMode="External"/><Relationship Id="rId9" Type="http://schemas.openxmlformats.org/officeDocument/2006/relationships/hyperlink" Target="https://silo.tips/download/project-report-cs-240a-applied-parallel-computing-k-nearest-neighborhood-based-m" TargetMode="External"/><Relationship Id="rId5" Type="http://schemas.openxmlformats.org/officeDocument/2006/relationships/hyperlink" Target="https://pandas.pydata.org/" TargetMode="External"/><Relationship Id="rId6" Type="http://schemas.openxmlformats.org/officeDocument/2006/relationships/hyperlink" Target="https://pandas.pydata.org/" TargetMode="External"/><Relationship Id="rId7" Type="http://schemas.openxmlformats.org/officeDocument/2006/relationships/hyperlink" Target="https://www.researchgate.net/publication/336162555_A_Music_Recommendation_System_Based_on_logistic_regression_and_eXtreme_Gradient_Boosting" TargetMode="External"/><Relationship Id="rId8" Type="http://schemas.openxmlformats.org/officeDocument/2006/relationships/hyperlink" Target="https://silo.tips/download/project-report-cs-240a-applied-parallel-computing-k-nearest-neighborhood-based-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15" name="Shape 315"/>
        <p:cNvGrpSpPr/>
        <p:nvPr/>
      </p:nvGrpSpPr>
      <p:grpSpPr>
        <a:xfrm>
          <a:off x="0" y="0"/>
          <a:ext cx="0" cy="0"/>
          <a:chOff x="0" y="0"/>
          <a:chExt cx="0" cy="0"/>
        </a:xfrm>
      </p:grpSpPr>
      <p:sp>
        <p:nvSpPr>
          <p:cNvPr id="316" name="Google Shape;316;p20"/>
          <p:cNvSpPr txBox="1"/>
          <p:nvPr>
            <p:ph type="ctrTitle"/>
          </p:nvPr>
        </p:nvSpPr>
        <p:spPr>
          <a:xfrm>
            <a:off x="2761488" y="1415562"/>
            <a:ext cx="8765226" cy="151051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2"/>
              </a:buClr>
              <a:buSzPts val="5000"/>
              <a:buFont typeface="Times New Roman"/>
              <a:buNone/>
            </a:pPr>
            <a:r>
              <a:rPr lang="en-US" sz="5000">
                <a:latin typeface="Times New Roman"/>
                <a:ea typeface="Times New Roman"/>
                <a:cs typeface="Times New Roman"/>
                <a:sym typeface="Times New Roman"/>
              </a:rPr>
              <a:t>Music-Recommendation System</a:t>
            </a:r>
            <a:endParaRPr sz="5000">
              <a:latin typeface="Times New Roman"/>
              <a:ea typeface="Times New Roman"/>
              <a:cs typeface="Times New Roman"/>
              <a:sym typeface="Times New Roman"/>
            </a:endParaRPr>
          </a:p>
        </p:txBody>
      </p:sp>
      <p:sp>
        <p:nvSpPr>
          <p:cNvPr id="317" name="Google Shape;317;p20"/>
          <p:cNvSpPr txBox="1"/>
          <p:nvPr>
            <p:ph idx="1" type="subTitle"/>
          </p:nvPr>
        </p:nvSpPr>
        <p:spPr>
          <a:xfrm>
            <a:off x="2761488" y="3907302"/>
            <a:ext cx="3718443" cy="86868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600"/>
              <a:buNone/>
            </a:pPr>
            <a:r>
              <a:rPr lang="en-US" sz="1600">
                <a:latin typeface="Times New Roman"/>
                <a:ea typeface="Times New Roman"/>
                <a:cs typeface="Times New Roman"/>
                <a:sym typeface="Times New Roman"/>
              </a:rPr>
              <a:t>By,</a:t>
            </a:r>
            <a:endParaRPr/>
          </a:p>
          <a:p>
            <a:pPr indent="0" lvl="0" marL="0" rtl="0" algn="l">
              <a:lnSpc>
                <a:spcPct val="90000"/>
              </a:lnSpc>
              <a:spcBef>
                <a:spcPts val="1000"/>
              </a:spcBef>
              <a:spcAft>
                <a:spcPts val="0"/>
              </a:spcAft>
              <a:buSzPts val="1600"/>
              <a:buNone/>
            </a:pPr>
            <a:r>
              <a:rPr lang="en-US" sz="1600">
                <a:latin typeface="Times New Roman"/>
                <a:ea typeface="Times New Roman"/>
                <a:cs typeface="Times New Roman"/>
                <a:sym typeface="Times New Roman"/>
              </a:rPr>
              <a:t>AU1940142 – Shail Patel</a:t>
            </a:r>
            <a:endParaRPr/>
          </a:p>
          <a:p>
            <a:pPr indent="0" lvl="0" marL="0" rtl="0" algn="l">
              <a:lnSpc>
                <a:spcPct val="90000"/>
              </a:lnSpc>
              <a:spcBef>
                <a:spcPts val="1000"/>
              </a:spcBef>
              <a:spcAft>
                <a:spcPts val="0"/>
              </a:spcAft>
              <a:buSzPts val="1600"/>
              <a:buNone/>
            </a:pPr>
            <a:r>
              <a:rPr lang="en-US" sz="1600">
                <a:latin typeface="Times New Roman"/>
                <a:ea typeface="Times New Roman"/>
                <a:cs typeface="Times New Roman"/>
                <a:sym typeface="Times New Roman"/>
              </a:rPr>
              <a:t>AU1940267 – Sahil Miskeen</a:t>
            </a:r>
            <a:endParaRPr/>
          </a:p>
          <a:p>
            <a:pPr indent="0" lvl="0" marL="0" rtl="0" algn="l">
              <a:lnSpc>
                <a:spcPct val="90000"/>
              </a:lnSpc>
              <a:spcBef>
                <a:spcPts val="1000"/>
              </a:spcBef>
              <a:spcAft>
                <a:spcPts val="0"/>
              </a:spcAft>
              <a:buSzPts val="1600"/>
              <a:buNone/>
            </a:pPr>
            <a:r>
              <a:rPr lang="en-US" sz="1600">
                <a:latin typeface="Times New Roman"/>
                <a:ea typeface="Times New Roman"/>
                <a:cs typeface="Times New Roman"/>
                <a:sym typeface="Times New Roman"/>
              </a:rPr>
              <a:t>AU1940034 – Varun Deliwala</a:t>
            </a:r>
            <a:endParaRPr sz="1600">
              <a:latin typeface="Times New Roman"/>
              <a:ea typeface="Times New Roman"/>
              <a:cs typeface="Times New Roman"/>
              <a:sym typeface="Times New Roman"/>
            </a:endParaRPr>
          </a:p>
        </p:txBody>
      </p:sp>
      <p:sp>
        <p:nvSpPr>
          <p:cNvPr id="318" name="Google Shape;318;p20"/>
          <p:cNvSpPr/>
          <p:nvPr/>
        </p:nvSpPr>
        <p:spPr>
          <a:xfrm>
            <a:off x="10442330" y="0"/>
            <a:ext cx="1749670" cy="1733844"/>
          </a:xfrm>
          <a:prstGeom prst="ellipse">
            <a:avLst/>
          </a:prstGeom>
          <a:solidFill>
            <a:schemeClr val="accent1"/>
          </a:solidFill>
          <a:ln cap="flat" cmpd="sng" w="12700">
            <a:solidFill>
              <a:srgbClr val="0049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Gan-Jedis</a:t>
            </a:r>
            <a:endParaRPr b="0" i="0" sz="1800" u="none" cap="none" strike="noStrike">
              <a:solidFill>
                <a:schemeClr val="lt1"/>
              </a:solidFill>
              <a:latin typeface="Times New Roman"/>
              <a:ea typeface="Times New Roman"/>
              <a:cs typeface="Times New Roman"/>
              <a:sym typeface="Times New Roman"/>
            </a:endParaRPr>
          </a:p>
        </p:txBody>
      </p:sp>
      <p:pic>
        <p:nvPicPr>
          <p:cNvPr descr="https://lh3.googleusercontent.com/xs4DT0xPF8xR5ngMAQcwi83TjsRGhDfCnYOyW7fIk_MM5fPU1_6KzOyAsZrzRSFpoW19Ij94reTEzM0oGnGm1AiDsay91Oc35auzpPCPcN2UPdoGyxLf3UyZgrAIHY9CKlo-5mOKeoqz" id="319" name="Google Shape;319;p20"/>
          <p:cNvPicPr preferRelativeResize="0"/>
          <p:nvPr/>
        </p:nvPicPr>
        <p:blipFill rotWithShape="1">
          <a:blip r:embed="rId3">
            <a:alphaModFix/>
          </a:blip>
          <a:srcRect b="0" l="0" r="0" t="0"/>
          <a:stretch/>
        </p:blipFill>
        <p:spPr>
          <a:xfrm>
            <a:off x="7107164" y="2875363"/>
            <a:ext cx="4210001" cy="2539157"/>
          </a:xfrm>
          <a:prstGeom prst="rect">
            <a:avLst/>
          </a:prstGeom>
          <a:noFill/>
          <a:ln>
            <a:noFill/>
          </a:ln>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9"/>
          <p:cNvSpPr txBox="1"/>
          <p:nvPr>
            <p:ph type="title"/>
          </p:nvPr>
        </p:nvSpPr>
        <p:spPr>
          <a:xfrm>
            <a:off x="444500" y="542925"/>
            <a:ext cx="11214100" cy="84023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rgbClr val="63B7C6"/>
              </a:buClr>
              <a:buSzPts val="5400"/>
              <a:buFont typeface="Times New Roman"/>
              <a:buNone/>
            </a:pPr>
            <a:r>
              <a:rPr lang="en-US" sz="5400">
                <a:solidFill>
                  <a:srgbClr val="63B7C6"/>
                </a:solidFill>
                <a:latin typeface="Times New Roman"/>
                <a:ea typeface="Times New Roman"/>
                <a:cs typeface="Times New Roman"/>
                <a:sym typeface="Times New Roman"/>
              </a:rPr>
              <a:t>Results (Without Year)</a:t>
            </a:r>
            <a:endParaRPr sz="5400">
              <a:solidFill>
                <a:srgbClr val="63B7C6"/>
              </a:solidFill>
              <a:latin typeface="Times New Roman"/>
              <a:ea typeface="Times New Roman"/>
              <a:cs typeface="Times New Roman"/>
              <a:sym typeface="Times New Roman"/>
            </a:endParaRPr>
          </a:p>
        </p:txBody>
      </p:sp>
      <p:sp>
        <p:nvSpPr>
          <p:cNvPr id="396" name="Google Shape;396;p29"/>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lh6.googleusercontent.com/fIn3XGb9Z_yCBoo0cBdWTbbmpP5i24sqKH_dP8uCPf5ZAd_pv75-_CFap4tUZL5cqLIGgSs3cr1HVAH0TrTzE7MiLZ1bixn6wlpKGO6Z9TYE_NRtvoX_AOsoFbJYSewR4kXU9QILjIR0" id="397" name="Google Shape;397;p29"/>
          <p:cNvPicPr preferRelativeResize="0"/>
          <p:nvPr/>
        </p:nvPicPr>
        <p:blipFill rotWithShape="1">
          <a:blip r:embed="rId3">
            <a:alphaModFix/>
          </a:blip>
          <a:srcRect b="0" l="0" r="0" t="0"/>
          <a:stretch/>
        </p:blipFill>
        <p:spPr>
          <a:xfrm>
            <a:off x="330003" y="1383155"/>
            <a:ext cx="6325549" cy="3558122"/>
          </a:xfrm>
          <a:prstGeom prst="rect">
            <a:avLst/>
          </a:prstGeom>
          <a:noFill/>
          <a:ln>
            <a:noFill/>
          </a:ln>
        </p:spPr>
      </p:pic>
      <p:pic>
        <p:nvPicPr>
          <p:cNvPr descr="https://lh4.googleusercontent.com/KGRmjhnw6UKrgV05QCX47KEYM7Y68GLEkX1ktQJt2CSnwR-yRdt5T8mXMMLGscYi32YlKDkCI5heIGZexDOfQyFvH7ww5E40e6EiWCgD3vvEQD_Kj6HWlYyFZwucVsHxf9t5xk3NOWp-" id="398" name="Google Shape;398;p29"/>
          <p:cNvPicPr preferRelativeResize="0"/>
          <p:nvPr/>
        </p:nvPicPr>
        <p:blipFill rotWithShape="1">
          <a:blip r:embed="rId4">
            <a:alphaModFix/>
          </a:blip>
          <a:srcRect b="0" l="0" r="0" t="0"/>
          <a:stretch/>
        </p:blipFill>
        <p:spPr>
          <a:xfrm>
            <a:off x="5618284" y="2942273"/>
            <a:ext cx="6494585" cy="36532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0"/>
          <p:cNvSpPr txBox="1"/>
          <p:nvPr>
            <p:ph type="title"/>
          </p:nvPr>
        </p:nvSpPr>
        <p:spPr>
          <a:xfrm>
            <a:off x="444500" y="542925"/>
            <a:ext cx="11214100" cy="84023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rgbClr val="63B7C6"/>
              </a:buClr>
              <a:buSzPts val="5400"/>
              <a:buFont typeface="Times New Roman"/>
              <a:buNone/>
            </a:pPr>
            <a:r>
              <a:rPr lang="en-US" sz="5400">
                <a:solidFill>
                  <a:srgbClr val="63B7C6"/>
                </a:solidFill>
                <a:latin typeface="Times New Roman"/>
                <a:ea typeface="Times New Roman"/>
                <a:cs typeface="Times New Roman"/>
                <a:sym typeface="Times New Roman"/>
              </a:rPr>
              <a:t>Results (With Year)</a:t>
            </a:r>
            <a:endParaRPr/>
          </a:p>
        </p:txBody>
      </p:sp>
      <p:sp>
        <p:nvSpPr>
          <p:cNvPr id="404" name="Google Shape;404;p30"/>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lh4.googleusercontent.com/dHxbAJOreIa9_CzUVKysEnniziCbLwmWSoUS5_4HvlpexQKn7KF8QSylrgguhj8abNeQW96JUZPUnfk9kNUL255eAA_yTDVX3Z6Ul2ZD-YLgIuGMM7pzsgly0AlG15RKSAOM37kgq4Yc" id="405" name="Google Shape;405;p30"/>
          <p:cNvPicPr preferRelativeResize="0"/>
          <p:nvPr/>
        </p:nvPicPr>
        <p:blipFill rotWithShape="1">
          <a:blip r:embed="rId3">
            <a:alphaModFix/>
          </a:blip>
          <a:srcRect b="0" l="0" r="0" t="0"/>
          <a:stretch/>
        </p:blipFill>
        <p:spPr>
          <a:xfrm>
            <a:off x="351692" y="1383155"/>
            <a:ext cx="6321670" cy="3555939"/>
          </a:xfrm>
          <a:prstGeom prst="rect">
            <a:avLst/>
          </a:prstGeom>
          <a:noFill/>
          <a:ln>
            <a:noFill/>
          </a:ln>
        </p:spPr>
      </p:pic>
      <p:pic>
        <p:nvPicPr>
          <p:cNvPr descr="https://lh4.googleusercontent.com/FJc56y5DndzaIvrPvqTamy_ef0iwkz7Lz6YqMhak6LPHKjvAU3V7Egm23a-tvBm1K-yjcS9LuHy-hHMVhURH4EfRQCJVVUJJwN4xKWyglz7gLQDsMkdzhojXc_VF6t6EE6KSs1R_ehMY" id="406" name="Google Shape;406;p30"/>
          <p:cNvPicPr preferRelativeResize="0"/>
          <p:nvPr/>
        </p:nvPicPr>
        <p:blipFill rotWithShape="1">
          <a:blip r:embed="rId4">
            <a:alphaModFix/>
          </a:blip>
          <a:srcRect b="0" l="0" r="0" t="0"/>
          <a:stretch/>
        </p:blipFill>
        <p:spPr>
          <a:xfrm>
            <a:off x="5679831" y="2894989"/>
            <a:ext cx="6404707" cy="36026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1"/>
          <p:cNvSpPr txBox="1"/>
          <p:nvPr>
            <p:ph type="title"/>
          </p:nvPr>
        </p:nvSpPr>
        <p:spPr>
          <a:xfrm>
            <a:off x="2705099" y="1345224"/>
            <a:ext cx="3528647" cy="103749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2FAEFF"/>
              </a:buClr>
              <a:buSzPts val="5400"/>
              <a:buFont typeface="Times New Roman"/>
              <a:buNone/>
            </a:pPr>
            <a:r>
              <a:rPr lang="en-US" sz="5400">
                <a:solidFill>
                  <a:srgbClr val="2FAEFF"/>
                </a:solidFill>
                <a:latin typeface="Times New Roman"/>
                <a:ea typeface="Times New Roman"/>
                <a:cs typeface="Times New Roman"/>
                <a:sym typeface="Times New Roman"/>
              </a:rPr>
              <a:t>Conclusion</a:t>
            </a:r>
            <a:endParaRPr sz="5400">
              <a:solidFill>
                <a:srgbClr val="2FAEFF"/>
              </a:solidFill>
              <a:latin typeface="Times New Roman"/>
              <a:ea typeface="Times New Roman"/>
              <a:cs typeface="Times New Roman"/>
              <a:sym typeface="Times New Roman"/>
            </a:endParaRPr>
          </a:p>
        </p:txBody>
      </p:sp>
      <p:sp>
        <p:nvSpPr>
          <p:cNvPr id="412" name="Google Shape;412;p31"/>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3" name="Google Shape;413;p31"/>
          <p:cNvSpPr/>
          <p:nvPr/>
        </p:nvSpPr>
        <p:spPr>
          <a:xfrm>
            <a:off x="2705100" y="2382716"/>
            <a:ext cx="8821616" cy="3970318"/>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2FAEFF"/>
              </a:buClr>
              <a:buSzPts val="1800"/>
              <a:buFont typeface="Arial"/>
              <a:buChar char="•"/>
            </a:pPr>
            <a:r>
              <a:rPr lang="en-US" sz="1800">
                <a:solidFill>
                  <a:srgbClr val="FFFFFF"/>
                </a:solidFill>
                <a:latin typeface="Times New Roman"/>
                <a:ea typeface="Times New Roman"/>
                <a:cs typeface="Times New Roman"/>
                <a:sym typeface="Times New Roman"/>
              </a:rPr>
              <a:t> While solving the problem of song recommendation the major issue that we faced was recommendation vs prediction. While predictive algorithms worked on the basis that once a user listens to a song from a particular artist it becomes a high possibility that the user might listen to another song from the same artist. However appropriate it may seem it be delusional sometimes. Artists often incorporate various elements in their different songs and this leads to different genres of music. This would be undesirable for a recommendation system as it should suggest songs based on the genre and not on basis of the artist. </a:t>
            </a:r>
            <a:endParaRPr/>
          </a:p>
          <a:p>
            <a:pPr indent="-285750" lvl="0" marL="285750" marR="0" rtl="0" algn="l">
              <a:spcBef>
                <a:spcPts val="0"/>
              </a:spcBef>
              <a:spcAft>
                <a:spcPts val="0"/>
              </a:spcAft>
              <a:buClr>
                <a:srgbClr val="2FAEFF"/>
              </a:buClr>
              <a:buSzPts val="1800"/>
              <a:buFont typeface="Arial"/>
              <a:buChar char="•"/>
            </a:pPr>
            <a:r>
              <a:rPr lang="en-US" sz="1800">
                <a:solidFill>
                  <a:srgbClr val="FFFFFF"/>
                </a:solidFill>
                <a:latin typeface="Times New Roman"/>
                <a:ea typeface="Times New Roman"/>
                <a:cs typeface="Times New Roman"/>
                <a:sym typeface="Times New Roman"/>
              </a:rPr>
              <a:t> Year played a major role (than expected) in providing recommendations. This was observed when the songs we wanted recommendations for were antiquated; the recommended songs were also of the same time. Thus we could infer that even though the genre of the song may be the same; the features attributed to the genre changes over time. As when the songs recommended were analyzed there seemed to be a slight change in the genre of songs that were recommended with year / without year.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2"/>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lh5.googleusercontent.com/aDAbTuB7a3TtHaRvATNlDpwDnlAFjfJzu7URFb99aFklLnXDXQWcw-QDpN0_BcGG1MD3_BhbZX4UxuXGGXJ9dIygR8zuTYH7V_BMHCKm-OvEzlchOjmv4YonIz65ea19GwwfHqeIg7xA" id="419" name="Google Shape;419;p32"/>
          <p:cNvPicPr preferRelativeResize="0"/>
          <p:nvPr/>
        </p:nvPicPr>
        <p:blipFill rotWithShape="1">
          <a:blip r:embed="rId3">
            <a:alphaModFix/>
          </a:blip>
          <a:srcRect b="0" l="0" r="0" t="0"/>
          <a:stretch/>
        </p:blipFill>
        <p:spPr>
          <a:xfrm>
            <a:off x="4158425" y="150050"/>
            <a:ext cx="6811476" cy="6419699"/>
          </a:xfrm>
          <a:prstGeom prst="rect">
            <a:avLst/>
          </a:prstGeom>
          <a:noFill/>
          <a:ln>
            <a:noFill/>
          </a:ln>
        </p:spPr>
      </p:pic>
      <p:sp>
        <p:nvSpPr>
          <p:cNvPr id="420" name="Google Shape;420;p32"/>
          <p:cNvSpPr txBox="1"/>
          <p:nvPr>
            <p:ph type="title"/>
          </p:nvPr>
        </p:nvSpPr>
        <p:spPr>
          <a:xfrm>
            <a:off x="533399" y="2910299"/>
            <a:ext cx="3528600" cy="1037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2FAEFF"/>
              </a:buClr>
              <a:buSzPts val="5400"/>
              <a:buFont typeface="Times New Roman"/>
              <a:buNone/>
            </a:pPr>
            <a:r>
              <a:rPr lang="en-US" sz="5400">
                <a:solidFill>
                  <a:srgbClr val="2FAEFF"/>
                </a:solidFill>
                <a:latin typeface="Times New Roman"/>
                <a:ea typeface="Times New Roman"/>
                <a:cs typeface="Times New Roman"/>
                <a:sym typeface="Times New Roman"/>
              </a:rPr>
              <a:t>Conclusion</a:t>
            </a:r>
            <a:endParaRPr sz="5400">
              <a:solidFill>
                <a:srgbClr val="2FAEFF"/>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3"/>
          <p:cNvSpPr txBox="1"/>
          <p:nvPr>
            <p:ph type="ctrTitle"/>
          </p:nvPr>
        </p:nvSpPr>
        <p:spPr>
          <a:xfrm>
            <a:off x="6843819" y="503623"/>
            <a:ext cx="4945598" cy="12435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63B7C6"/>
              </a:buClr>
              <a:buSzPts val="5400"/>
              <a:buFont typeface="Times New Roman"/>
              <a:buNone/>
            </a:pPr>
            <a:r>
              <a:rPr lang="en-US">
                <a:solidFill>
                  <a:srgbClr val="63B7C6"/>
                </a:solidFill>
                <a:latin typeface="Times New Roman"/>
                <a:ea typeface="Times New Roman"/>
                <a:cs typeface="Times New Roman"/>
                <a:sym typeface="Times New Roman"/>
              </a:rPr>
              <a:t>Role of Each member</a:t>
            </a:r>
            <a:endParaRPr>
              <a:solidFill>
                <a:srgbClr val="63B7C6"/>
              </a:solidFill>
              <a:latin typeface="Times New Roman"/>
              <a:ea typeface="Times New Roman"/>
              <a:cs typeface="Times New Roman"/>
              <a:sym typeface="Times New Roman"/>
            </a:endParaRPr>
          </a:p>
        </p:txBody>
      </p:sp>
      <p:sp>
        <p:nvSpPr>
          <p:cNvPr id="426" name="Google Shape;426;p33"/>
          <p:cNvSpPr/>
          <p:nvPr/>
        </p:nvSpPr>
        <p:spPr>
          <a:xfrm>
            <a:off x="8048639" y="4675811"/>
            <a:ext cx="31419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200">
                <a:solidFill>
                  <a:srgbClr val="FFFFFF"/>
                </a:solidFill>
                <a:latin typeface="Times New Roman"/>
                <a:ea typeface="Times New Roman"/>
                <a:cs typeface="Times New Roman"/>
                <a:sym typeface="Times New Roman"/>
              </a:rPr>
              <a:t>Worked</a:t>
            </a:r>
            <a:r>
              <a:rPr lang="en-US" sz="2200">
                <a:solidFill>
                  <a:srgbClr val="FFFFFF"/>
                </a:solidFill>
                <a:latin typeface="Arial"/>
                <a:ea typeface="Arial"/>
                <a:cs typeface="Arial"/>
                <a:sym typeface="Arial"/>
              </a:rPr>
              <a:t> with the dataset</a:t>
            </a:r>
            <a:endParaRPr sz="2200">
              <a:solidFill>
                <a:schemeClr val="dk1"/>
              </a:solidFill>
              <a:latin typeface="Arial"/>
              <a:ea typeface="Arial"/>
              <a:cs typeface="Arial"/>
              <a:sym typeface="Arial"/>
            </a:endParaRPr>
          </a:p>
          <a:p>
            <a:pPr indent="0" lvl="0" marL="0" marR="0" rtl="0" algn="l">
              <a:spcBef>
                <a:spcPts val="0"/>
              </a:spcBef>
              <a:spcAft>
                <a:spcPts val="0"/>
              </a:spcAft>
              <a:buNone/>
            </a:pPr>
            <a:r>
              <a:rPr lang="en-US" sz="2200">
                <a:solidFill>
                  <a:srgbClr val="FFFFFF"/>
                </a:solidFill>
                <a:latin typeface="Arial"/>
                <a:ea typeface="Arial"/>
                <a:cs typeface="Arial"/>
                <a:sym typeface="Arial"/>
              </a:rPr>
              <a:t>Preprocessing, Visualization.</a:t>
            </a:r>
            <a:endParaRPr sz="2200">
              <a:solidFill>
                <a:schemeClr val="dk1"/>
              </a:solidFill>
              <a:latin typeface="Arial"/>
              <a:ea typeface="Arial"/>
              <a:cs typeface="Arial"/>
              <a:sym typeface="Arial"/>
            </a:endParaRPr>
          </a:p>
        </p:txBody>
      </p:sp>
      <p:sp>
        <p:nvSpPr>
          <p:cNvPr id="427" name="Google Shape;427;p33"/>
          <p:cNvSpPr/>
          <p:nvPr/>
        </p:nvSpPr>
        <p:spPr>
          <a:xfrm>
            <a:off x="3211419" y="4444942"/>
            <a:ext cx="31419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Developed the UI/UX part and integrated it with the backend.</a:t>
            </a:r>
            <a:endParaRPr sz="2200">
              <a:solidFill>
                <a:schemeClr val="lt1"/>
              </a:solidFill>
              <a:latin typeface="Times New Roman"/>
              <a:ea typeface="Times New Roman"/>
              <a:cs typeface="Times New Roman"/>
              <a:sym typeface="Times New Roman"/>
            </a:endParaRPr>
          </a:p>
        </p:txBody>
      </p:sp>
      <p:sp>
        <p:nvSpPr>
          <p:cNvPr id="428" name="Google Shape;428;p33"/>
          <p:cNvSpPr/>
          <p:nvPr/>
        </p:nvSpPr>
        <p:spPr>
          <a:xfrm>
            <a:off x="5861955" y="2894299"/>
            <a:ext cx="31419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200">
                <a:solidFill>
                  <a:schemeClr val="lt1"/>
                </a:solidFill>
                <a:latin typeface="Times New Roman"/>
                <a:ea typeface="Times New Roman"/>
                <a:cs typeface="Times New Roman"/>
                <a:sym typeface="Times New Roman"/>
              </a:rPr>
              <a:t>Developed the model and observed the anomaly in the recommendations.</a:t>
            </a:r>
            <a:endParaRPr sz="2200"/>
          </a:p>
        </p:txBody>
      </p:sp>
      <p:sp>
        <p:nvSpPr>
          <p:cNvPr id="429" name="Google Shape;429;p33"/>
          <p:cNvSpPr txBox="1"/>
          <p:nvPr/>
        </p:nvSpPr>
        <p:spPr>
          <a:xfrm>
            <a:off x="3810525" y="3983250"/>
            <a:ext cx="2542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rgbClr val="2FAEFF"/>
                </a:solidFill>
                <a:latin typeface="Times New Roman"/>
                <a:ea typeface="Times New Roman"/>
                <a:cs typeface="Times New Roman"/>
                <a:sym typeface="Times New Roman"/>
              </a:rPr>
              <a:t>Sahil Miskeen </a:t>
            </a:r>
            <a:endParaRPr sz="2200">
              <a:solidFill>
                <a:srgbClr val="2FAEFF"/>
              </a:solidFill>
              <a:latin typeface="Times New Roman"/>
              <a:ea typeface="Times New Roman"/>
              <a:cs typeface="Times New Roman"/>
              <a:sym typeface="Times New Roman"/>
            </a:endParaRPr>
          </a:p>
        </p:txBody>
      </p:sp>
      <p:sp>
        <p:nvSpPr>
          <p:cNvPr id="430" name="Google Shape;430;p33"/>
          <p:cNvSpPr txBox="1"/>
          <p:nvPr/>
        </p:nvSpPr>
        <p:spPr>
          <a:xfrm>
            <a:off x="6595438" y="2371088"/>
            <a:ext cx="1453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rgbClr val="2FAEFF"/>
                </a:solidFill>
                <a:latin typeface="Times New Roman"/>
                <a:ea typeface="Times New Roman"/>
                <a:cs typeface="Times New Roman"/>
                <a:sym typeface="Times New Roman"/>
              </a:rPr>
              <a:t>Shail Patel</a:t>
            </a:r>
            <a:endParaRPr sz="2200">
              <a:solidFill>
                <a:srgbClr val="2FAEFF"/>
              </a:solidFill>
              <a:latin typeface="Times New Roman"/>
              <a:ea typeface="Times New Roman"/>
              <a:cs typeface="Times New Roman"/>
              <a:sym typeface="Times New Roman"/>
            </a:endParaRPr>
          </a:p>
        </p:txBody>
      </p:sp>
      <p:sp>
        <p:nvSpPr>
          <p:cNvPr id="431" name="Google Shape;431;p33"/>
          <p:cNvSpPr txBox="1"/>
          <p:nvPr/>
        </p:nvSpPr>
        <p:spPr>
          <a:xfrm>
            <a:off x="8553100" y="4214100"/>
            <a:ext cx="2133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rgbClr val="2FAEFF"/>
                </a:solidFill>
                <a:latin typeface="Times New Roman"/>
                <a:ea typeface="Times New Roman"/>
                <a:cs typeface="Times New Roman"/>
                <a:sym typeface="Times New Roman"/>
              </a:rPr>
              <a:t>Varun Deliwala</a:t>
            </a:r>
            <a:endParaRPr sz="2200">
              <a:solidFill>
                <a:srgbClr val="2FAEFF"/>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4"/>
          <p:cNvSpPr txBox="1"/>
          <p:nvPr>
            <p:ph type="title"/>
          </p:nvPr>
        </p:nvSpPr>
        <p:spPr>
          <a:xfrm>
            <a:off x="444500" y="542925"/>
            <a:ext cx="11214100" cy="84023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rgbClr val="63B7C6"/>
              </a:buClr>
              <a:buSzPts val="5400"/>
              <a:buFont typeface="Times New Roman"/>
              <a:buNone/>
            </a:pPr>
            <a:r>
              <a:rPr lang="en-US" sz="5400">
                <a:solidFill>
                  <a:srgbClr val="63B7C6"/>
                </a:solidFill>
                <a:latin typeface="Times New Roman"/>
                <a:ea typeface="Times New Roman"/>
                <a:cs typeface="Times New Roman"/>
                <a:sym typeface="Times New Roman"/>
              </a:rPr>
              <a:t>References</a:t>
            </a:r>
            <a:endParaRPr sz="5400"/>
          </a:p>
        </p:txBody>
      </p:sp>
      <p:sp>
        <p:nvSpPr>
          <p:cNvPr id="437" name="Google Shape;437;p3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8" name="Google Shape;438;p34"/>
          <p:cNvSpPr txBox="1"/>
          <p:nvPr>
            <p:ph idx="1" type="body"/>
          </p:nvPr>
        </p:nvSpPr>
        <p:spPr>
          <a:xfrm>
            <a:off x="444500" y="1554323"/>
            <a:ext cx="10366131" cy="45895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200"/>
              <a:buNone/>
            </a:pPr>
            <a:r>
              <a:rPr lang="en-US" sz="1200" u="sng">
                <a:hlinkClick r:id="rId3"/>
              </a:rPr>
              <a:t>https://pandas.pydata.org/ https://scikit-learn.org/stable/ </a:t>
            </a:r>
            <a:endParaRPr sz="1200"/>
          </a:p>
          <a:p>
            <a:pPr indent="0" lvl="0" marL="0" rtl="0" algn="l">
              <a:lnSpc>
                <a:spcPct val="90000"/>
              </a:lnSpc>
              <a:spcBef>
                <a:spcPts val="1000"/>
              </a:spcBef>
              <a:spcAft>
                <a:spcPts val="0"/>
              </a:spcAft>
              <a:buSzPts val="1200"/>
              <a:buNone/>
            </a:pPr>
            <a:r>
              <a:rPr lang="en-US" sz="1200" u="sng">
                <a:hlinkClick r:id="rId4"/>
              </a:rPr>
              <a:t>https://kaggle.com </a:t>
            </a:r>
            <a:endParaRPr sz="1200"/>
          </a:p>
          <a:p>
            <a:pPr indent="0" lvl="0" marL="0" rtl="0" algn="l">
              <a:lnSpc>
                <a:spcPct val="90000"/>
              </a:lnSpc>
              <a:spcBef>
                <a:spcPts val="1000"/>
              </a:spcBef>
              <a:spcAft>
                <a:spcPts val="0"/>
              </a:spcAft>
              <a:buSzPts val="1200"/>
              <a:buNone/>
            </a:pPr>
            <a:r>
              <a:rPr lang="en-US" sz="1200" u="sng">
                <a:hlinkClick r:id="rId5"/>
              </a:rPr>
              <a:t>https://towardsdatascience.com/prototyping-a-recommender-system-step-by-step-part-1-knn-item-based-collaborative-filtering-637969614ea </a:t>
            </a:r>
            <a:endParaRPr sz="1200"/>
          </a:p>
          <a:p>
            <a:pPr indent="0" lvl="0" marL="0" rtl="0" algn="l">
              <a:lnSpc>
                <a:spcPct val="90000"/>
              </a:lnSpc>
              <a:spcBef>
                <a:spcPts val="1000"/>
              </a:spcBef>
              <a:spcAft>
                <a:spcPts val="0"/>
              </a:spcAft>
              <a:buSzPts val="1200"/>
              <a:buNone/>
            </a:pPr>
            <a:r>
              <a:rPr lang="en-US" sz="1200" u="sng">
                <a:hlinkClick r:id="rId6"/>
              </a:rPr>
              <a:t>https://www.frontiersin.org/articles/10.3389/fams.2019.00044/full </a:t>
            </a:r>
            <a:r>
              <a:rPr lang="en-US" sz="1200" u="sng">
                <a:hlinkClick r:id="rId7"/>
              </a:rPr>
              <a:t>https://www.researchgate.net/publication/336162555_A_Music_Recommendation_System_Based_on_logistic_regression_and_eXtreme_Gradient_Boosting</a:t>
            </a:r>
            <a:endParaRPr sz="1200"/>
          </a:p>
          <a:p>
            <a:pPr indent="0" lvl="0" marL="0" rtl="0" algn="l">
              <a:lnSpc>
                <a:spcPct val="90000"/>
              </a:lnSpc>
              <a:spcBef>
                <a:spcPts val="1000"/>
              </a:spcBef>
              <a:spcAft>
                <a:spcPts val="0"/>
              </a:spcAft>
              <a:buSzPts val="1200"/>
              <a:buNone/>
            </a:pPr>
            <a:r>
              <a:rPr lang="en-US" sz="1200" u="sng">
                <a:hlinkClick r:id="rId8"/>
              </a:rPr>
              <a:t>https://silo.tips/download/project-report-cs-240a-applied-parallel-computing-k-nearest-neighborhood-based-m</a:t>
            </a:r>
            <a:endParaRPr sz="1200"/>
          </a:p>
          <a:p>
            <a:pPr indent="0" lvl="0" marL="0" rtl="0" algn="l">
              <a:lnSpc>
                <a:spcPct val="90000"/>
              </a:lnSpc>
              <a:spcBef>
                <a:spcPts val="1000"/>
              </a:spcBef>
              <a:spcAft>
                <a:spcPts val="0"/>
              </a:spcAft>
              <a:buSzPts val="1200"/>
              <a:buNone/>
            </a:pPr>
            <a:r>
              <a:rPr lang="en-US" sz="1200" u="sng">
                <a:hlinkClick r:id="rId9"/>
              </a:rPr>
              <a:t>https://www.kaggle.com/datasets/mrmorj/dataset-of-songs-in-spotify</a:t>
            </a:r>
            <a:endParaRPr sz="1200"/>
          </a:p>
          <a:p>
            <a:pPr indent="0" lvl="0" marL="0" rtl="0" algn="l">
              <a:lnSpc>
                <a:spcPct val="90000"/>
              </a:lnSpc>
              <a:spcBef>
                <a:spcPts val="1000"/>
              </a:spcBef>
              <a:spcAft>
                <a:spcPts val="0"/>
              </a:spcAft>
              <a:buSzPts val="1200"/>
              <a:buNone/>
            </a:pPr>
            <a:r>
              <a:rPr lang="en-US" sz="1200" u="sng">
                <a:hlinkClick r:id="rId10"/>
              </a:rPr>
              <a:t>https://deepnote.com/@zi-xiao-li/Spotify-fd3c414d-44ef-42d2-b9f4-51d7faf159c7</a:t>
            </a:r>
            <a:endParaRPr sz="1200"/>
          </a:p>
          <a:p>
            <a:pPr indent="0" lvl="0" marL="0" rtl="0" algn="l">
              <a:lnSpc>
                <a:spcPct val="90000"/>
              </a:lnSpc>
              <a:spcBef>
                <a:spcPts val="1000"/>
              </a:spcBef>
              <a:spcAft>
                <a:spcPts val="0"/>
              </a:spcAft>
              <a:buSzPts val="1200"/>
              <a:buNone/>
            </a:pPr>
            <a:r>
              <a:rPr lang="en-US" sz="1200" u="sng">
                <a:hlinkClick r:id="rId11"/>
              </a:rPr>
              <a:t>https://www.kaggle.com/code/richardcsuwandi/spotify-time-series-analysis/notebook</a:t>
            </a:r>
            <a:endParaRPr sz="1200" u="sng"/>
          </a:p>
          <a:p>
            <a:pPr indent="0" lvl="0" marL="0" rtl="0" algn="l">
              <a:lnSpc>
                <a:spcPct val="90000"/>
              </a:lnSpc>
              <a:spcBef>
                <a:spcPts val="1000"/>
              </a:spcBef>
              <a:spcAft>
                <a:spcPts val="0"/>
              </a:spcAft>
              <a:buSzPts val="1200"/>
              <a:buNone/>
            </a:pPr>
            <a:r>
              <a:rPr lang="en-US" sz="1200"/>
              <a:t>A Deep Temporal Neural Music Recommendation Model Utilizing Music and User Metadata Hai-Tao Zheng 1,* , Jin-Yuan Chen 1 , Nan Liang 1 , Arun Kumar Sangaiah 2 , Yong Jiang 1 and Cong-Zhi Zhao 3</a:t>
            </a:r>
            <a:endParaRPr/>
          </a:p>
          <a:p>
            <a:pPr indent="0" lvl="0" marL="0" rtl="0" algn="l">
              <a:lnSpc>
                <a:spcPct val="90000"/>
              </a:lnSpc>
              <a:spcBef>
                <a:spcPts val="1000"/>
              </a:spcBef>
              <a:spcAft>
                <a:spcPts val="0"/>
              </a:spcAft>
              <a:buSzPts val="1200"/>
              <a:buNone/>
            </a:pPr>
            <a:r>
              <a:rPr lang="en-US" sz="1200"/>
              <a:t>Liao, K., 2018. Prototyping a Recommender System Step by Step Part 1: KNN Item-Based Collaborative Filtering. [online] Medium. Available at: &lt;https://towardsdatascience.com/prototyping-a-recommender-system-step-by-step-part-1-knn-item-based-collaborative-filtering-637969614ea&gt; [Accessed 20 March 2022].</a:t>
            </a:r>
            <a:endParaRPr/>
          </a:p>
          <a:p>
            <a:pPr indent="0" lvl="0" marL="0" rtl="0" algn="l">
              <a:lnSpc>
                <a:spcPct val="90000"/>
              </a:lnSpc>
              <a:spcBef>
                <a:spcPts val="1000"/>
              </a:spcBef>
              <a:spcAft>
                <a:spcPts val="0"/>
              </a:spcAft>
              <a:buSzPts val="1200"/>
              <a:buNone/>
            </a:pPr>
            <a:r>
              <a:rPr lang="en-US" sz="1200"/>
              <a:t>M. Schedl, “Deep Learning in Music Recommendation Systems,” Frontiers, 01-Jan-1AD. [Online]. Available: https://www.frontiersin.org/articles/10.3389/fams.2019.00044/full. [Accessed: 28-Mar-2022]. </a:t>
            </a:r>
            <a:endParaRPr/>
          </a:p>
          <a:p>
            <a:pPr indent="0" lvl="0" marL="0" rtl="0" algn="l">
              <a:lnSpc>
                <a:spcPct val="90000"/>
              </a:lnSpc>
              <a:spcBef>
                <a:spcPts val="1000"/>
              </a:spcBef>
              <a:spcAft>
                <a:spcPts val="0"/>
              </a:spcAft>
              <a:buSzPts val="1200"/>
              <a:buNone/>
            </a:pPr>
            <a:r>
              <a:rPr lang="en-US" sz="1200"/>
              <a:t>“A music recommendation system based on logistic regression ...” [Online]. Available: https://www.researchgate.net/publication/336162555  A Music Recommendation System Based on logistic regression and eXtreme Gradient Boosting. [Accessed: 28-Mar-2022]. </a:t>
            </a:r>
            <a:endParaRPr/>
          </a:p>
          <a:p>
            <a:pPr indent="0" lvl="0" marL="0" rtl="0" algn="l">
              <a:lnSpc>
                <a:spcPct val="90000"/>
              </a:lnSpc>
              <a:spcBef>
                <a:spcPts val="1000"/>
              </a:spcBef>
              <a:spcAft>
                <a:spcPts val="0"/>
              </a:spcAft>
              <a:buSzPts val="1200"/>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idx="1" type="body"/>
          </p:nvPr>
        </p:nvSpPr>
        <p:spPr>
          <a:xfrm>
            <a:off x="831850" y="2266656"/>
            <a:ext cx="7257074" cy="22437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800"/>
              <a:buNone/>
            </a:pPr>
            <a:r>
              <a:rPr lang="en-US" sz="1800">
                <a:latin typeface="Times New Roman"/>
                <a:ea typeface="Times New Roman"/>
                <a:cs typeface="Times New Roman"/>
                <a:sym typeface="Times New Roman"/>
              </a:rPr>
              <a:t>The number of hours an average person spends on listening to music, be it while working or studying or during one’s leisure time, is substantially increasing day by day. With the increase of user base on applications like Spotify, it often becomes difficult to discover new music that matches one’s interests. So, the main aim of the project here is to identify the best solutions for music recommendation.</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br>
              <a:rPr lang="en-US" sz="1800"/>
            </a:br>
            <a:endParaRPr sz="1800"/>
          </a:p>
        </p:txBody>
      </p:sp>
      <p:sp>
        <p:nvSpPr>
          <p:cNvPr id="325" name="Google Shape;325;p21"/>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6" name="Google Shape;326;p21"/>
          <p:cNvSpPr txBox="1"/>
          <p:nvPr>
            <p:ph type="title"/>
          </p:nvPr>
        </p:nvSpPr>
        <p:spPr>
          <a:xfrm>
            <a:off x="831849" y="1222130"/>
            <a:ext cx="7781544" cy="85905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63B7C6"/>
              </a:buClr>
              <a:buSzPts val="5400"/>
              <a:buFont typeface="Times New Roman"/>
              <a:buNone/>
            </a:pPr>
            <a:r>
              <a:rPr lang="en-US">
                <a:solidFill>
                  <a:srgbClr val="63B7C6"/>
                </a:solidFill>
                <a:latin typeface="Times New Roman"/>
                <a:ea typeface="Times New Roman"/>
                <a:cs typeface="Times New Roman"/>
                <a:sym typeface="Times New Roman"/>
              </a:rPr>
              <a:t>Introduction</a:t>
            </a:r>
            <a:r>
              <a:rPr lang="en-US">
                <a:solidFill>
                  <a:srgbClr val="63B7C6"/>
                </a:solidFill>
              </a:rPr>
              <a:t> </a:t>
            </a:r>
            <a:endParaRPr>
              <a:solidFill>
                <a:srgbClr val="63B7C6"/>
              </a:solidFill>
            </a:endParaRPr>
          </a:p>
        </p:txBody>
      </p:sp>
      <p:pic>
        <p:nvPicPr>
          <p:cNvPr descr="https://lh3.googleusercontent.com/ldbNK968opmTfeFoO7-xl8UNoZjMMr9orzX9slmbVrVvh3T79acW7Snvkc1SQEvONn1yb6b1ui1TvuVHsuI2Xa2kZfvhhl-9Jxo-VyemM1Tb27X6JLe5002_qT5_m3Ph-kFc6ngRijms" id="327" name="Google Shape;327;p21"/>
          <p:cNvPicPr preferRelativeResize="0"/>
          <p:nvPr/>
        </p:nvPicPr>
        <p:blipFill rotWithShape="1">
          <a:blip r:embed="rId3">
            <a:alphaModFix/>
          </a:blip>
          <a:srcRect b="0" l="0" r="0" t="0"/>
          <a:stretch/>
        </p:blipFill>
        <p:spPr>
          <a:xfrm>
            <a:off x="3496651" y="4510453"/>
            <a:ext cx="2647950" cy="14954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831850" y="2259159"/>
            <a:ext cx="7781544" cy="85905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63B7C6"/>
              </a:buClr>
              <a:buSzPts val="5400"/>
              <a:buFont typeface="Times New Roman"/>
              <a:buNone/>
            </a:pPr>
            <a:r>
              <a:rPr lang="en-US">
                <a:solidFill>
                  <a:srgbClr val="63B7C6"/>
                </a:solidFill>
                <a:latin typeface="Times New Roman"/>
                <a:ea typeface="Times New Roman"/>
                <a:cs typeface="Times New Roman"/>
                <a:sym typeface="Times New Roman"/>
              </a:rPr>
              <a:t>Problem Statement</a:t>
            </a:r>
            <a:endParaRPr>
              <a:solidFill>
                <a:srgbClr val="63B7C6"/>
              </a:solidFill>
              <a:latin typeface="Times New Roman"/>
              <a:ea typeface="Times New Roman"/>
              <a:cs typeface="Times New Roman"/>
              <a:sym typeface="Times New Roman"/>
            </a:endParaRPr>
          </a:p>
        </p:txBody>
      </p:sp>
      <p:sp>
        <p:nvSpPr>
          <p:cNvPr id="333" name="Google Shape;333;p22"/>
          <p:cNvSpPr txBox="1"/>
          <p:nvPr>
            <p:ph idx="1" type="body"/>
          </p:nvPr>
        </p:nvSpPr>
        <p:spPr>
          <a:xfrm>
            <a:off x="831850" y="3118214"/>
            <a:ext cx="7459296" cy="2103121"/>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SzPct val="100000"/>
              <a:buNone/>
            </a:pPr>
            <a:r>
              <a:rPr lang="en-US" sz="1900">
                <a:latin typeface="Times New Roman"/>
                <a:ea typeface="Times New Roman"/>
                <a:cs typeface="Times New Roman"/>
                <a:sym typeface="Times New Roman"/>
              </a:rPr>
              <a:t>To use </a:t>
            </a:r>
            <a:r>
              <a:rPr b="1" lang="en-US" sz="1900">
                <a:latin typeface="Times New Roman"/>
                <a:ea typeface="Times New Roman"/>
                <a:cs typeface="Times New Roman"/>
                <a:sym typeface="Times New Roman"/>
              </a:rPr>
              <a:t>K Nearest Neighbors</a:t>
            </a:r>
            <a:r>
              <a:rPr lang="en-US" sz="1900">
                <a:latin typeface="Times New Roman"/>
                <a:ea typeface="Times New Roman"/>
                <a:cs typeface="Times New Roman"/>
                <a:sym typeface="Times New Roman"/>
              </a:rPr>
              <a:t> to provide the user with </a:t>
            </a:r>
            <a:r>
              <a:rPr b="1" lang="en-US" sz="1900">
                <a:latin typeface="Times New Roman"/>
                <a:ea typeface="Times New Roman"/>
                <a:cs typeface="Times New Roman"/>
                <a:sym typeface="Times New Roman"/>
              </a:rPr>
              <a:t>recommendation</a:t>
            </a:r>
            <a:r>
              <a:rPr lang="en-US" sz="1900">
                <a:latin typeface="Times New Roman"/>
                <a:ea typeface="Times New Roman"/>
                <a:cs typeface="Times New Roman"/>
                <a:sym typeface="Times New Roman"/>
              </a:rPr>
              <a:t> of songs based on what the user has been listening to in the past. This is a supervised learning problem where the input will be the previous songs and the output will be the recommended songs. This will be a personalized user experience differing from user to user.</a:t>
            </a:r>
            <a:endParaRPr sz="1900">
              <a:latin typeface="Times New Roman"/>
              <a:ea typeface="Times New Roman"/>
              <a:cs typeface="Times New Roman"/>
              <a:sym typeface="Times New Roman"/>
            </a:endParaRPr>
          </a:p>
          <a:p>
            <a:pPr indent="0" lvl="0" marL="0" rtl="0" algn="l">
              <a:lnSpc>
                <a:spcPct val="90000"/>
              </a:lnSpc>
              <a:spcBef>
                <a:spcPts val="1000"/>
              </a:spcBef>
              <a:spcAft>
                <a:spcPts val="0"/>
              </a:spcAft>
              <a:buSzPct val="100000"/>
              <a:buNone/>
            </a:pPr>
            <a:br>
              <a:rPr lang="en-US"/>
            </a:br>
            <a:endParaRPr/>
          </a:p>
        </p:txBody>
      </p:sp>
      <p:sp>
        <p:nvSpPr>
          <p:cNvPr id="334" name="Google Shape;334;p22"/>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lh5.googleusercontent.com/LSMkFol1sKVIwOKmxaYT_F7u6eDS16yDc6Jj7lUmIivETlI-NIJQJDc_HdAr5ETF9YDbaYzrSfxjD688lxLI8PfVp9duY1Oc9t4O9amCM499gr3NtvEC_4Ikw1zXsYV1Hx79RYLr264Z" id="335" name="Google Shape;335;p22"/>
          <p:cNvPicPr preferRelativeResize="0"/>
          <p:nvPr/>
        </p:nvPicPr>
        <p:blipFill rotWithShape="1">
          <a:blip r:embed="rId3">
            <a:alphaModFix/>
          </a:blip>
          <a:srcRect b="0" l="0" r="0" t="0"/>
          <a:stretch/>
        </p:blipFill>
        <p:spPr>
          <a:xfrm>
            <a:off x="8613394" y="2883022"/>
            <a:ext cx="1790700" cy="16573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069243" y="888023"/>
            <a:ext cx="7781544" cy="94077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63B7C6"/>
              </a:buClr>
              <a:buSzPts val="5400"/>
              <a:buFont typeface="Times New Roman"/>
              <a:buNone/>
            </a:pPr>
            <a:r>
              <a:rPr lang="en-US">
                <a:solidFill>
                  <a:srgbClr val="63B7C6"/>
                </a:solidFill>
                <a:latin typeface="Times New Roman"/>
                <a:ea typeface="Times New Roman"/>
                <a:cs typeface="Times New Roman"/>
                <a:sym typeface="Times New Roman"/>
              </a:rPr>
              <a:t>Gantt Chart</a:t>
            </a:r>
            <a:endParaRPr>
              <a:solidFill>
                <a:srgbClr val="63B7C6"/>
              </a:solidFill>
              <a:latin typeface="Times New Roman"/>
              <a:ea typeface="Times New Roman"/>
              <a:cs typeface="Times New Roman"/>
              <a:sym typeface="Times New Roman"/>
            </a:endParaRPr>
          </a:p>
        </p:txBody>
      </p:sp>
      <p:sp>
        <p:nvSpPr>
          <p:cNvPr id="341" name="Google Shape;341;p23"/>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lh5.googleusercontent.com/fK4kUmVsdBhrc2aGRTaK1OKTCn-SKjLNW_37gn4bzPncPpbv8Y91V8xPcF5L6xR2-YH6UvB0nChTIJe7WQwCIemDK8OCVlLn1q3sne1uEuNPPLwojSa94wRk5-729ChkrXPVZjBNrLu4" id="342" name="Google Shape;342;p23"/>
          <p:cNvPicPr preferRelativeResize="0"/>
          <p:nvPr/>
        </p:nvPicPr>
        <p:blipFill rotWithShape="1">
          <a:blip r:embed="rId3">
            <a:alphaModFix/>
          </a:blip>
          <a:srcRect b="0" l="0" r="0" t="0"/>
          <a:stretch/>
        </p:blipFill>
        <p:spPr>
          <a:xfrm>
            <a:off x="471800" y="2055445"/>
            <a:ext cx="11186800" cy="369472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444500" y="542925"/>
            <a:ext cx="11214100" cy="84023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rgbClr val="63B7C6"/>
              </a:buClr>
              <a:buSzPts val="5400"/>
              <a:buFont typeface="Times New Roman"/>
              <a:buNone/>
            </a:pPr>
            <a:r>
              <a:rPr lang="en-US" sz="5400">
                <a:solidFill>
                  <a:srgbClr val="63B7C6"/>
                </a:solidFill>
                <a:latin typeface="Times New Roman"/>
                <a:ea typeface="Times New Roman"/>
                <a:cs typeface="Times New Roman"/>
                <a:sym typeface="Times New Roman"/>
              </a:rPr>
              <a:t>Existing Body of Work</a:t>
            </a:r>
            <a:endParaRPr sz="5400">
              <a:solidFill>
                <a:srgbClr val="63B7C6"/>
              </a:solidFill>
              <a:latin typeface="Times New Roman"/>
              <a:ea typeface="Times New Roman"/>
              <a:cs typeface="Times New Roman"/>
              <a:sym typeface="Times New Roman"/>
            </a:endParaRPr>
          </a:p>
        </p:txBody>
      </p:sp>
      <p:sp>
        <p:nvSpPr>
          <p:cNvPr id="348" name="Google Shape;348;p24"/>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9" name="Google Shape;349;p24"/>
          <p:cNvSpPr txBox="1"/>
          <p:nvPr>
            <p:ph idx="1" type="body"/>
          </p:nvPr>
        </p:nvSpPr>
        <p:spPr>
          <a:xfrm>
            <a:off x="444500" y="1651761"/>
            <a:ext cx="8154377" cy="4731453"/>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1800"/>
              <a:buChar char="•"/>
            </a:pPr>
            <a:r>
              <a:rPr lang="en-US" sz="1800">
                <a:latin typeface="Times New Roman"/>
                <a:ea typeface="Times New Roman"/>
                <a:cs typeface="Times New Roman"/>
                <a:sym typeface="Times New Roman"/>
              </a:rPr>
              <a:t>The approaches taken till now for music recommendation systems are based on deep neural networks. These deep neural networks work on the basis of content based filtering taking into account different variables like the past listening history of the user, listening time of various genres etc. (1). </a:t>
            </a:r>
            <a:endParaRPr/>
          </a:p>
          <a:p>
            <a:pPr indent="-228600" lvl="0" marL="228600" rtl="0" algn="l">
              <a:lnSpc>
                <a:spcPct val="100000"/>
              </a:lnSpc>
              <a:spcBef>
                <a:spcPts val="1000"/>
              </a:spcBef>
              <a:spcAft>
                <a:spcPts val="0"/>
              </a:spcAft>
              <a:buSzPts val="1800"/>
              <a:buChar char="•"/>
            </a:pPr>
            <a:r>
              <a:rPr lang="en-US" sz="1800">
                <a:latin typeface="Times New Roman"/>
                <a:ea typeface="Times New Roman"/>
                <a:cs typeface="Times New Roman"/>
                <a:sym typeface="Times New Roman"/>
              </a:rPr>
              <a:t>Logistic regression has been applied to build a recommendation system. This takes into account the listening history of the user and predicts whether or not the user will like another song or not. However this is a very strict recommendation system and the results are quite poor (2). </a:t>
            </a:r>
            <a:endParaRPr/>
          </a:p>
          <a:p>
            <a:pPr indent="-228600" lvl="0" marL="228600" rtl="0" algn="l">
              <a:lnSpc>
                <a:spcPct val="100000"/>
              </a:lnSpc>
              <a:spcBef>
                <a:spcPts val="1000"/>
              </a:spcBef>
              <a:spcAft>
                <a:spcPts val="0"/>
              </a:spcAft>
              <a:buSzPts val="1800"/>
              <a:buChar char="•"/>
            </a:pPr>
            <a:r>
              <a:rPr lang="en-US" sz="1800">
                <a:latin typeface="Times New Roman"/>
                <a:ea typeface="Times New Roman"/>
                <a:cs typeface="Times New Roman"/>
                <a:sym typeface="Times New Roman"/>
              </a:rPr>
              <a:t>KNN is another ML algorithm which allows the recommendation system to make a comparison between K different songs and predict the next closest neighbor which corresponds to the song and gives us that song as a recommended song.</a:t>
            </a:r>
            <a:endParaRPr/>
          </a:p>
          <a:p>
            <a:pPr indent="0" lvl="0" marL="0" rtl="0" algn="l">
              <a:lnSpc>
                <a:spcPct val="100000"/>
              </a:lnSpc>
              <a:spcBef>
                <a:spcPts val="1000"/>
              </a:spcBef>
              <a:spcAft>
                <a:spcPts val="0"/>
              </a:spcAft>
              <a:buSzPts val="1800"/>
              <a:buNone/>
            </a:pPr>
            <a:r>
              <a:rPr lang="en-US" sz="1800" u="sng">
                <a:solidFill>
                  <a:srgbClr val="2FAEFF"/>
                </a:solidFill>
                <a:latin typeface="Times New Roman"/>
                <a:ea typeface="Times New Roman"/>
                <a:cs typeface="Times New Roman"/>
                <a:sym typeface="Times New Roman"/>
              </a:rPr>
              <a:t>1.https://www.frontiersin.org/articles/10.3389/fams.2019.00044/full    </a:t>
            </a:r>
            <a:endParaRPr sz="1800" u="sng">
              <a:solidFill>
                <a:srgbClr val="2FAEFF"/>
              </a:solidFill>
              <a:latin typeface="Times New Roman"/>
              <a:ea typeface="Times New Roman"/>
              <a:cs typeface="Times New Roman"/>
              <a:sym typeface="Times New Roman"/>
            </a:endParaRPr>
          </a:p>
          <a:p>
            <a:pPr indent="0" lvl="0" marL="0" rtl="0" algn="l">
              <a:lnSpc>
                <a:spcPct val="100000"/>
              </a:lnSpc>
              <a:spcBef>
                <a:spcPts val="1000"/>
              </a:spcBef>
              <a:spcAft>
                <a:spcPts val="0"/>
              </a:spcAft>
              <a:buSzPts val="1800"/>
              <a:buNone/>
            </a:pPr>
            <a:r>
              <a:rPr lang="en-US" sz="1800" u="sng">
                <a:solidFill>
                  <a:srgbClr val="2FAEFF"/>
                </a:solidFill>
                <a:latin typeface="Times New Roman"/>
                <a:ea typeface="Times New Roman"/>
                <a:cs typeface="Times New Roman"/>
                <a:sym typeface="Times New Roman"/>
              </a:rPr>
              <a:t>2.https://www.researchgate.net/publication/336162555_A_Music_Recommendation_System_Based_on_logistic_regression_and_eXtreme_Gradient_Boosting</a:t>
            </a: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139093" y="471877"/>
            <a:ext cx="3406530" cy="84023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rgbClr val="63B7C6"/>
              </a:buClr>
              <a:buSzPts val="5400"/>
              <a:buFont typeface="Times New Roman"/>
              <a:buNone/>
            </a:pPr>
            <a:r>
              <a:rPr lang="en-US" sz="5400">
                <a:solidFill>
                  <a:srgbClr val="63B7C6"/>
                </a:solidFill>
                <a:latin typeface="Times New Roman"/>
                <a:ea typeface="Times New Roman"/>
                <a:cs typeface="Times New Roman"/>
                <a:sym typeface="Times New Roman"/>
              </a:rPr>
              <a:t>Approach</a:t>
            </a:r>
            <a:endParaRPr sz="5400">
              <a:solidFill>
                <a:srgbClr val="63B7C6"/>
              </a:solidFill>
              <a:latin typeface="Times New Roman"/>
              <a:ea typeface="Times New Roman"/>
              <a:cs typeface="Times New Roman"/>
              <a:sym typeface="Times New Roman"/>
            </a:endParaRPr>
          </a:p>
        </p:txBody>
      </p:sp>
      <p:sp>
        <p:nvSpPr>
          <p:cNvPr id="355" name="Google Shape;355;p25"/>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6" name="Google Shape;356;p25"/>
          <p:cNvSpPr txBox="1"/>
          <p:nvPr>
            <p:ph idx="3" type="body"/>
          </p:nvPr>
        </p:nvSpPr>
        <p:spPr>
          <a:xfrm>
            <a:off x="1139093" y="1915991"/>
            <a:ext cx="3775807" cy="368458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SzPts val="1800"/>
              <a:buChar char="•"/>
            </a:pPr>
            <a:r>
              <a:rPr lang="en-US">
                <a:latin typeface="Times New Roman"/>
                <a:ea typeface="Times New Roman"/>
                <a:cs typeface="Times New Roman"/>
                <a:sym typeface="Times New Roman"/>
              </a:rPr>
              <a:t>We started with performing analysis of the data available (spread, missing values, correlation etc.)</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SzPts val="1800"/>
              <a:buChar char="•"/>
            </a:pPr>
            <a:r>
              <a:rPr lang="en-US">
                <a:latin typeface="Times New Roman"/>
                <a:ea typeface="Times New Roman"/>
                <a:cs typeface="Times New Roman"/>
                <a:sym typeface="Times New Roman"/>
              </a:rPr>
              <a:t>After having performed EDA - removing the highly correlated variables - feature engineering - new feature (intensity)</a:t>
            </a:r>
            <a:endParaRPr/>
          </a:p>
          <a:p>
            <a:pPr indent="-228600" lvl="0" marL="228600" rtl="0" algn="l">
              <a:lnSpc>
                <a:spcPct val="90000"/>
              </a:lnSpc>
              <a:spcBef>
                <a:spcPts val="1000"/>
              </a:spcBef>
              <a:spcAft>
                <a:spcPts val="0"/>
              </a:spcAft>
              <a:buSzPts val="1800"/>
              <a:buChar char="•"/>
            </a:pPr>
            <a:r>
              <a:rPr lang="en-US">
                <a:latin typeface="Times New Roman"/>
                <a:ea typeface="Times New Roman"/>
                <a:cs typeface="Times New Roman"/>
                <a:sym typeface="Times New Roman"/>
              </a:rPr>
              <a:t>Reduce dimensionality - PCA and TSNE (on genre_dataset)</a:t>
            </a:r>
            <a:endParaRPr/>
          </a:p>
          <a:p>
            <a:pPr indent="-228600" lvl="0" marL="228600" rtl="0" algn="l">
              <a:lnSpc>
                <a:spcPct val="90000"/>
              </a:lnSpc>
              <a:spcBef>
                <a:spcPts val="1000"/>
              </a:spcBef>
              <a:spcAft>
                <a:spcPts val="0"/>
              </a:spcAft>
              <a:buSzPts val="1800"/>
              <a:buChar char="•"/>
            </a:pPr>
            <a:r>
              <a:rPr lang="en-US">
                <a:latin typeface="Times New Roman"/>
                <a:ea typeface="Times New Roman"/>
                <a:cs typeface="Times New Roman"/>
                <a:sym typeface="Times New Roman"/>
              </a:rPr>
              <a:t>Baseline KNN model K = 10</a:t>
            </a:r>
            <a:endParaRPr/>
          </a:p>
          <a:p>
            <a:pPr indent="-228600" lvl="0" marL="228600" rtl="0" algn="l">
              <a:lnSpc>
                <a:spcPct val="90000"/>
              </a:lnSpc>
              <a:spcBef>
                <a:spcPts val="1000"/>
              </a:spcBef>
              <a:spcAft>
                <a:spcPts val="0"/>
              </a:spcAft>
              <a:buSzPts val="1800"/>
              <a:buChar char="•"/>
            </a:pPr>
            <a:r>
              <a:rPr lang="en-US">
                <a:latin typeface="Times New Roman"/>
                <a:ea typeface="Times New Roman"/>
                <a:cs typeface="Times New Roman"/>
                <a:sym typeface="Times New Roman"/>
              </a:rPr>
              <a:t>Developed Spotify system to get the songs data (the features attributed to the songs)</a:t>
            </a:r>
            <a:endParaRPr/>
          </a:p>
        </p:txBody>
      </p:sp>
      <p:sp>
        <p:nvSpPr>
          <p:cNvPr id="357" name="Google Shape;357;p25"/>
          <p:cNvSpPr txBox="1"/>
          <p:nvPr>
            <p:ph idx="4294967295" type="body"/>
          </p:nvPr>
        </p:nvSpPr>
        <p:spPr>
          <a:xfrm>
            <a:off x="7413015" y="1915992"/>
            <a:ext cx="3776662" cy="36845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1800"/>
              <a:buChar char="•"/>
            </a:pPr>
            <a:r>
              <a:rPr lang="en-US" sz="1800">
                <a:solidFill>
                  <a:schemeClr val="lt1"/>
                </a:solidFill>
                <a:latin typeface="Times New Roman"/>
                <a:ea typeface="Times New Roman"/>
                <a:cs typeface="Times New Roman"/>
                <a:sym typeface="Times New Roman"/>
              </a:rPr>
              <a:t>We then moved to recommendation of songs based on the songs provided by the user. </a:t>
            </a:r>
            <a:endParaRPr/>
          </a:p>
          <a:p>
            <a:pPr indent="-228600" lvl="0" marL="228600" rtl="0" algn="l">
              <a:lnSpc>
                <a:spcPct val="90000"/>
              </a:lnSpc>
              <a:spcBef>
                <a:spcPts val="1000"/>
              </a:spcBef>
              <a:spcAft>
                <a:spcPts val="0"/>
              </a:spcAft>
              <a:buSzPts val="1800"/>
              <a:buChar char="•"/>
            </a:pPr>
            <a:r>
              <a:rPr lang="en-US" sz="1800">
                <a:solidFill>
                  <a:schemeClr val="lt1"/>
                </a:solidFill>
                <a:latin typeface="Times New Roman"/>
                <a:ea typeface="Times New Roman"/>
                <a:cs typeface="Times New Roman"/>
                <a:sym typeface="Times New Roman"/>
              </a:rPr>
              <a:t>We observed an interesting thing where in we tried to recommend songs with the year mentioned and without the year mentioned. </a:t>
            </a:r>
            <a:endParaRPr/>
          </a:p>
          <a:p>
            <a:pPr indent="-228600" lvl="0" marL="228600" rtl="0" algn="l">
              <a:lnSpc>
                <a:spcPct val="90000"/>
              </a:lnSpc>
              <a:spcBef>
                <a:spcPts val="1000"/>
              </a:spcBef>
              <a:spcAft>
                <a:spcPts val="0"/>
              </a:spcAft>
              <a:buSzPts val="1800"/>
              <a:buChar char="•"/>
            </a:pPr>
            <a:r>
              <a:rPr lang="en-US" sz="1800">
                <a:solidFill>
                  <a:schemeClr val="lt1"/>
                </a:solidFill>
                <a:latin typeface="Times New Roman"/>
                <a:ea typeface="Times New Roman"/>
                <a:cs typeface="Times New Roman"/>
                <a:sym typeface="Times New Roman"/>
              </a:rPr>
              <a:t>We created 2 models for the same.</a:t>
            </a:r>
            <a:endParaRPr/>
          </a:p>
          <a:p>
            <a:pPr indent="-228600" lvl="1" marL="685800" rtl="0" algn="l">
              <a:lnSpc>
                <a:spcPct val="90000"/>
              </a:lnSpc>
              <a:spcBef>
                <a:spcPts val="500"/>
              </a:spcBef>
              <a:spcAft>
                <a:spcPts val="0"/>
              </a:spcAft>
              <a:buSzPts val="1800"/>
              <a:buChar char="•"/>
            </a:pPr>
            <a:r>
              <a:rPr lang="en-US" sz="1800">
                <a:solidFill>
                  <a:schemeClr val="lt1"/>
                </a:solidFill>
                <a:latin typeface="Times New Roman"/>
                <a:ea typeface="Times New Roman"/>
                <a:cs typeface="Times New Roman"/>
                <a:sym typeface="Times New Roman"/>
              </a:rPr>
              <a:t>1 - considering the year</a:t>
            </a:r>
            <a:endParaRPr/>
          </a:p>
          <a:p>
            <a:pPr indent="-228600" lvl="1" marL="685800" rtl="0" algn="l">
              <a:lnSpc>
                <a:spcPct val="90000"/>
              </a:lnSpc>
              <a:spcBef>
                <a:spcPts val="500"/>
              </a:spcBef>
              <a:spcAft>
                <a:spcPts val="0"/>
              </a:spcAft>
              <a:buSzPts val="1800"/>
              <a:buChar char="•"/>
            </a:pPr>
            <a:r>
              <a:rPr lang="en-US" sz="1800">
                <a:solidFill>
                  <a:schemeClr val="lt1"/>
                </a:solidFill>
                <a:latin typeface="Times New Roman"/>
                <a:ea typeface="Times New Roman"/>
                <a:cs typeface="Times New Roman"/>
                <a:sym typeface="Times New Roman"/>
              </a:rPr>
              <a:t>2 - without considering the year</a:t>
            </a:r>
            <a:endParaRPr sz="1800">
              <a:solidFill>
                <a:schemeClr val="lt1"/>
              </a:solidFill>
              <a:latin typeface="Times New Roman"/>
              <a:ea typeface="Times New Roman"/>
              <a:cs typeface="Times New Roman"/>
              <a:sym typeface="Times New Roman"/>
            </a:endParaRPr>
          </a:p>
        </p:txBody>
      </p:sp>
      <p:sp>
        <p:nvSpPr>
          <p:cNvPr id="358" name="Google Shape;358;p25"/>
          <p:cNvSpPr/>
          <p:nvPr/>
        </p:nvSpPr>
        <p:spPr>
          <a:xfrm>
            <a:off x="5122069" y="3287896"/>
            <a:ext cx="2083777" cy="940777"/>
          </a:xfrm>
          <a:prstGeom prst="rightArrow">
            <a:avLst>
              <a:gd fmla="val 50000" name="adj1"/>
              <a:gd fmla="val 50000" name="adj2"/>
            </a:avLst>
          </a:prstGeom>
          <a:solidFill>
            <a:schemeClr val="accent1"/>
          </a:solidFill>
          <a:ln cap="flat" cmpd="sng" w="12700">
            <a:solidFill>
              <a:srgbClr val="0049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444500" y="542925"/>
            <a:ext cx="11214100" cy="84023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rgbClr val="63B7C6"/>
              </a:buClr>
              <a:buSzPts val="5400"/>
              <a:buFont typeface="Times New Roman"/>
              <a:buNone/>
            </a:pPr>
            <a:r>
              <a:rPr lang="en-US" sz="5400">
                <a:solidFill>
                  <a:srgbClr val="63B7C6"/>
                </a:solidFill>
                <a:latin typeface="Times New Roman"/>
                <a:ea typeface="Times New Roman"/>
                <a:cs typeface="Times New Roman"/>
                <a:sym typeface="Times New Roman"/>
              </a:rPr>
              <a:t>Results</a:t>
            </a:r>
            <a:endParaRPr sz="5400">
              <a:solidFill>
                <a:srgbClr val="63B7C6"/>
              </a:solidFill>
              <a:latin typeface="Times New Roman"/>
              <a:ea typeface="Times New Roman"/>
              <a:cs typeface="Times New Roman"/>
              <a:sym typeface="Times New Roman"/>
            </a:endParaRPr>
          </a:p>
        </p:txBody>
      </p:sp>
      <p:sp>
        <p:nvSpPr>
          <p:cNvPr id="364" name="Google Shape;364;p26"/>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lh5.googleusercontent.com/FiJIge1HPUgQ2CQzFzrlh5GYxn9cdNh_n8lTgZwalgQu1jWMET2tKXOgWfMVOO9jaZnYa9wR9lN5f_C0tGY0pQW11nisuPp4Nh8r8QioyCmjWMtX_ZWfCFAxDzOrIWc2F_mOaMB0ZhH9" id="365" name="Google Shape;365;p26"/>
          <p:cNvPicPr preferRelativeResize="0"/>
          <p:nvPr/>
        </p:nvPicPr>
        <p:blipFill rotWithShape="1">
          <a:blip r:embed="rId3">
            <a:alphaModFix/>
          </a:blip>
          <a:srcRect b="0" l="0" r="0" t="0"/>
          <a:stretch/>
        </p:blipFill>
        <p:spPr>
          <a:xfrm>
            <a:off x="7710854" y="1712346"/>
            <a:ext cx="4290864" cy="3888595"/>
          </a:xfrm>
          <a:prstGeom prst="rect">
            <a:avLst/>
          </a:prstGeom>
          <a:noFill/>
          <a:ln>
            <a:noFill/>
          </a:ln>
        </p:spPr>
      </p:pic>
      <p:pic>
        <p:nvPicPr>
          <p:cNvPr descr="https://lh5.googleusercontent.com/4rL0WVG8r5RKxa7xmOEYzgRNt5Pbi-HQnmcNKoZXz3hxc7GvnEfIf7nSYeMQzoZVVfmVto6UyjgudORDhECqOFW5CXJkd5bf3JXmF-dGJ9lUjV5G0NzyMTTz1cN3foZvwiL5xpkwtB7d" id="366" name="Google Shape;366;p26"/>
          <p:cNvPicPr preferRelativeResize="0"/>
          <p:nvPr/>
        </p:nvPicPr>
        <p:blipFill rotWithShape="1">
          <a:blip r:embed="rId4">
            <a:alphaModFix/>
          </a:blip>
          <a:srcRect b="0" l="0" r="0" t="0"/>
          <a:stretch/>
        </p:blipFill>
        <p:spPr>
          <a:xfrm>
            <a:off x="170999" y="1712346"/>
            <a:ext cx="4420720" cy="4091698"/>
          </a:xfrm>
          <a:prstGeom prst="rect">
            <a:avLst/>
          </a:prstGeom>
          <a:noFill/>
          <a:ln>
            <a:noFill/>
          </a:ln>
        </p:spPr>
      </p:pic>
      <p:pic>
        <p:nvPicPr>
          <p:cNvPr descr="https://lh6.googleusercontent.com/YqlvqKKVxfXnfLhu3aXGY3DbiCeLtJL_gCu4xIunzefW7xCEMV2eCSoxO_lPXm3yEtol6vxeNXmHAiiqQGAapNpn5z-q1hA-Lr3fWM5PpGikhQ_--hYXej_tFf-ivnPIn10MQtvVPQX4" id="367" name="Google Shape;367;p26"/>
          <p:cNvPicPr preferRelativeResize="0"/>
          <p:nvPr/>
        </p:nvPicPr>
        <p:blipFill rotWithShape="1">
          <a:blip r:embed="rId5">
            <a:alphaModFix/>
          </a:blip>
          <a:srcRect b="0" l="0" r="0" t="0"/>
          <a:stretch/>
        </p:blipFill>
        <p:spPr>
          <a:xfrm>
            <a:off x="4789277" y="3994299"/>
            <a:ext cx="2724019" cy="2423917"/>
          </a:xfrm>
          <a:prstGeom prst="rect">
            <a:avLst/>
          </a:prstGeom>
          <a:noFill/>
          <a:ln>
            <a:noFill/>
          </a:ln>
        </p:spPr>
      </p:pic>
      <p:pic>
        <p:nvPicPr>
          <p:cNvPr descr="https://lh3.googleusercontent.com/0Qdlx4hCM1PWsRs6xilqjbmOQlzPnokQ0E0YGUb-avNzErIBeqPElzR7ZHLy2B7id1yc8G9z9A1qupHyQkdvfbo-e8HqUP7jTHa1QNJRBiAzq0lpUAr1d94RyXS-sFNMGXTsbPMIkW0d" id="368" name="Google Shape;368;p26"/>
          <p:cNvPicPr preferRelativeResize="0"/>
          <p:nvPr/>
        </p:nvPicPr>
        <p:blipFill rotWithShape="1">
          <a:blip r:embed="rId6">
            <a:alphaModFix/>
          </a:blip>
          <a:srcRect b="0" l="0" r="0" t="0"/>
          <a:stretch/>
        </p:blipFill>
        <p:spPr>
          <a:xfrm>
            <a:off x="4785348" y="610897"/>
            <a:ext cx="2731877" cy="32450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type="title"/>
          </p:nvPr>
        </p:nvSpPr>
        <p:spPr>
          <a:xfrm>
            <a:off x="444500" y="542925"/>
            <a:ext cx="11214100" cy="84023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rgbClr val="63B7C6"/>
              </a:buClr>
              <a:buSzPts val="5400"/>
              <a:buFont typeface="Times New Roman"/>
              <a:buNone/>
            </a:pPr>
            <a:r>
              <a:rPr lang="en-US" sz="5400">
                <a:solidFill>
                  <a:srgbClr val="63B7C6"/>
                </a:solidFill>
                <a:latin typeface="Times New Roman"/>
                <a:ea typeface="Times New Roman"/>
                <a:cs typeface="Times New Roman"/>
                <a:sym typeface="Times New Roman"/>
              </a:rPr>
              <a:t>Results</a:t>
            </a:r>
            <a:endParaRPr sz="5400">
              <a:solidFill>
                <a:srgbClr val="63B7C6"/>
              </a:solidFill>
              <a:latin typeface="Times New Roman"/>
              <a:ea typeface="Times New Roman"/>
              <a:cs typeface="Times New Roman"/>
              <a:sym typeface="Times New Roman"/>
            </a:endParaRPr>
          </a:p>
        </p:txBody>
      </p:sp>
      <p:sp>
        <p:nvSpPr>
          <p:cNvPr id="374" name="Google Shape;374;p27"/>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lh5.googleusercontent.com/I1U_CQMP82R8DLsbdxL4jxfrP4O96Se6pgI8d7xXm3vBkVhHSchZlD7gMN34qB-L_NH6NRPZPua9KSDzI1v4sEmUBoGXphiQFGIPQEYNsGJg2UBZ5P9z96t_WSGOqA4iv-53VXQk_slB" id="375" name="Google Shape;375;p27"/>
          <p:cNvPicPr preferRelativeResize="0"/>
          <p:nvPr/>
        </p:nvPicPr>
        <p:blipFill rotWithShape="1">
          <a:blip r:embed="rId3">
            <a:alphaModFix/>
          </a:blip>
          <a:srcRect b="0" l="0" r="0" t="0"/>
          <a:stretch/>
        </p:blipFill>
        <p:spPr>
          <a:xfrm>
            <a:off x="314568" y="1803804"/>
            <a:ext cx="5481515" cy="2760786"/>
          </a:xfrm>
          <a:prstGeom prst="rect">
            <a:avLst/>
          </a:prstGeom>
          <a:noFill/>
          <a:ln>
            <a:noFill/>
          </a:ln>
        </p:spPr>
      </p:pic>
      <p:pic>
        <p:nvPicPr>
          <p:cNvPr descr="https://lh5.googleusercontent.com/H6A75BpLuh_JGIZ_bJ7bHN0n2BUax4SmfsRnMWgb-jK6sh4HBH-LWEwz7aUYJJ1LMX7Cy9459ZQTxAgAU10qprZcBwO8efH5N01GKggipKsi9bPsERKJdKgvR15KOXSdoJYnA_CfwzZD" id="376" name="Google Shape;376;p27"/>
          <p:cNvPicPr preferRelativeResize="0"/>
          <p:nvPr/>
        </p:nvPicPr>
        <p:blipFill rotWithShape="1">
          <a:blip r:embed="rId4">
            <a:alphaModFix/>
          </a:blip>
          <a:srcRect b="0" l="0" r="0" t="0"/>
          <a:stretch/>
        </p:blipFill>
        <p:spPr>
          <a:xfrm>
            <a:off x="6682153" y="1621386"/>
            <a:ext cx="5076337" cy="2396697"/>
          </a:xfrm>
          <a:prstGeom prst="rect">
            <a:avLst/>
          </a:prstGeom>
          <a:noFill/>
          <a:ln>
            <a:noFill/>
          </a:ln>
        </p:spPr>
      </p:pic>
      <p:sp>
        <p:nvSpPr>
          <p:cNvPr id="377" name="Google Shape;377;p27"/>
          <p:cNvSpPr/>
          <p:nvPr/>
        </p:nvSpPr>
        <p:spPr>
          <a:xfrm>
            <a:off x="2708031" y="4572691"/>
            <a:ext cx="571501" cy="457200"/>
          </a:xfrm>
          <a:prstGeom prst="downArrow">
            <a:avLst>
              <a:gd fmla="val 50000" name="adj1"/>
              <a:gd fmla="val 50000" name="adj2"/>
            </a:avLst>
          </a:prstGeom>
          <a:solidFill>
            <a:schemeClr val="accent1"/>
          </a:solidFill>
          <a:ln cap="flat" cmpd="sng" w="12700">
            <a:solidFill>
              <a:srgbClr val="0049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8" name="Google Shape;378;p27"/>
          <p:cNvSpPr txBox="1"/>
          <p:nvPr/>
        </p:nvSpPr>
        <p:spPr>
          <a:xfrm>
            <a:off x="953966" y="5074543"/>
            <a:ext cx="31784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TSNE performed on the genre of the songs. Total Clusters = 10</a:t>
            </a:r>
            <a:endParaRPr sz="1800">
              <a:solidFill>
                <a:schemeClr val="dk1"/>
              </a:solidFill>
              <a:latin typeface="Arial"/>
              <a:ea typeface="Arial"/>
              <a:cs typeface="Arial"/>
              <a:sym typeface="Arial"/>
            </a:endParaRPr>
          </a:p>
        </p:txBody>
      </p:sp>
      <p:sp>
        <p:nvSpPr>
          <p:cNvPr id="379" name="Google Shape;379;p27"/>
          <p:cNvSpPr txBox="1"/>
          <p:nvPr/>
        </p:nvSpPr>
        <p:spPr>
          <a:xfrm>
            <a:off x="5092943" y="5574307"/>
            <a:ext cx="31784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Connects songs with genres which help in better prediction </a:t>
            </a:r>
            <a:endParaRPr sz="1800">
              <a:solidFill>
                <a:schemeClr val="lt1"/>
              </a:solidFill>
              <a:latin typeface="Times New Roman"/>
              <a:ea typeface="Times New Roman"/>
              <a:cs typeface="Times New Roman"/>
              <a:sym typeface="Times New Roman"/>
            </a:endParaRPr>
          </a:p>
        </p:txBody>
      </p:sp>
      <p:sp>
        <p:nvSpPr>
          <p:cNvPr id="380" name="Google Shape;380;p27"/>
          <p:cNvSpPr txBox="1"/>
          <p:nvPr/>
        </p:nvSpPr>
        <p:spPr>
          <a:xfrm>
            <a:off x="7841275" y="4415131"/>
            <a:ext cx="31784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TSNE performed on the genre of the songs. Total Clusters = 10</a:t>
            </a:r>
            <a:endParaRPr sz="1800">
              <a:solidFill>
                <a:schemeClr val="dk1"/>
              </a:solidFill>
              <a:latin typeface="Arial"/>
              <a:ea typeface="Arial"/>
              <a:cs typeface="Arial"/>
              <a:sym typeface="Arial"/>
            </a:endParaRPr>
          </a:p>
        </p:txBody>
      </p:sp>
      <p:sp>
        <p:nvSpPr>
          <p:cNvPr id="381" name="Google Shape;381;p27"/>
          <p:cNvSpPr/>
          <p:nvPr/>
        </p:nvSpPr>
        <p:spPr>
          <a:xfrm>
            <a:off x="2762982" y="5663611"/>
            <a:ext cx="2329961" cy="770941"/>
          </a:xfrm>
          <a:custGeom>
            <a:rect b="b" l="l" r="r" t="t"/>
            <a:pathLst>
              <a:path extrusionOk="0" h="587667" w="2286000">
                <a:moveTo>
                  <a:pt x="0" y="0"/>
                </a:moveTo>
                <a:cubicBezTo>
                  <a:pt x="753940" y="471121"/>
                  <a:pt x="1507881" y="942242"/>
                  <a:pt x="2286000" y="202223"/>
                </a:cubicBezTo>
              </a:path>
            </a:pathLst>
          </a:custGeom>
          <a:noFill/>
          <a:ln cap="flat" cmpd="sng" w="762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2" name="Google Shape;382;p27"/>
          <p:cNvSpPr/>
          <p:nvPr/>
        </p:nvSpPr>
        <p:spPr>
          <a:xfrm rot="-2622795">
            <a:off x="7935971" y="5342787"/>
            <a:ext cx="1663856" cy="753611"/>
          </a:xfrm>
          <a:custGeom>
            <a:rect b="b" l="l" r="r" t="t"/>
            <a:pathLst>
              <a:path extrusionOk="0" h="587667" w="2286000">
                <a:moveTo>
                  <a:pt x="0" y="0"/>
                </a:moveTo>
                <a:cubicBezTo>
                  <a:pt x="753940" y="471121"/>
                  <a:pt x="1507881" y="942242"/>
                  <a:pt x="2286000" y="202223"/>
                </a:cubicBezTo>
              </a:path>
            </a:pathLst>
          </a:custGeom>
          <a:noFill/>
          <a:ln cap="flat" cmpd="sng" w="762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 	</a:t>
            </a:r>
            <a:endParaRPr sz="1800">
              <a:solidFill>
                <a:schemeClr val="lt1"/>
              </a:solidFill>
              <a:latin typeface="Arial"/>
              <a:ea typeface="Arial"/>
              <a:cs typeface="Arial"/>
              <a:sym typeface="Arial"/>
            </a:endParaRPr>
          </a:p>
        </p:txBody>
      </p:sp>
      <p:sp>
        <p:nvSpPr>
          <p:cNvPr id="383" name="Google Shape;383;p27"/>
          <p:cNvSpPr/>
          <p:nvPr/>
        </p:nvSpPr>
        <p:spPr>
          <a:xfrm>
            <a:off x="8795634" y="4019959"/>
            <a:ext cx="571501" cy="457200"/>
          </a:xfrm>
          <a:prstGeom prst="downArrow">
            <a:avLst>
              <a:gd fmla="val 50000" name="adj1"/>
              <a:gd fmla="val 50000" name="adj2"/>
            </a:avLst>
          </a:prstGeom>
          <a:solidFill>
            <a:schemeClr val="accent1"/>
          </a:solidFill>
          <a:ln cap="flat" cmpd="sng" w="12700">
            <a:solidFill>
              <a:srgbClr val="0049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8"/>
          <p:cNvSpPr txBox="1"/>
          <p:nvPr>
            <p:ph type="title"/>
          </p:nvPr>
        </p:nvSpPr>
        <p:spPr>
          <a:xfrm>
            <a:off x="444500" y="542925"/>
            <a:ext cx="11214100" cy="84023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rgbClr val="63B7C6"/>
              </a:buClr>
              <a:buSzPts val="5400"/>
              <a:buFont typeface="Times New Roman"/>
              <a:buNone/>
            </a:pPr>
            <a:r>
              <a:rPr lang="en-US" sz="5400">
                <a:solidFill>
                  <a:srgbClr val="63B7C6"/>
                </a:solidFill>
                <a:latin typeface="Times New Roman"/>
                <a:ea typeface="Times New Roman"/>
                <a:cs typeface="Times New Roman"/>
                <a:sym typeface="Times New Roman"/>
              </a:rPr>
              <a:t>Results</a:t>
            </a:r>
            <a:endParaRPr sz="5400">
              <a:solidFill>
                <a:srgbClr val="63B7C6"/>
              </a:solidFill>
              <a:latin typeface="Times New Roman"/>
              <a:ea typeface="Times New Roman"/>
              <a:cs typeface="Times New Roman"/>
              <a:sym typeface="Times New Roman"/>
            </a:endParaRPr>
          </a:p>
        </p:txBody>
      </p:sp>
      <p:sp>
        <p:nvSpPr>
          <p:cNvPr id="389" name="Google Shape;389;p28"/>
          <p:cNvSpPr txBox="1"/>
          <p:nvPr>
            <p:ph idx="12" type="sldNum"/>
          </p:nvPr>
        </p:nvSpPr>
        <p:spPr>
          <a:xfrm>
            <a:off x="11252200" y="6315075"/>
            <a:ext cx="406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lh5.googleusercontent.com/lWCqBOccx4USwqLziWyOrDWo0fjJ84YOuhzgZ6gow9VMVz2do1i2dGY1JEgKzXKOKilWRlqVoePJB-5THcp-IBtAhBrgK8RHMTR2OQqv3QiLFd3ygRVVTRrI5DPC6UdhMxrdWsXFAftg" id="390" name="Google Shape;390;p28"/>
          <p:cNvPicPr preferRelativeResize="0"/>
          <p:nvPr/>
        </p:nvPicPr>
        <p:blipFill rotWithShape="1">
          <a:blip r:embed="rId3">
            <a:alphaModFix/>
          </a:blip>
          <a:srcRect b="0" l="0" r="0" t="0"/>
          <a:stretch/>
        </p:blipFill>
        <p:spPr>
          <a:xfrm>
            <a:off x="1496917" y="1383155"/>
            <a:ext cx="9109266" cy="51239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