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9" name="Google Shape;3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1"/>
          <p:cNvSpPr txBox="1"/>
          <p:nvPr/>
        </p:nvSpPr>
        <p:spPr>
          <a:xfrm>
            <a:off x="0" y="2722390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676275" y="3186200"/>
            <a:ext cx="53532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STUDENTS NAME : SHAILA BANU.N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REGISTER NO:122202319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DEPARTMENT:BCOM (CORPORATE SECRETARYSHIP)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COLLEGE:VALLIAMMAL COLLEGE FOR WOMEN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225" y="0"/>
            <a:ext cx="8964704" cy="59355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en-US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pc="5" dirty="0">
                <a:latin typeface="Trebuchet MS"/>
                <a:cs typeface="Trebuchet MS"/>
              </a:rPr>
              <a:t>Examine relationships between performance metrics and demographic </a:t>
            </a:r>
            <a:r>
              <a:rPr lang="en-US" sz="4800" b="1" spc="5" dirty="0" err="1">
                <a:latin typeface="Trebuchet MS"/>
                <a:cs typeface="Trebuchet MS"/>
              </a:rPr>
              <a:t>variables.Identify</a:t>
            </a:r>
            <a:r>
              <a:rPr lang="en-US" sz="4800" b="1" spc="5" dirty="0">
                <a:latin typeface="Trebuchet MS"/>
                <a:cs typeface="Trebuchet MS"/>
              </a:rPr>
              <a:t> significant predictors of employee </a:t>
            </a:r>
            <a:r>
              <a:rPr lang="en-US" sz="4800" b="1" spc="5" dirty="0" err="1">
                <a:latin typeface="Trebuchet MS"/>
                <a:cs typeface="Trebuchet MS"/>
              </a:rPr>
              <a:t>performance.Test</a:t>
            </a:r>
            <a:r>
              <a:rPr lang="en-US" sz="4800" b="1" spc="5" dirty="0">
                <a:latin typeface="Trebuchet MS"/>
                <a:cs typeface="Trebuchet MS"/>
              </a:rPr>
              <a:t> hypotheses about differences in performance across groups.</a:t>
            </a:r>
            <a:endParaRPr sz="4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"/>
          <p:cNvSpPr txBox="1"/>
          <p:nvPr>
            <p:ph type="title"/>
          </p:nvPr>
        </p:nvSpPr>
        <p:spPr>
          <a:xfrm>
            <a:off x="755332" y="385444"/>
            <a:ext cx="2437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46" name="Google Shape;46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7" name="Google Shape;4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1143625"/>
            <a:ext cx="8563797" cy="5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25768B-9204-D10F-76B1-4DD294CC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3" y="385444"/>
            <a:ext cx="8765186" cy="6607027"/>
          </a:xfrm>
        </p:spPr>
        <p:txBody>
          <a:bodyPr/>
          <a:lstStyle/>
          <a:p>
            <a:r>
              <a:rPr lang="en-US" b="0" dirty="0"/>
              <a:t>Conclusion</a:t>
            </a:r>
            <a:br>
              <a:rPr lang="en-US" b="0" dirty="0"/>
            </a:br>
            <a:r>
              <a:rPr lang="en-US" b="0" dirty="0"/>
              <a:t>The employee performance analysis project aimed to develop a data-driven approach to understanding and improving employee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50" y="0"/>
            <a:ext cx="4748150" cy="670560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84843" y="331403"/>
            <a:ext cx="8425907" cy="7249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b="0" dirty="0"/>
              <a:t>PROBLEM STATEMENT</a:t>
            </a:r>
            <a:br>
              <a:rPr lang="en-US" sz="4250" b="0" dirty="0"/>
            </a:br>
            <a:br>
              <a:rPr lang="en-US" sz="4250" b="0" dirty="0"/>
            </a:br>
            <a:r>
              <a:rPr lang="en-US" sz="4250" b="0" dirty="0"/>
              <a:t>- Develop a standardized performance evaluation framework
- Identify key performance indicators (KPIs) and metrics
- Analyze relationships between performance, engagement, and retention.
- </a:t>
            </a:r>
            <a:endParaRPr sz="4250" b="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9806679" cy="65825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r>
              <a:rPr lang="en-US" sz="4250" spc="-20" dirty="0"/>
              <a:t>- Develop a data-driven approach to analyze and improve employee performance
- Enhance talent management decisions through actionable insights
- Increase employee engagement, retention, and overall business performance</a:t>
            </a:r>
            <a:br>
              <a:rPr lang="en-US" sz="4250" spc="-2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6" y="2151529"/>
            <a:ext cx="8296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8659701" cy="29713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r>
              <a:rPr lang="en-US" sz="3200" spc="5" dirty="0"/>
              <a:t>HR business partners, Line Managers, Employees, Senior Leadership, Talent Management Team, Analytics Team, IT Department, Training and Development Team.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3550" y="3219450"/>
            <a:ext cx="2695574" cy="324802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6" y="857884"/>
            <a:ext cx="8370682" cy="389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Develop a consistent evaluation process to ensure fairness and accuracy. Create a </a:t>
            </a:r>
            <a:r>
              <a:rPr lang="en-US" sz="3600" dirty="0" err="1"/>
              <a:t>centralised</a:t>
            </a:r>
            <a:r>
              <a:rPr lang="en-US" sz="3600" dirty="0"/>
              <a:t> platform for data integration, analysis, and visualization.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3" y="385443"/>
            <a:ext cx="8460386" cy="6105003"/>
          </a:xfrm>
        </p:spPr>
        <p:txBody>
          <a:bodyPr/>
          <a:lstStyle/>
          <a:p>
            <a:r>
              <a:rPr lang="en-IN" dirty="0"/>
              <a:t>Dataset Description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dataset contains employee performance data, including demographic information, performance ratings, and talent management metrics.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8800" y="330881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915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</a:t>
            </a:r>
            <a:r>
              <a:rPr lang="en-US" sz="4250" spc="20" dirty="0"/>
              <a:t>N</a:t>
            </a:r>
            <a:br>
              <a:rPr lang="en-US" sz="4250" spc="20" dirty="0"/>
            </a:br>
            <a:br>
              <a:rPr lang="en-US" sz="4250" spc="20" dirty="0"/>
            </a:br>
            <a:r>
              <a:rPr lang="en-US" sz="4250" spc="20" dirty="0"/>
              <a:t>Assess progress towards goals, objectives, and key performance indicators Determine areas of excellence and areas for improvement.
Provide data-driven insights for strategic decisions.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