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iRE55u29+m6zYjW9THsXMwZN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Selected Topic: California WildFire</a:t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outcomes</a:t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4094cc8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04094cc8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outcomes</a:t>
            </a:r>
            <a:endParaRPr/>
          </a:p>
        </p:txBody>
      </p:sp>
      <p:sp>
        <p:nvSpPr>
          <p:cNvPr id="120" name="Google Shape;120;gf04094cc8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4094cc8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04094cc8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outcomes</a:t>
            </a:r>
            <a:endParaRPr/>
          </a:p>
        </p:txBody>
      </p:sp>
      <p:sp>
        <p:nvSpPr>
          <p:cNvPr id="133" name="Google Shape;133;gf04094cc8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BC7AD"/>
              </a:buClr>
              <a:buSzPts val="2000"/>
              <a:buFont typeface="Gill Sans"/>
              <a:buNone/>
              <a:defRPr b="0" sz="2000"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52762" y="80855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3600"/>
              <a:buFont typeface="Gill Sans"/>
              <a:buNone/>
            </a:pPr>
            <a:r>
              <a:rPr lang="en-US">
                <a:solidFill>
                  <a:srgbClr val="33391C"/>
                </a:solidFill>
              </a:rPr>
              <a:t>CALIFORNIA WILDFIRE</a:t>
            </a:r>
            <a:endParaRPr>
              <a:solidFill>
                <a:srgbClr val="33391C"/>
              </a:solidFill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23746" y="3323063"/>
            <a:ext cx="11251582" cy="31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500"/>
              <a:t>	</a:t>
            </a:r>
            <a:r>
              <a:rPr i="1" lang="en-US" sz="2500">
                <a:solidFill>
                  <a:srgbClr val="33391C"/>
                </a:solidFill>
              </a:rPr>
              <a:t>California Wildfire Dashboard</a:t>
            </a:r>
            <a:endParaRPr i="1" sz="2500">
              <a:solidFill>
                <a:srgbClr val="33391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 sz="2500">
              <a:solidFill>
                <a:srgbClr val="33391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i="1" lang="en-US" sz="2500">
                <a:solidFill>
                  <a:srgbClr val="33391C"/>
                </a:solidFill>
              </a:rPr>
              <a:t>Technology : Tableau</a:t>
            </a:r>
            <a:endParaRPr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 sz="2500">
              <a:solidFill>
                <a:srgbClr val="33391C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SzPts val="2300"/>
              <a:buNone/>
            </a:pPr>
            <a:r>
              <a:rPr i="1" lang="en-US" sz="2500">
                <a:solidFill>
                  <a:srgbClr val="33391C"/>
                </a:solidFill>
              </a:rPr>
              <a:t>Source data : CSV file exports from WildFires_DB </a:t>
            </a:r>
            <a:r>
              <a:rPr i="1" lang="en-US" sz="2500">
                <a:solidFill>
                  <a:srgbClr val="33391C"/>
                </a:solidFill>
              </a:rPr>
              <a:t>schema.</a:t>
            </a:r>
            <a:endParaRPr i="1" sz="2500">
              <a:solidFill>
                <a:srgbClr val="33391C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213" y="684992"/>
            <a:ext cx="2326115" cy="232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2800"/>
              <a:buFont typeface="Gill Sans"/>
              <a:buNone/>
            </a:pPr>
            <a:r>
              <a:rPr lang="en-US">
                <a:solidFill>
                  <a:srgbClr val="33391C"/>
                </a:solidFill>
              </a:rPr>
              <a:t>Dashboard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81200" y="2018950"/>
            <a:ext cx="5070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 Map chart - </a:t>
            </a:r>
            <a:r>
              <a:rPr lang="en-US"/>
              <a:t>Fire information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County information, Number of fires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Total acres burned per 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9/12/21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LECTURER: HUGO RAMOS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6204475" y="1905000"/>
            <a:ext cx="50703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Bar Chart - California weather information</a:t>
            </a:r>
            <a:endParaRPr/>
          </a:p>
          <a:p>
            <a:pPr indent="-333756" lvl="0" marL="45720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Months , Max temp, Min temp, wind speed,</a:t>
            </a:r>
            <a:endParaRPr/>
          </a:p>
          <a:p>
            <a:pPr indent="-33375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00" y="3528875"/>
            <a:ext cx="3312500" cy="29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50" y="3706425"/>
            <a:ext cx="4497600" cy="28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4094cc80_0_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2800"/>
              <a:buFont typeface="Gill Sans"/>
              <a:buNone/>
            </a:pPr>
            <a:r>
              <a:rPr lang="en-US">
                <a:solidFill>
                  <a:srgbClr val="33391C"/>
                </a:solidFill>
              </a:rPr>
              <a:t>Dashboard</a:t>
            </a:r>
            <a:endParaRPr/>
          </a:p>
        </p:txBody>
      </p:sp>
      <p:sp>
        <p:nvSpPr>
          <p:cNvPr id="123" name="Google Shape;123;gf04094cc80_0_11"/>
          <p:cNvSpPr txBox="1"/>
          <p:nvPr>
            <p:ph idx="1" type="body"/>
          </p:nvPr>
        </p:nvSpPr>
        <p:spPr>
          <a:xfrm>
            <a:off x="581200" y="2018950"/>
            <a:ext cx="5070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 - Fires by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Heatmap has 12 months and number of fires per month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24" name="Google Shape;124;gf04094cc80_0_1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9/12/21</a:t>
            </a:r>
            <a:endParaRPr/>
          </a:p>
        </p:txBody>
      </p:sp>
      <p:sp>
        <p:nvSpPr>
          <p:cNvPr id="125" name="Google Shape;125;gf04094cc80_0_1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f04094cc80_0_1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LECTURER: HUGO RAMOS</a:t>
            </a:r>
            <a:endParaRPr/>
          </a:p>
        </p:txBody>
      </p:sp>
      <p:sp>
        <p:nvSpPr>
          <p:cNvPr id="127" name="Google Shape;127;gf04094cc80_0_11"/>
          <p:cNvSpPr txBox="1"/>
          <p:nvPr>
            <p:ph idx="1" type="body"/>
          </p:nvPr>
        </p:nvSpPr>
        <p:spPr>
          <a:xfrm>
            <a:off x="6204475" y="1905000"/>
            <a:ext cx="50703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Causes of Wildfires</a:t>
            </a:r>
            <a:endParaRPr/>
          </a:p>
          <a:p>
            <a:pPr indent="-333756" lvl="0" marL="45720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Pie chart listing fire causes in CA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28" name="Google Shape;128;gf04094cc8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25" y="3229950"/>
            <a:ext cx="3657875" cy="328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04094cc80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573" y="3357550"/>
            <a:ext cx="3291602" cy="32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4094cc80_0_2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2800"/>
              <a:buFont typeface="Gill Sans"/>
              <a:buNone/>
            </a:pPr>
            <a:r>
              <a:rPr lang="en-US">
                <a:solidFill>
                  <a:srgbClr val="33391C"/>
                </a:solidFill>
              </a:rPr>
              <a:t>Dashboard</a:t>
            </a:r>
            <a:endParaRPr/>
          </a:p>
        </p:txBody>
      </p:sp>
      <p:sp>
        <p:nvSpPr>
          <p:cNvPr id="136" name="Google Shape;136;gf04094cc80_0_2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9/12/21</a:t>
            </a:r>
            <a:endParaRPr/>
          </a:p>
        </p:txBody>
      </p:sp>
      <p:sp>
        <p:nvSpPr>
          <p:cNvPr id="137" name="Google Shape;137;gf04094cc80_0_2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04094cc80_0_2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LECTURER: HUGO RAMOS</a:t>
            </a:r>
            <a:endParaRPr/>
          </a:p>
        </p:txBody>
      </p:sp>
      <p:sp>
        <p:nvSpPr>
          <p:cNvPr id="139" name="Google Shape;139;gf04094cc80_0_25"/>
          <p:cNvSpPr txBox="1"/>
          <p:nvPr>
            <p:ph idx="1" type="body"/>
          </p:nvPr>
        </p:nvSpPr>
        <p:spPr>
          <a:xfrm>
            <a:off x="1854425" y="2082550"/>
            <a:ext cx="8876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rPr lang="en-US"/>
              <a:t>Scatter Plots</a:t>
            </a:r>
            <a:endParaRPr/>
          </a:p>
          <a:p>
            <a:pPr indent="-325869" lvl="0" marL="45720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-"/>
            </a:pPr>
            <a:r>
              <a:rPr lang="en-US"/>
              <a:t>Years vs Total acres burned in CA fire</a:t>
            </a:r>
            <a:endParaRPr/>
          </a:p>
          <a:p>
            <a:pPr indent="-3258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1999"/>
              <a:buChar char="-"/>
            </a:pPr>
            <a:r>
              <a:rPr lang="en-US"/>
              <a:t>Change plots color depending on the acres</a:t>
            </a:r>
            <a:endParaRPr/>
          </a:p>
          <a:p>
            <a:pPr indent="-3258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1999"/>
              <a:buChar char="-"/>
            </a:pPr>
            <a:r>
              <a:rPr lang="en-US"/>
              <a:t>Summarizes project in one chart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pic>
        <p:nvPicPr>
          <p:cNvPr id="140" name="Google Shape;140;gf04094cc8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50" y="3886950"/>
            <a:ext cx="6096000" cy="2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2021-09-10T00:20:04Z</dcterms:created>
  <dc:creator>Microsoft Office User</dc:creator>
</cp:coreProperties>
</file>