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2FC05-D4F8-437A-A0F6-C8C1C82C2E35}" v="193" dt="2022-05-18T16:29:37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dhan Kumar K" userId="S::2020itb025.kothapally@students.iiests.ac.in::47496e97-52b9-4ef1-a9e9-2fdd6dd0bba0" providerId="AD" clId="Web-{C842FC05-D4F8-437A-A0F6-C8C1C82C2E35}"/>
    <pc:docChg chg="addSld delSld modSld sldOrd addMainMaster delMainMaster">
      <pc:chgData name="Vardhan Kumar K" userId="S::2020itb025.kothapally@students.iiests.ac.in::47496e97-52b9-4ef1-a9e9-2fdd6dd0bba0" providerId="AD" clId="Web-{C842FC05-D4F8-437A-A0F6-C8C1C82C2E35}" dt="2022-05-18T16:29:37.009" v="152"/>
      <pc:docMkLst>
        <pc:docMk/>
      </pc:docMkLst>
      <pc:sldChg chg="addSp modSp mod setBg modClrScheme addAnim chgLayout">
        <pc:chgData name="Vardhan Kumar K" userId="S::2020itb025.kothapally@students.iiests.ac.in::47496e97-52b9-4ef1-a9e9-2fdd6dd0bba0" providerId="AD" clId="Web-{C842FC05-D4F8-437A-A0F6-C8C1C82C2E35}" dt="2022-05-18T16:05:33.649" v="19" actId="20577"/>
        <pc:sldMkLst>
          <pc:docMk/>
          <pc:sldMk cId="109857222" sldId="256"/>
        </pc:sldMkLst>
        <pc:spChg chg="mod">
          <ac:chgData name="Vardhan Kumar K" userId="S::2020itb025.kothapally@students.iiests.ac.in::47496e97-52b9-4ef1-a9e9-2fdd6dd0bba0" providerId="AD" clId="Web-{C842FC05-D4F8-437A-A0F6-C8C1C82C2E35}" dt="2022-05-18T16:04:36.211" v="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ardhan Kumar K" userId="S::2020itb025.kothapally@students.iiests.ac.in::47496e97-52b9-4ef1-a9e9-2fdd6dd0bba0" providerId="AD" clId="Web-{C842FC05-D4F8-437A-A0F6-C8C1C82C2E35}" dt="2022-05-18T16:05:33.649" v="1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Vardhan Kumar K" userId="S::2020itb025.kothapally@students.iiests.ac.in::47496e97-52b9-4ef1-a9e9-2fdd6dd0bba0" providerId="AD" clId="Web-{C842FC05-D4F8-437A-A0F6-C8C1C82C2E35}" dt="2022-05-18T16:04:36.211" v="9"/>
          <ac:spMkLst>
            <pc:docMk/>
            <pc:sldMk cId="109857222" sldId="256"/>
            <ac:spMk id="9" creationId="{B1C3281D-A46F-4842-9340-4CBC29E1B260}"/>
          </ac:spMkLst>
        </pc:spChg>
        <pc:picChg chg="add mod">
          <ac:chgData name="Vardhan Kumar K" userId="S::2020itb025.kothapally@students.iiests.ac.in::47496e97-52b9-4ef1-a9e9-2fdd6dd0bba0" providerId="AD" clId="Web-{C842FC05-D4F8-437A-A0F6-C8C1C82C2E35}" dt="2022-05-18T16:05:23.961" v="17" actId="1076"/>
          <ac:picMkLst>
            <pc:docMk/>
            <pc:sldMk cId="109857222" sldId="256"/>
            <ac:picMk id="4" creationId="{3F5A750E-EFAF-9626-2CDD-A623811FE88F}"/>
          </ac:picMkLst>
        </pc:picChg>
        <pc:cxnChg chg="add">
          <ac:chgData name="Vardhan Kumar K" userId="S::2020itb025.kothapally@students.iiests.ac.in::47496e97-52b9-4ef1-a9e9-2fdd6dd0bba0" providerId="AD" clId="Web-{C842FC05-D4F8-437A-A0F6-C8C1C82C2E35}" dt="2022-05-18T16:04:36.211" v="9"/>
          <ac:cxnSpMkLst>
            <pc:docMk/>
            <pc:sldMk cId="109857222" sldId="256"/>
            <ac:cxnSpMk id="11" creationId="{313FECB8-44EE-4A45-9F7B-66ECF1C3C888}"/>
          </ac:cxnSpMkLst>
        </pc:cxnChg>
      </pc:sldChg>
      <pc:sldChg chg="new del">
        <pc:chgData name="Vardhan Kumar K" userId="S::2020itb025.kothapally@students.iiests.ac.in::47496e97-52b9-4ef1-a9e9-2fdd6dd0bba0" providerId="AD" clId="Web-{C842FC05-D4F8-437A-A0F6-C8C1C82C2E35}" dt="2022-05-18T16:06:05.134" v="21"/>
        <pc:sldMkLst>
          <pc:docMk/>
          <pc:sldMk cId="247943007" sldId="257"/>
        </pc:sldMkLst>
      </pc:sldChg>
      <pc:sldChg chg="addSp modSp new mod setBg">
        <pc:chgData name="Vardhan Kumar K" userId="S::2020itb025.kothapally@students.iiests.ac.in::47496e97-52b9-4ef1-a9e9-2fdd6dd0bba0" providerId="AD" clId="Web-{C842FC05-D4F8-437A-A0F6-C8C1C82C2E35}" dt="2022-05-18T16:09:30.339" v="33" actId="14100"/>
        <pc:sldMkLst>
          <pc:docMk/>
          <pc:sldMk cId="336550856" sldId="257"/>
        </pc:sldMkLst>
        <pc:spChg chg="add">
          <ac:chgData name="Vardhan Kumar K" userId="S::2020itb025.kothapally@students.iiests.ac.in::47496e97-52b9-4ef1-a9e9-2fdd6dd0bba0" providerId="AD" clId="Web-{C842FC05-D4F8-437A-A0F6-C8C1C82C2E35}" dt="2022-05-18T16:09:16.870" v="32"/>
          <ac:spMkLst>
            <pc:docMk/>
            <pc:sldMk cId="336550856" sldId="257"/>
            <ac:spMk id="7" creationId="{48E9D7B4-B303-418D-82A2-7990FD75E6F5}"/>
          </ac:spMkLst>
        </pc:spChg>
        <pc:picChg chg="add mod">
          <ac:chgData name="Vardhan Kumar K" userId="S::2020itb025.kothapally@students.iiests.ac.in::47496e97-52b9-4ef1-a9e9-2fdd6dd0bba0" providerId="AD" clId="Web-{C842FC05-D4F8-437A-A0F6-C8C1C82C2E35}" dt="2022-05-18T16:09:30.339" v="33" actId="14100"/>
          <ac:picMkLst>
            <pc:docMk/>
            <pc:sldMk cId="336550856" sldId="257"/>
            <ac:picMk id="2" creationId="{718B16A8-F401-2BB1-A9AA-CF228E49A008}"/>
          </ac:picMkLst>
        </pc:picChg>
      </pc:sldChg>
      <pc:sldChg chg="addSp delSp modSp new del mod setBg setClrOvrMap">
        <pc:chgData name="Vardhan Kumar K" userId="S::2020itb025.kothapally@students.iiests.ac.in::47496e97-52b9-4ef1-a9e9-2fdd6dd0bba0" providerId="AD" clId="Web-{C842FC05-D4F8-437A-A0F6-C8C1C82C2E35}" dt="2022-05-18T16:06:49.790" v="26"/>
        <pc:sldMkLst>
          <pc:docMk/>
          <pc:sldMk cId="1877301012" sldId="257"/>
        </pc:sldMkLst>
        <pc:spChg chg="mod">
          <ac:chgData name="Vardhan Kumar K" userId="S::2020itb025.kothapally@students.iiests.ac.in::47496e97-52b9-4ef1-a9e9-2fdd6dd0bba0" providerId="AD" clId="Web-{C842FC05-D4F8-437A-A0F6-C8C1C82C2E35}" dt="2022-05-18T16:06:13.368" v="25"/>
          <ac:spMkLst>
            <pc:docMk/>
            <pc:sldMk cId="1877301012" sldId="257"/>
            <ac:spMk id="2" creationId="{34A12825-8E18-B818-5CF7-855A2EAEEAA4}"/>
          </ac:spMkLst>
        </pc:spChg>
        <pc:spChg chg="mod">
          <ac:chgData name="Vardhan Kumar K" userId="S::2020itb025.kothapally@students.iiests.ac.in::47496e97-52b9-4ef1-a9e9-2fdd6dd0bba0" providerId="AD" clId="Web-{C842FC05-D4F8-437A-A0F6-C8C1C82C2E35}" dt="2022-05-18T16:06:13.368" v="25"/>
          <ac:spMkLst>
            <pc:docMk/>
            <pc:sldMk cId="1877301012" sldId="257"/>
            <ac:spMk id="3" creationId="{4FAE49C5-8028-5893-F829-E5C4E4EB445A}"/>
          </ac:spMkLst>
        </pc:spChg>
        <pc:spChg chg="add del">
          <ac:chgData name="Vardhan Kumar K" userId="S::2020itb025.kothapally@students.iiests.ac.in::47496e97-52b9-4ef1-a9e9-2fdd6dd0bba0" providerId="AD" clId="Web-{C842FC05-D4F8-437A-A0F6-C8C1C82C2E35}" dt="2022-05-18T16:06:13.368" v="24"/>
          <ac:spMkLst>
            <pc:docMk/>
            <pc:sldMk cId="1877301012" sldId="257"/>
            <ac:spMk id="8" creationId="{E8DB85E2-4179-4550-916E-9377FE0C74DD}"/>
          </ac:spMkLst>
        </pc:spChg>
        <pc:spChg chg="add">
          <ac:chgData name="Vardhan Kumar K" userId="S::2020itb025.kothapally@students.iiests.ac.in::47496e97-52b9-4ef1-a9e9-2fdd6dd0bba0" providerId="AD" clId="Web-{C842FC05-D4F8-437A-A0F6-C8C1C82C2E35}" dt="2022-05-18T16:06:13.368" v="25"/>
          <ac:spMkLst>
            <pc:docMk/>
            <pc:sldMk cId="1877301012" sldId="257"/>
            <ac:spMk id="12" creationId="{A4E9F8B3-8282-4A93-BBF8-3342538A70FB}"/>
          </ac:spMkLst>
        </pc:spChg>
        <pc:cxnChg chg="add del">
          <ac:chgData name="Vardhan Kumar K" userId="S::2020itb025.kothapally@students.iiests.ac.in::47496e97-52b9-4ef1-a9e9-2fdd6dd0bba0" providerId="AD" clId="Web-{C842FC05-D4F8-437A-A0F6-C8C1C82C2E35}" dt="2022-05-18T16:06:13.368" v="24"/>
          <ac:cxnSpMkLst>
            <pc:docMk/>
            <pc:sldMk cId="1877301012" sldId="257"/>
            <ac:cxnSpMk id="10" creationId="{45B26396-3476-4B52-8CF4-01F3D246D836}"/>
          </ac:cxnSpMkLst>
        </pc:cxnChg>
        <pc:cxnChg chg="add">
          <ac:chgData name="Vardhan Kumar K" userId="S::2020itb025.kothapally@students.iiests.ac.in::47496e97-52b9-4ef1-a9e9-2fdd6dd0bba0" providerId="AD" clId="Web-{C842FC05-D4F8-437A-A0F6-C8C1C82C2E35}" dt="2022-05-18T16:06:13.368" v="25"/>
          <ac:cxnSpMkLst>
            <pc:docMk/>
            <pc:sldMk cId="1877301012" sldId="257"/>
            <ac:cxnSpMk id="13" creationId="{58EFA797-975B-41D8-BC96-56CDC2CFA3E4}"/>
          </ac:cxnSpMkLst>
        </pc:cxnChg>
      </pc:sldChg>
      <pc:sldChg chg="new del">
        <pc:chgData name="Vardhan Kumar K" userId="S::2020itb025.kothapally@students.iiests.ac.in::47496e97-52b9-4ef1-a9e9-2fdd6dd0bba0" providerId="AD" clId="Web-{C842FC05-D4F8-437A-A0F6-C8C1C82C2E35}" dt="2022-05-18T16:06:56.759" v="28"/>
        <pc:sldMkLst>
          <pc:docMk/>
          <pc:sldMk cId="3826784865" sldId="257"/>
        </pc:sldMkLst>
      </pc:sldChg>
      <pc:sldChg chg="addSp modSp new mod ord setBg setClrOvrMap">
        <pc:chgData name="Vardhan Kumar K" userId="S::2020itb025.kothapally@students.iiests.ac.in::47496e97-52b9-4ef1-a9e9-2fdd6dd0bba0" providerId="AD" clId="Web-{C842FC05-D4F8-437A-A0F6-C8C1C82C2E35}" dt="2022-05-18T16:12:06.184" v="78"/>
        <pc:sldMkLst>
          <pc:docMk/>
          <pc:sldMk cId="97030670" sldId="258"/>
        </pc:sldMkLst>
        <pc:spChg chg="add mod">
          <ac:chgData name="Vardhan Kumar K" userId="S::2020itb025.kothapally@students.iiests.ac.in::47496e97-52b9-4ef1-a9e9-2fdd6dd0bba0" providerId="AD" clId="Web-{C842FC05-D4F8-437A-A0F6-C8C1C82C2E35}" dt="2022-05-18T16:12:06.184" v="78"/>
          <ac:spMkLst>
            <pc:docMk/>
            <pc:sldMk cId="97030670" sldId="258"/>
            <ac:spMk id="2" creationId="{219871E4-D17A-08B6-1ACC-7742B34B6B66}"/>
          </ac:spMkLst>
        </pc:spChg>
        <pc:spChg chg="add">
          <ac:chgData name="Vardhan Kumar K" userId="S::2020itb025.kothapally@students.iiests.ac.in::47496e97-52b9-4ef1-a9e9-2fdd6dd0bba0" providerId="AD" clId="Web-{C842FC05-D4F8-437A-A0F6-C8C1C82C2E35}" dt="2022-05-18T16:12:06.184" v="78"/>
          <ac:spMkLst>
            <pc:docMk/>
            <pc:sldMk cId="97030670" sldId="258"/>
            <ac:spMk id="9" creationId="{AF448D61-FD92-4997-B065-20433412424A}"/>
          </ac:spMkLst>
        </pc:spChg>
        <pc:spChg chg="add">
          <ac:chgData name="Vardhan Kumar K" userId="S::2020itb025.kothapally@students.iiests.ac.in::47496e97-52b9-4ef1-a9e9-2fdd6dd0bba0" providerId="AD" clId="Web-{C842FC05-D4F8-437A-A0F6-C8C1C82C2E35}" dt="2022-05-18T16:12:06.184" v="78"/>
          <ac:spMkLst>
            <pc:docMk/>
            <pc:sldMk cId="97030670" sldId="258"/>
            <ac:spMk id="11" creationId="{E467C92F-654F-446B-8347-9FF2DAF664B9}"/>
          </ac:spMkLst>
        </pc:spChg>
        <pc:spChg chg="add">
          <ac:chgData name="Vardhan Kumar K" userId="S::2020itb025.kothapally@students.iiests.ac.in::47496e97-52b9-4ef1-a9e9-2fdd6dd0bba0" providerId="AD" clId="Web-{C842FC05-D4F8-437A-A0F6-C8C1C82C2E35}" dt="2022-05-18T16:12:06.184" v="78"/>
          <ac:spMkLst>
            <pc:docMk/>
            <pc:sldMk cId="97030670" sldId="258"/>
            <ac:spMk id="13" creationId="{2555A4C0-F746-4932-ABD3-024F4B231E4E}"/>
          </ac:spMkLst>
        </pc:spChg>
        <pc:cxnChg chg="add">
          <ac:chgData name="Vardhan Kumar K" userId="S::2020itb025.kothapally@students.iiests.ac.in::47496e97-52b9-4ef1-a9e9-2fdd6dd0bba0" providerId="AD" clId="Web-{C842FC05-D4F8-437A-A0F6-C8C1C82C2E35}" dt="2022-05-18T16:12:06.184" v="78"/>
          <ac:cxnSpMkLst>
            <pc:docMk/>
            <pc:sldMk cId="97030670" sldId="258"/>
            <ac:cxnSpMk id="7" creationId="{AEED5540-64E5-4258-ABA4-753F07B71B38}"/>
          </ac:cxnSpMkLst>
        </pc:cxnChg>
        <pc:cxnChg chg="add">
          <ac:chgData name="Vardhan Kumar K" userId="S::2020itb025.kothapally@students.iiests.ac.in::47496e97-52b9-4ef1-a9e9-2fdd6dd0bba0" providerId="AD" clId="Web-{C842FC05-D4F8-437A-A0F6-C8C1C82C2E35}" dt="2022-05-18T16:12:06.184" v="78"/>
          <ac:cxnSpMkLst>
            <pc:docMk/>
            <pc:sldMk cId="97030670" sldId="258"/>
            <ac:cxnSpMk id="15" creationId="{E651A8F8-7445-4C49-926D-816D687651DC}"/>
          </ac:cxnSpMkLst>
        </pc:cxnChg>
      </pc:sldChg>
      <pc:sldChg chg="addSp delSp modSp new del mod ord setBg setClrOvrMap">
        <pc:chgData name="Vardhan Kumar K" userId="S::2020itb025.kothapally@students.iiests.ac.in::47496e97-52b9-4ef1-a9e9-2fdd6dd0bba0" providerId="AD" clId="Web-{C842FC05-D4F8-437A-A0F6-C8C1C82C2E35}" dt="2022-05-18T16:10:46.434" v="53"/>
        <pc:sldMkLst>
          <pc:docMk/>
          <pc:sldMk cId="3241765408" sldId="258"/>
        </pc:sldMkLst>
        <pc:spChg chg="mod">
          <ac:chgData name="Vardhan Kumar K" userId="S::2020itb025.kothapally@students.iiests.ac.in::47496e97-52b9-4ef1-a9e9-2fdd6dd0bba0" providerId="AD" clId="Web-{C842FC05-D4F8-437A-A0F6-C8C1C82C2E35}" dt="2022-05-18T16:10:30.402" v="52"/>
          <ac:spMkLst>
            <pc:docMk/>
            <pc:sldMk cId="3241765408" sldId="258"/>
            <ac:spMk id="2" creationId="{71B0475F-F52B-795F-5294-5C1446981631}"/>
          </ac:spMkLst>
        </pc:spChg>
        <pc:spChg chg="add del">
          <ac:chgData name="Vardhan Kumar K" userId="S::2020itb025.kothapally@students.iiests.ac.in::47496e97-52b9-4ef1-a9e9-2fdd6dd0bba0" providerId="AD" clId="Web-{C842FC05-D4F8-437A-A0F6-C8C1C82C2E35}" dt="2022-05-18T16:10:29.808" v="51"/>
          <ac:spMkLst>
            <pc:docMk/>
            <pc:sldMk cId="3241765408" sldId="258"/>
            <ac:spMk id="10" creationId="{0760E4C7-47B8-4356-ABCA-CC9C79E2D2B6}"/>
          </ac:spMkLst>
        </pc:spChg>
        <pc:spChg chg="add del">
          <ac:chgData name="Vardhan Kumar K" userId="S::2020itb025.kothapally@students.iiests.ac.in::47496e97-52b9-4ef1-a9e9-2fdd6dd0bba0" providerId="AD" clId="Web-{C842FC05-D4F8-437A-A0F6-C8C1C82C2E35}" dt="2022-05-18T16:10:29.808" v="51"/>
          <ac:spMkLst>
            <pc:docMk/>
            <pc:sldMk cId="3241765408" sldId="258"/>
            <ac:spMk id="12" creationId="{5E46B165-E118-452A-83D6-DE891373E3DD}"/>
          </ac:spMkLst>
        </pc:spChg>
        <pc:spChg chg="add">
          <ac:chgData name="Vardhan Kumar K" userId="S::2020itb025.kothapally@students.iiests.ac.in::47496e97-52b9-4ef1-a9e9-2fdd6dd0bba0" providerId="AD" clId="Web-{C842FC05-D4F8-437A-A0F6-C8C1C82C2E35}" dt="2022-05-18T16:10:30.402" v="52"/>
          <ac:spMkLst>
            <pc:docMk/>
            <pc:sldMk cId="3241765408" sldId="258"/>
            <ac:spMk id="16" creationId="{0760E4C7-47B8-4356-ABCA-CC9C79E2D2B6}"/>
          </ac:spMkLst>
        </pc:spChg>
        <pc:spChg chg="add">
          <ac:chgData name="Vardhan Kumar K" userId="S::2020itb025.kothapally@students.iiests.ac.in::47496e97-52b9-4ef1-a9e9-2fdd6dd0bba0" providerId="AD" clId="Web-{C842FC05-D4F8-437A-A0F6-C8C1C82C2E35}" dt="2022-05-18T16:10:30.402" v="52"/>
          <ac:spMkLst>
            <pc:docMk/>
            <pc:sldMk cId="3241765408" sldId="258"/>
            <ac:spMk id="18" creationId="{07F1F8E1-08C9-4C32-8CD0-F0DEB444866D}"/>
          </ac:spMkLst>
        </pc:spChg>
        <pc:picChg chg="add del">
          <ac:chgData name="Vardhan Kumar K" userId="S::2020itb025.kothapally@students.iiests.ac.in::47496e97-52b9-4ef1-a9e9-2fdd6dd0bba0" providerId="AD" clId="Web-{C842FC05-D4F8-437A-A0F6-C8C1C82C2E35}" dt="2022-05-18T16:10:29.808" v="51"/>
          <ac:picMkLst>
            <pc:docMk/>
            <pc:sldMk cId="3241765408" sldId="258"/>
            <ac:picMk id="4" creationId="{BCA1D74B-240C-11DB-3E99-2C117304DF6E}"/>
          </ac:picMkLst>
        </pc:picChg>
        <pc:picChg chg="add">
          <ac:chgData name="Vardhan Kumar K" userId="S::2020itb025.kothapally@students.iiests.ac.in::47496e97-52b9-4ef1-a9e9-2fdd6dd0bba0" providerId="AD" clId="Web-{C842FC05-D4F8-437A-A0F6-C8C1C82C2E35}" dt="2022-05-18T16:10:30.402" v="52"/>
          <ac:picMkLst>
            <pc:docMk/>
            <pc:sldMk cId="3241765408" sldId="258"/>
            <ac:picMk id="17" creationId="{2E162127-2A6A-838C-EB37-8685E382908F}"/>
          </ac:picMkLst>
        </pc:picChg>
        <pc:cxnChg chg="add del">
          <ac:chgData name="Vardhan Kumar K" userId="S::2020itb025.kothapally@students.iiests.ac.in::47496e97-52b9-4ef1-a9e9-2fdd6dd0bba0" providerId="AD" clId="Web-{C842FC05-D4F8-437A-A0F6-C8C1C82C2E35}" dt="2022-05-18T16:10:29.808" v="51"/>
          <ac:cxnSpMkLst>
            <pc:docMk/>
            <pc:sldMk cId="3241765408" sldId="258"/>
            <ac:cxnSpMk id="8" creationId="{AEED5540-64E5-4258-ABA4-753F07B71B38}"/>
          </ac:cxnSpMkLst>
        </pc:cxnChg>
        <pc:cxnChg chg="add">
          <ac:chgData name="Vardhan Kumar K" userId="S::2020itb025.kothapally@students.iiests.ac.in::47496e97-52b9-4ef1-a9e9-2fdd6dd0bba0" providerId="AD" clId="Web-{C842FC05-D4F8-437A-A0F6-C8C1C82C2E35}" dt="2022-05-18T16:10:30.402" v="52"/>
          <ac:cxnSpMkLst>
            <pc:docMk/>
            <pc:sldMk cId="3241765408" sldId="258"/>
            <ac:cxnSpMk id="14" creationId="{414C5C93-B9E9-4392-ADCF-ABF21209DD56}"/>
          </ac:cxnSpMkLst>
        </pc:cxnChg>
        <pc:cxnChg chg="add">
          <ac:chgData name="Vardhan Kumar K" userId="S::2020itb025.kothapally@students.iiests.ac.in::47496e97-52b9-4ef1-a9e9-2fdd6dd0bba0" providerId="AD" clId="Web-{C842FC05-D4F8-437A-A0F6-C8C1C82C2E35}" dt="2022-05-18T16:10:30.402" v="52"/>
          <ac:cxnSpMkLst>
            <pc:docMk/>
            <pc:sldMk cId="3241765408" sldId="258"/>
            <ac:cxnSpMk id="15" creationId="{AEED5540-64E5-4258-ABA4-753F07B71B38}"/>
          </ac:cxnSpMkLst>
        </pc:cxnChg>
      </pc:sldChg>
      <pc:sldChg chg="addSp delSp modSp new mod setBg setClrOvrMap">
        <pc:chgData name="Vardhan Kumar K" userId="S::2020itb025.kothapally@students.iiests.ac.in::47496e97-52b9-4ef1-a9e9-2fdd6dd0bba0" providerId="AD" clId="Web-{C842FC05-D4F8-437A-A0F6-C8C1C82C2E35}" dt="2022-05-18T16:13:19.513" v="102"/>
        <pc:sldMkLst>
          <pc:docMk/>
          <pc:sldMk cId="3967867443" sldId="259"/>
        </pc:sldMkLst>
        <pc:spChg chg="add mod">
          <ac:chgData name="Vardhan Kumar K" userId="S::2020itb025.kothapally@students.iiests.ac.in::47496e97-52b9-4ef1-a9e9-2fdd6dd0bba0" providerId="AD" clId="Web-{C842FC05-D4F8-437A-A0F6-C8C1C82C2E35}" dt="2022-05-18T16:13:19.513" v="102"/>
          <ac:spMkLst>
            <pc:docMk/>
            <pc:sldMk cId="3967867443" sldId="259"/>
            <ac:spMk id="2" creationId="{DB9D754F-A8D5-6E76-1BAC-45D0964A9835}"/>
          </ac:spMkLst>
        </pc:spChg>
        <pc:spChg chg="add del">
          <ac:chgData name="Vardhan Kumar K" userId="S::2020itb025.kothapally@students.iiests.ac.in::47496e97-52b9-4ef1-a9e9-2fdd6dd0bba0" providerId="AD" clId="Web-{C842FC05-D4F8-437A-A0F6-C8C1C82C2E35}" dt="2022-05-18T16:13:19.513" v="102"/>
          <ac:spMkLst>
            <pc:docMk/>
            <pc:sldMk cId="3967867443" sldId="259"/>
            <ac:spMk id="7" creationId="{6A027DD1-A31E-4BED-83B8-ED31F386F011}"/>
          </ac:spMkLst>
        </pc:spChg>
        <pc:spChg chg="add del">
          <ac:chgData name="Vardhan Kumar K" userId="S::2020itb025.kothapally@students.iiests.ac.in::47496e97-52b9-4ef1-a9e9-2fdd6dd0bba0" providerId="AD" clId="Web-{C842FC05-D4F8-437A-A0F6-C8C1C82C2E35}" dt="2022-05-18T16:13:19.513" v="102"/>
          <ac:spMkLst>
            <pc:docMk/>
            <pc:sldMk cId="3967867443" sldId="259"/>
            <ac:spMk id="9" creationId="{74195ED9-15F9-4A18-B356-696821BFFC62}"/>
          </ac:spMkLst>
        </pc:spChg>
        <pc:spChg chg="add del">
          <ac:chgData name="Vardhan Kumar K" userId="S::2020itb025.kothapally@students.iiests.ac.in::47496e97-52b9-4ef1-a9e9-2fdd6dd0bba0" providerId="AD" clId="Web-{C842FC05-D4F8-437A-A0F6-C8C1C82C2E35}" dt="2022-05-18T16:13:19.513" v="102"/>
          <ac:spMkLst>
            <pc:docMk/>
            <pc:sldMk cId="3967867443" sldId="259"/>
            <ac:spMk id="11" creationId="{961C2FB6-1414-4D9D-BE7A-1FF2A7AAECC6}"/>
          </ac:spMkLst>
        </pc:spChg>
        <pc:spChg chg="add">
          <ac:chgData name="Vardhan Kumar K" userId="S::2020itb025.kothapally@students.iiests.ac.in::47496e97-52b9-4ef1-a9e9-2fdd6dd0bba0" providerId="AD" clId="Web-{C842FC05-D4F8-437A-A0F6-C8C1C82C2E35}" dt="2022-05-18T16:13:19.513" v="102"/>
          <ac:spMkLst>
            <pc:docMk/>
            <pc:sldMk cId="3967867443" sldId="259"/>
            <ac:spMk id="18" creationId="{AF448D61-FD92-4997-B065-20433412424A}"/>
          </ac:spMkLst>
        </pc:spChg>
        <pc:spChg chg="add">
          <ac:chgData name="Vardhan Kumar K" userId="S::2020itb025.kothapally@students.iiests.ac.in::47496e97-52b9-4ef1-a9e9-2fdd6dd0bba0" providerId="AD" clId="Web-{C842FC05-D4F8-437A-A0F6-C8C1C82C2E35}" dt="2022-05-18T16:13:19.513" v="102"/>
          <ac:spMkLst>
            <pc:docMk/>
            <pc:sldMk cId="3967867443" sldId="259"/>
            <ac:spMk id="20" creationId="{E467C92F-654F-446B-8347-9FF2DAF664B9}"/>
          </ac:spMkLst>
        </pc:spChg>
        <pc:spChg chg="add">
          <ac:chgData name="Vardhan Kumar K" userId="S::2020itb025.kothapally@students.iiests.ac.in::47496e97-52b9-4ef1-a9e9-2fdd6dd0bba0" providerId="AD" clId="Web-{C842FC05-D4F8-437A-A0F6-C8C1C82C2E35}" dt="2022-05-18T16:13:19.513" v="102"/>
          <ac:spMkLst>
            <pc:docMk/>
            <pc:sldMk cId="3967867443" sldId="259"/>
            <ac:spMk id="22" creationId="{2555A4C0-F746-4932-ABD3-024F4B231E4E}"/>
          </ac:spMkLst>
        </pc:spChg>
        <pc:cxnChg chg="add">
          <ac:chgData name="Vardhan Kumar K" userId="S::2020itb025.kothapally@students.iiests.ac.in::47496e97-52b9-4ef1-a9e9-2fdd6dd0bba0" providerId="AD" clId="Web-{C842FC05-D4F8-437A-A0F6-C8C1C82C2E35}" dt="2022-05-18T16:13:19.513" v="102"/>
          <ac:cxnSpMkLst>
            <pc:docMk/>
            <pc:sldMk cId="3967867443" sldId="259"/>
            <ac:cxnSpMk id="16" creationId="{AEED5540-64E5-4258-ABA4-753F07B71B38}"/>
          </ac:cxnSpMkLst>
        </pc:cxnChg>
        <pc:cxnChg chg="add">
          <ac:chgData name="Vardhan Kumar K" userId="S::2020itb025.kothapally@students.iiests.ac.in::47496e97-52b9-4ef1-a9e9-2fdd6dd0bba0" providerId="AD" clId="Web-{C842FC05-D4F8-437A-A0F6-C8C1C82C2E35}" dt="2022-05-18T16:13:19.513" v="102"/>
          <ac:cxnSpMkLst>
            <pc:docMk/>
            <pc:sldMk cId="3967867443" sldId="259"/>
            <ac:cxnSpMk id="24" creationId="{E651A8F8-7445-4C49-926D-816D687651DC}"/>
          </ac:cxnSpMkLst>
        </pc:cxnChg>
      </pc:sldChg>
      <pc:sldChg chg="addSp delSp modSp new mod setBg">
        <pc:chgData name="Vardhan Kumar K" userId="S::2020itb025.kothapally@students.iiests.ac.in::47496e97-52b9-4ef1-a9e9-2fdd6dd0bba0" providerId="AD" clId="Web-{C842FC05-D4F8-437A-A0F6-C8C1C82C2E35}" dt="2022-05-18T16:20:33.378" v="112"/>
        <pc:sldMkLst>
          <pc:docMk/>
          <pc:sldMk cId="4706489" sldId="260"/>
        </pc:sldMkLst>
        <pc:spChg chg="add del">
          <ac:chgData name="Vardhan Kumar K" userId="S::2020itb025.kothapally@students.iiests.ac.in::47496e97-52b9-4ef1-a9e9-2fdd6dd0bba0" providerId="AD" clId="Web-{C842FC05-D4F8-437A-A0F6-C8C1C82C2E35}" dt="2022-05-18T16:20:33.378" v="111"/>
          <ac:spMkLst>
            <pc:docMk/>
            <pc:sldMk cId="4706489" sldId="260"/>
            <ac:spMk id="7" creationId="{E8106620-225D-429A-AAE7-CD0545EF1DFF}"/>
          </ac:spMkLst>
        </pc:spChg>
        <pc:spChg chg="add">
          <ac:chgData name="Vardhan Kumar K" userId="S::2020itb025.kothapally@students.iiests.ac.in::47496e97-52b9-4ef1-a9e9-2fdd6dd0bba0" providerId="AD" clId="Web-{C842FC05-D4F8-437A-A0F6-C8C1C82C2E35}" dt="2022-05-18T16:20:33.378" v="112"/>
          <ac:spMkLst>
            <pc:docMk/>
            <pc:sldMk cId="4706489" sldId="260"/>
            <ac:spMk id="9" creationId="{48E9D7B4-B303-418D-82A2-7990FD75E6F5}"/>
          </ac:spMkLst>
        </pc:spChg>
        <pc:picChg chg="add mod">
          <ac:chgData name="Vardhan Kumar K" userId="S::2020itb025.kothapally@students.iiests.ac.in::47496e97-52b9-4ef1-a9e9-2fdd6dd0bba0" providerId="AD" clId="Web-{C842FC05-D4F8-437A-A0F6-C8C1C82C2E35}" dt="2022-05-18T16:20:33.378" v="112"/>
          <ac:picMkLst>
            <pc:docMk/>
            <pc:sldMk cId="4706489" sldId="260"/>
            <ac:picMk id="2" creationId="{6F2B5C5D-F801-7894-C14B-C7C5B64BDD9E}"/>
          </ac:picMkLst>
        </pc:picChg>
        <pc:picChg chg="add del mod">
          <ac:chgData name="Vardhan Kumar K" userId="S::2020itb025.kothapally@students.iiests.ac.in::47496e97-52b9-4ef1-a9e9-2fdd6dd0bba0" providerId="AD" clId="Web-{C842FC05-D4F8-437A-A0F6-C8C1C82C2E35}" dt="2022-05-18T16:20:25.878" v="109"/>
          <ac:picMkLst>
            <pc:docMk/>
            <pc:sldMk cId="4706489" sldId="260"/>
            <ac:picMk id="3" creationId="{FF86BED2-64A5-52D1-3DC4-A470E0F8A5DA}"/>
          </ac:picMkLst>
        </pc:picChg>
      </pc:sldChg>
      <pc:sldChg chg="addSp delSp modSp new mod setBg">
        <pc:chgData name="Vardhan Kumar K" userId="S::2020itb025.kothapally@students.iiests.ac.in::47496e97-52b9-4ef1-a9e9-2fdd6dd0bba0" providerId="AD" clId="Web-{C842FC05-D4F8-437A-A0F6-C8C1C82C2E35}" dt="2022-05-18T16:21:53.597" v="120"/>
        <pc:sldMkLst>
          <pc:docMk/>
          <pc:sldMk cId="95437413" sldId="261"/>
        </pc:sldMkLst>
        <pc:spChg chg="add del">
          <ac:chgData name="Vardhan Kumar K" userId="S::2020itb025.kothapally@students.iiests.ac.in::47496e97-52b9-4ef1-a9e9-2fdd6dd0bba0" providerId="AD" clId="Web-{C842FC05-D4F8-437A-A0F6-C8C1C82C2E35}" dt="2022-05-18T16:21:53.597" v="120"/>
          <ac:spMkLst>
            <pc:docMk/>
            <pc:sldMk cId="95437413" sldId="261"/>
            <ac:spMk id="7" creationId="{B5BE1F7E-8D81-425E-A546-F57DADBDB604}"/>
          </ac:spMkLst>
        </pc:spChg>
        <pc:spChg chg="add del">
          <ac:chgData name="Vardhan Kumar K" userId="S::2020itb025.kothapally@students.iiests.ac.in::47496e97-52b9-4ef1-a9e9-2fdd6dd0bba0" providerId="AD" clId="Web-{C842FC05-D4F8-437A-A0F6-C8C1C82C2E35}" dt="2022-05-18T16:21:53.597" v="119"/>
          <ac:spMkLst>
            <pc:docMk/>
            <pc:sldMk cId="95437413" sldId="261"/>
            <ac:spMk id="12" creationId="{48E9D7B4-B303-418D-82A2-7990FD75E6F5}"/>
          </ac:spMkLst>
        </pc:spChg>
        <pc:spChg chg="add">
          <ac:chgData name="Vardhan Kumar K" userId="S::2020itb025.kothapally@students.iiests.ac.in::47496e97-52b9-4ef1-a9e9-2fdd6dd0bba0" providerId="AD" clId="Web-{C842FC05-D4F8-437A-A0F6-C8C1C82C2E35}" dt="2022-05-18T16:21:53.597" v="120"/>
          <ac:spMkLst>
            <pc:docMk/>
            <pc:sldMk cId="95437413" sldId="261"/>
            <ac:spMk id="14" creationId="{E8106620-225D-429A-AAE7-CD0545EF1DFF}"/>
          </ac:spMkLst>
        </pc:spChg>
        <pc:picChg chg="add mod">
          <ac:chgData name="Vardhan Kumar K" userId="S::2020itb025.kothapally@students.iiests.ac.in::47496e97-52b9-4ef1-a9e9-2fdd6dd0bba0" providerId="AD" clId="Web-{C842FC05-D4F8-437A-A0F6-C8C1C82C2E35}" dt="2022-05-18T16:21:53.597" v="120"/>
          <ac:picMkLst>
            <pc:docMk/>
            <pc:sldMk cId="95437413" sldId="261"/>
            <ac:picMk id="2" creationId="{B061B64E-46B8-35F1-D1C1-A1ADB1CE767A}"/>
          </ac:picMkLst>
        </pc:picChg>
      </pc:sldChg>
      <pc:sldChg chg="addSp modSp new mod setBg setClrOvrMap">
        <pc:chgData name="Vardhan Kumar K" userId="S::2020itb025.kothapally@students.iiests.ac.in::47496e97-52b9-4ef1-a9e9-2fdd6dd0bba0" providerId="AD" clId="Web-{C842FC05-D4F8-437A-A0F6-C8C1C82C2E35}" dt="2022-05-18T16:23:34.505" v="143" actId="20577"/>
        <pc:sldMkLst>
          <pc:docMk/>
          <pc:sldMk cId="3071173818" sldId="262"/>
        </pc:sldMkLst>
        <pc:spChg chg="add mod">
          <ac:chgData name="Vardhan Kumar K" userId="S::2020itb025.kothapally@students.iiests.ac.in::47496e97-52b9-4ef1-a9e9-2fdd6dd0bba0" providerId="AD" clId="Web-{C842FC05-D4F8-437A-A0F6-C8C1C82C2E35}" dt="2022-05-18T16:23:34.505" v="143" actId="20577"/>
          <ac:spMkLst>
            <pc:docMk/>
            <pc:sldMk cId="3071173818" sldId="262"/>
            <ac:spMk id="2" creationId="{1407352E-4477-8234-3323-C0A706E6CBE4}"/>
          </ac:spMkLst>
        </pc:spChg>
        <pc:spChg chg="add">
          <ac:chgData name="Vardhan Kumar K" userId="S::2020itb025.kothapally@students.iiests.ac.in::47496e97-52b9-4ef1-a9e9-2fdd6dd0bba0" providerId="AD" clId="Web-{C842FC05-D4F8-437A-A0F6-C8C1C82C2E35}" dt="2022-05-18T16:23:22.739" v="142"/>
          <ac:spMkLst>
            <pc:docMk/>
            <pc:sldMk cId="3071173818" sldId="262"/>
            <ac:spMk id="7" creationId="{A4E9F8B3-8282-4A93-BBF8-3342538A70FB}"/>
          </ac:spMkLst>
        </pc:spChg>
        <pc:cxnChg chg="add">
          <ac:chgData name="Vardhan Kumar K" userId="S::2020itb025.kothapally@students.iiests.ac.in::47496e97-52b9-4ef1-a9e9-2fdd6dd0bba0" providerId="AD" clId="Web-{C842FC05-D4F8-437A-A0F6-C8C1C82C2E35}" dt="2022-05-18T16:23:22.739" v="142"/>
          <ac:cxnSpMkLst>
            <pc:docMk/>
            <pc:sldMk cId="3071173818" sldId="262"/>
            <ac:cxnSpMk id="9" creationId="{58EFA797-975B-41D8-BC96-56CDC2CFA3E4}"/>
          </ac:cxnSpMkLst>
        </pc:cxnChg>
      </pc:sldChg>
      <pc:sldChg chg="addSp modSp new mod ord setBg">
        <pc:chgData name="Vardhan Kumar K" userId="S::2020itb025.kothapally@students.iiests.ac.in::47496e97-52b9-4ef1-a9e9-2fdd6dd0bba0" providerId="AD" clId="Web-{C842FC05-D4F8-437A-A0F6-C8C1C82C2E35}" dt="2022-05-18T16:29:37.009" v="152"/>
        <pc:sldMkLst>
          <pc:docMk/>
          <pc:sldMk cId="3361010448" sldId="263"/>
        </pc:sldMkLst>
        <pc:spChg chg="add">
          <ac:chgData name="Vardhan Kumar K" userId="S::2020itb025.kothapally@students.iiests.ac.in::47496e97-52b9-4ef1-a9e9-2fdd6dd0bba0" providerId="AD" clId="Web-{C842FC05-D4F8-437A-A0F6-C8C1C82C2E35}" dt="2022-05-18T16:29:04.680" v="147"/>
          <ac:spMkLst>
            <pc:docMk/>
            <pc:sldMk cId="3361010448" sldId="263"/>
            <ac:spMk id="7" creationId="{48E9D7B4-B303-418D-82A2-7990FD75E6F5}"/>
          </ac:spMkLst>
        </pc:spChg>
        <pc:picChg chg="add mod">
          <ac:chgData name="Vardhan Kumar K" userId="S::2020itb025.kothapally@students.iiests.ac.in::47496e97-52b9-4ef1-a9e9-2fdd6dd0bba0" providerId="AD" clId="Web-{C842FC05-D4F8-437A-A0F6-C8C1C82C2E35}" dt="2022-05-18T16:29:04.680" v="147"/>
          <ac:picMkLst>
            <pc:docMk/>
            <pc:sldMk cId="3361010448" sldId="263"/>
            <ac:picMk id="2" creationId="{FB28343C-F7C5-1F01-12A0-BF82CA33235C}"/>
          </ac:picMkLst>
        </pc:picChg>
      </pc:sldChg>
      <pc:sldChg chg="addSp modSp new mod setBg">
        <pc:chgData name="Vardhan Kumar K" userId="S::2020itb025.kothapally@students.iiests.ac.in::47496e97-52b9-4ef1-a9e9-2fdd6dd0bba0" providerId="AD" clId="Web-{C842FC05-D4F8-437A-A0F6-C8C1C82C2E35}" dt="2022-05-18T16:29:28.243" v="151"/>
        <pc:sldMkLst>
          <pc:docMk/>
          <pc:sldMk cId="3674506270" sldId="264"/>
        </pc:sldMkLst>
        <pc:spChg chg="add">
          <ac:chgData name="Vardhan Kumar K" userId="S::2020itb025.kothapally@students.iiests.ac.in::47496e97-52b9-4ef1-a9e9-2fdd6dd0bba0" providerId="AD" clId="Web-{C842FC05-D4F8-437A-A0F6-C8C1C82C2E35}" dt="2022-05-18T16:29:28.243" v="151"/>
          <ac:spMkLst>
            <pc:docMk/>
            <pc:sldMk cId="3674506270" sldId="264"/>
            <ac:spMk id="7" creationId="{48E9D7B4-B303-418D-82A2-7990FD75E6F5}"/>
          </ac:spMkLst>
        </pc:spChg>
        <pc:picChg chg="add mod">
          <ac:chgData name="Vardhan Kumar K" userId="S::2020itb025.kothapally@students.iiests.ac.in::47496e97-52b9-4ef1-a9e9-2fdd6dd0bba0" providerId="AD" clId="Web-{C842FC05-D4F8-437A-A0F6-C8C1C82C2E35}" dt="2022-05-18T16:29:28.243" v="151"/>
          <ac:picMkLst>
            <pc:docMk/>
            <pc:sldMk cId="3674506270" sldId="264"/>
            <ac:picMk id="2" creationId="{258A23AE-4DF9-0AFC-0C10-79D0AAF8CDDF}"/>
          </ac:picMkLst>
        </pc:picChg>
      </pc:sldChg>
      <pc:sldMasterChg chg="del delSldLayout">
        <pc:chgData name="Vardhan Kumar K" userId="S::2020itb025.kothapally@students.iiests.ac.in::47496e97-52b9-4ef1-a9e9-2fdd6dd0bba0" providerId="AD" clId="Web-{C842FC05-D4F8-437A-A0F6-C8C1C82C2E35}" dt="2022-05-18T16:04:36.211" v="9"/>
        <pc:sldMasterMkLst>
          <pc:docMk/>
          <pc:sldMasterMk cId="2460954070" sldId="2147483660"/>
        </pc:sldMasterMkLst>
        <pc:sldLayoutChg chg="del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Vardhan Kumar K" userId="S::2020itb025.kothapally@students.iiests.ac.in::47496e97-52b9-4ef1-a9e9-2fdd6dd0bba0" providerId="AD" clId="Web-{C842FC05-D4F8-437A-A0F6-C8C1C82C2E35}" dt="2022-05-18T16:04:36.211" v="9"/>
        <pc:sldMasterMkLst>
          <pc:docMk/>
          <pc:sldMasterMk cId="2242993201" sldId="2147483685"/>
        </pc:sldMasterMkLst>
        <pc:sldLayoutChg chg="add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242993201" sldId="2147483685"/>
            <pc:sldLayoutMk cId="2765900271" sldId="2147483674"/>
          </pc:sldLayoutMkLst>
        </pc:sldLayoutChg>
        <pc:sldLayoutChg chg="add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242993201" sldId="2147483685"/>
            <pc:sldLayoutMk cId="42598389" sldId="2147483675"/>
          </pc:sldLayoutMkLst>
        </pc:sldLayoutChg>
        <pc:sldLayoutChg chg="add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242993201" sldId="2147483685"/>
            <pc:sldLayoutMk cId="2611338022" sldId="2147483676"/>
          </pc:sldLayoutMkLst>
        </pc:sldLayoutChg>
        <pc:sldLayoutChg chg="add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242993201" sldId="2147483685"/>
            <pc:sldLayoutMk cId="432914185" sldId="2147483677"/>
          </pc:sldLayoutMkLst>
        </pc:sldLayoutChg>
        <pc:sldLayoutChg chg="add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242993201" sldId="2147483685"/>
            <pc:sldLayoutMk cId="3730892586" sldId="2147483678"/>
          </pc:sldLayoutMkLst>
        </pc:sldLayoutChg>
        <pc:sldLayoutChg chg="add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242993201" sldId="2147483685"/>
            <pc:sldLayoutMk cId="3866553577" sldId="2147483679"/>
          </pc:sldLayoutMkLst>
        </pc:sldLayoutChg>
        <pc:sldLayoutChg chg="add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242993201" sldId="2147483685"/>
            <pc:sldLayoutMk cId="2420263851" sldId="2147483680"/>
          </pc:sldLayoutMkLst>
        </pc:sldLayoutChg>
        <pc:sldLayoutChg chg="add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242993201" sldId="2147483685"/>
            <pc:sldLayoutMk cId="2834703591" sldId="2147483681"/>
          </pc:sldLayoutMkLst>
        </pc:sldLayoutChg>
        <pc:sldLayoutChg chg="add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242993201" sldId="2147483685"/>
            <pc:sldLayoutMk cId="3598082939" sldId="2147483682"/>
          </pc:sldLayoutMkLst>
        </pc:sldLayoutChg>
        <pc:sldLayoutChg chg="add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242993201" sldId="2147483685"/>
            <pc:sldLayoutMk cId="1107311393" sldId="2147483683"/>
          </pc:sldLayoutMkLst>
        </pc:sldLayoutChg>
        <pc:sldLayoutChg chg="add">
          <pc:chgData name="Vardhan Kumar K" userId="S::2020itb025.kothapally@students.iiests.ac.in::47496e97-52b9-4ef1-a9e9-2fdd6dd0bba0" providerId="AD" clId="Web-{C842FC05-D4F8-437A-A0F6-C8C1C82C2E35}" dt="2022-05-18T16:04:36.211" v="9"/>
          <pc:sldLayoutMkLst>
            <pc:docMk/>
            <pc:sldMasterMk cId="2242993201" sldId="2147483685"/>
            <pc:sldLayoutMk cId="3822399012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6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5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0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8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9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0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93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des on papers">
            <a:extLst>
              <a:ext uri="{FF2B5EF4-FFF2-40B4-BE49-F238E27FC236}">
                <a16:creationId xmlns:a16="http://schemas.microsoft.com/office/drawing/2014/main" id="{3F5A750E-EFAF-9626-2CDD-A623811FE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15603"/>
          <a:stretch/>
        </p:blipFill>
        <p:spPr>
          <a:xfrm>
            <a:off x="-52172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RESULTS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Discussions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9871E4-D17A-08B6-1ACC-7742B34B6B66}"/>
              </a:ext>
            </a:extLst>
          </p:cNvPr>
          <p:cNvSpPr txBox="1"/>
          <p:nvPr/>
        </p:nvSpPr>
        <p:spPr>
          <a:xfrm>
            <a:off x="2286000" y="1746913"/>
            <a:ext cx="7619999" cy="18833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600">
                <a:latin typeface="+mj-lt"/>
                <a:ea typeface="+mj-ea"/>
                <a:cs typeface="+mj-cs"/>
              </a:rPr>
              <a:t>Result of Hashtag counting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18B16A8-F401-2BB1-A9AA-CF228E49A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D754F-A8D5-6E76-1BAC-45D0964A9835}"/>
              </a:ext>
            </a:extLst>
          </p:cNvPr>
          <p:cNvSpPr txBox="1"/>
          <p:nvPr/>
        </p:nvSpPr>
        <p:spPr>
          <a:xfrm>
            <a:off x="2286000" y="1746913"/>
            <a:ext cx="7619999" cy="18833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85000"/>
            </a:pPr>
            <a:r>
              <a:rPr lang="en-US" sz="2800" b="1" cap="all" spc="600">
                <a:latin typeface="+mj-lt"/>
                <a:ea typeface="+mj-ea"/>
                <a:cs typeface="+mj-cs"/>
              </a:rPr>
              <a:t>Result of Jaccard Similarity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67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6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F2B5C5D-F801-7894-C14B-C7C5B64BD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E8106620-225D-429A-AAE7-CD0545EF1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B061B64E-46B8-35F1-D1C1-A1ADB1CE7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03"/>
          <a:stretch/>
        </p:blipFill>
        <p:spPr>
          <a:xfrm>
            <a:off x="762000" y="762000"/>
            <a:ext cx="10668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407352E-4477-8234-3323-C0A706E6CBE4}"/>
              </a:ext>
            </a:extLst>
          </p:cNvPr>
          <p:cNvSpPr txBox="1"/>
          <p:nvPr/>
        </p:nvSpPr>
        <p:spPr>
          <a:xfrm>
            <a:off x="1429566" y="2729554"/>
            <a:ext cx="8476434" cy="33596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sz="4000" dirty="0"/>
              <a:t>Result of Cosine Similarity </a:t>
            </a:r>
          </a:p>
        </p:txBody>
      </p:sp>
    </p:spTree>
    <p:extLst>
      <p:ext uri="{BB962C8B-B14F-4D97-AF65-F5344CB8AC3E}">
        <p14:creationId xmlns:p14="http://schemas.microsoft.com/office/powerpoint/2010/main" val="3071173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B28343C-F7C5-1F01-12A0-BF82CA332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1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258A23AE-4DF9-0AFC-0C10-79D0AAF8C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7" r="18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0627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41242C"/>
      </a:dk2>
      <a:lt2>
        <a:srgbClr val="E2E8E6"/>
      </a:lt2>
      <a:accent1>
        <a:srgbClr val="E7295B"/>
      </a:accent1>
      <a:accent2>
        <a:srgbClr val="D53417"/>
      </a:accent2>
      <a:accent3>
        <a:srgbClr val="E39226"/>
      </a:accent3>
      <a:accent4>
        <a:srgbClr val="AAA812"/>
      </a:accent4>
      <a:accent5>
        <a:srgbClr val="77B220"/>
      </a:accent5>
      <a:accent6>
        <a:srgbClr val="33BD15"/>
      </a:accent6>
      <a:hlink>
        <a:srgbClr val="319379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PortalVTI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70</cp:revision>
  <dcterms:created xsi:type="dcterms:W3CDTF">2022-05-18T16:04:09Z</dcterms:created>
  <dcterms:modified xsi:type="dcterms:W3CDTF">2022-05-18T16:29:37Z</dcterms:modified>
</cp:coreProperties>
</file>