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9"/>
  </p:notesMasterIdLst>
  <p:sldIdLst>
    <p:sldId id="272" r:id="rId2"/>
    <p:sldId id="273" r:id="rId3"/>
    <p:sldId id="257" r:id="rId4"/>
    <p:sldId id="258" r:id="rId5"/>
    <p:sldId id="259" r:id="rId6"/>
    <p:sldId id="260" r:id="rId7"/>
    <p:sldId id="262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1" autoAdjust="0"/>
  </p:normalViewPr>
  <p:slideViewPr>
    <p:cSldViewPr snapToGrid="0" snapToObjects="1">
      <p:cViewPr varScale="1">
        <p:scale>
          <a:sx n="78" d="100"/>
          <a:sy n="7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AF48-7024-5142-91CE-03921797ABB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C2BB-9284-3947-8865-92D0E2A4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graph to show the gender wise baby birth analysis based on county highest baby birth is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Kings County.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has enriched my knowledge on R programming to prepare different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-learned how to create different variables in a single graph and how to solve various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in 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above dataset information is inquired, sorted, grouped, and visualized for preferred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 this project, I have shown the different visualization based on the  statistics for last 9 years (2007~2015) available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primary portals that someone is able to explore baby names, also with the help of visualization tools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Voyager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input dataset consists of 145,570 rows representing newborn children’s names in the New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York State Baby Names, aggregated by name, gender, year and state or county where the mother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resided as stated on a New York State or New York City (NYC) birth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my preference to analyze the above dataset by different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above Bar graph is shown that the most popular first names for baby (Male and Female)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Micheal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This name is repeated for 12749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above Bar graph is shown that the County have highest birth of child is “Kings”. This name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has 229540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highest birth percentage rate (21.1%) is in year 2015. Second highest is in 2014 (10.7%)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lowest birth percentage rate is in year 2013(9.5%).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above Bar graph is shown that the Gender wise baby birth analysis based on Year.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that in year 2015 has the highest.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C2BB-9284-3947-8865-92D0E2A42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6883" y="4264086"/>
            <a:ext cx="87630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9475" y="5952915"/>
            <a:ext cx="6546981" cy="805543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8762C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4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626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1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2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34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537325"/>
            <a:ext cx="762000" cy="24447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90600" y="6537325"/>
            <a:ext cx="73152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58200" y="653732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70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3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228600" y="609600"/>
            <a:ext cx="8775700" cy="19050"/>
            <a:chOff x="288" y="672"/>
            <a:chExt cx="5184" cy="48"/>
          </a:xfrm>
        </p:grpSpPr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288" y="672"/>
              <a:ext cx="2592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E8762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 userDrawn="1"/>
          </p:nvSpPr>
          <p:spPr bwMode="auto">
            <a:xfrm>
              <a:off x="2880" y="672"/>
              <a:ext cx="2592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E8762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9200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8762C"/>
        </a:buClr>
        <a:buFont typeface="Calibri" charset="0"/>
        <a:buChar char="+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8762C"/>
        </a:buClr>
        <a:buFont typeface="Calibri" charset="0"/>
        <a:buChar char="+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8762C"/>
        </a:buClr>
        <a:buFont typeface="Calibri" charset="0"/>
        <a:buChar char="+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09" y="1360350"/>
            <a:ext cx="7587991" cy="3108424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Analytics and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Data Visualization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Baby Name in New York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City</a:t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 smtClean="0"/>
              <a:t>  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b="0" dirty="0">
                <a:solidFill>
                  <a:srgbClr val="FF6600"/>
                </a:solidFill>
              </a:rPr>
              <a:t>- Shailendra </a:t>
            </a:r>
            <a:r>
              <a:rPr lang="en-US" sz="2800" b="0" dirty="0" err="1">
                <a:solidFill>
                  <a:srgbClr val="FF6600"/>
                </a:solidFill>
              </a:rPr>
              <a:t>Khadka</a:t>
            </a:r>
            <a:r>
              <a:rPr lang="en-US" sz="2800" b="0" dirty="0">
                <a:solidFill>
                  <a:srgbClr val="FF6600"/>
                </a:solidFill>
              </a:rPr>
              <a:t> </a:t>
            </a:r>
            <a:r>
              <a:rPr lang="en-US" sz="2800" b="0" dirty="0" err="1">
                <a:solidFill>
                  <a:srgbClr val="FF6600"/>
                </a:solidFill>
              </a:rPr>
              <a:t>Yadav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7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County have highest birth of child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94" y="2355726"/>
            <a:ext cx="5211494" cy="40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636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/>
              <a:t>Wordcloud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to show the most popular baby county name as KINGS.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238" b="15238"/>
          <a:stretch>
            <a:fillRect/>
          </a:stretch>
        </p:blipFill>
        <p:spPr>
          <a:xfrm>
            <a:off x="457200" y="8607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043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21" y="1945077"/>
            <a:ext cx="6591720" cy="405090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Year wise birth percentage of </a:t>
            </a:r>
            <a:r>
              <a:rPr lang="en-US" dirty="0" smtClean="0"/>
              <a:t>baby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97" y="2797053"/>
            <a:ext cx="4722724" cy="36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</a:t>
            </a:r>
            <a:r>
              <a:rPr lang="en-US" dirty="0"/>
              <a:t>wise baby birth analysis based on Year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98" y="2518866"/>
            <a:ext cx="4848326" cy="38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</a:t>
            </a:r>
            <a:r>
              <a:rPr lang="en-US" dirty="0"/>
              <a:t>wise baby birth analysis based on County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32" y="2371801"/>
            <a:ext cx="5205592" cy="410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implementation and observations on the data sets, the data results were sorted</a:t>
            </a:r>
            <a:r>
              <a:rPr lang="en-US" dirty="0" smtClean="0"/>
              <a:t>, grouped </a:t>
            </a:r>
            <a:r>
              <a:rPr lang="en-US" dirty="0"/>
              <a:t>and visualized for interpretations.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how to create different variables in a single graph and how to solve </a:t>
            </a:r>
            <a:r>
              <a:rPr lang="en-US" dirty="0" smtClean="0"/>
              <a:t>various problems </a:t>
            </a:r>
            <a:r>
              <a:rPr lang="en-US" dirty="0"/>
              <a:t>in </a:t>
            </a:r>
            <a:r>
              <a:rPr lang="en-US" dirty="0" smtClean="0"/>
              <a:t>coding</a:t>
            </a:r>
          </a:p>
          <a:p>
            <a:r>
              <a:rPr lang="en-US" dirty="0"/>
              <a:t>W</a:t>
            </a:r>
            <a:r>
              <a:rPr lang="en-US" dirty="0" smtClean="0"/>
              <a:t>orked </a:t>
            </a:r>
            <a:r>
              <a:rPr lang="en-US" dirty="0"/>
              <a:t>on </a:t>
            </a:r>
            <a:r>
              <a:rPr lang="en-US" dirty="0" err="1" smtClean="0"/>
              <a:t>wordcloud</a:t>
            </a:r>
            <a:r>
              <a:rPr lang="en-US" dirty="0" smtClean="0"/>
              <a:t> </a:t>
            </a:r>
            <a:r>
              <a:rPr lang="en-US" dirty="0"/>
              <a:t>visualization, which is really exciting for me to get the more </a:t>
            </a:r>
            <a:r>
              <a:rPr lang="en-US" dirty="0" smtClean="0"/>
              <a:t>idea about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Magdalena </a:t>
            </a:r>
            <a:r>
              <a:rPr lang="en-US" dirty="0" err="1"/>
              <a:t>Pöhl</a:t>
            </a:r>
            <a:r>
              <a:rPr lang="en-US" dirty="0"/>
              <a:t>, </a:t>
            </a:r>
            <a:r>
              <a:rPr lang="en-US" dirty="0" err="1"/>
              <a:t>Tsafou</a:t>
            </a:r>
            <a:r>
              <a:rPr lang="en-US" dirty="0"/>
              <a:t> </a:t>
            </a:r>
            <a:r>
              <a:rPr lang="en-US" dirty="0" err="1"/>
              <a:t>Kyriakoula</a:t>
            </a:r>
            <a:r>
              <a:rPr lang="en-US" dirty="0"/>
              <a:t> and Michael </a:t>
            </a:r>
            <a:r>
              <a:rPr lang="en-US" dirty="0" err="1"/>
              <a:t>Oppermann</a:t>
            </a:r>
            <a:r>
              <a:rPr lang="en-US" dirty="0"/>
              <a:t>, Baby Names Explorer – </a:t>
            </a:r>
            <a:r>
              <a:rPr lang="en-US" dirty="0" smtClean="0"/>
              <a:t>Final </a:t>
            </a:r>
            <a:r>
              <a:rPr lang="fr-FR" dirty="0" smtClean="0"/>
              <a:t>Report</a:t>
            </a:r>
            <a:endParaRPr lang="fr-FR" dirty="0"/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https</a:t>
            </a:r>
            <a:r>
              <a:rPr lang="pt-BR" dirty="0"/>
              <a:t>://www.dashingd3js.com/</a:t>
            </a:r>
            <a:r>
              <a:rPr lang="pt-BR" dirty="0" err="1"/>
              <a:t>the</a:t>
            </a:r>
            <a:r>
              <a:rPr lang="pt-BR" dirty="0"/>
              <a:t>-data-</a:t>
            </a:r>
            <a:r>
              <a:rPr lang="pt-BR" dirty="0" err="1"/>
              <a:t>visualization</a:t>
            </a:r>
            <a:r>
              <a:rPr lang="pt-BR" dirty="0"/>
              <a:t>-</a:t>
            </a:r>
            <a:r>
              <a:rPr lang="pt-BR" dirty="0" err="1"/>
              <a:t>process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[3] https://</a:t>
            </a:r>
            <a:r>
              <a:rPr lang="en-US" dirty="0" err="1"/>
              <a:t>health.data.ny.gov</a:t>
            </a:r>
            <a:r>
              <a:rPr lang="en-US" dirty="0"/>
              <a:t>/Health/Baby-Names-Beginning-2007/jxy9-yhdk.</a:t>
            </a:r>
          </a:p>
        </p:txBody>
      </p:sp>
    </p:spTree>
    <p:extLst>
      <p:ext uri="{BB962C8B-B14F-4D97-AF65-F5344CB8AC3E}">
        <p14:creationId xmlns:p14="http://schemas.microsoft.com/office/powerpoint/2010/main" val="121698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Inroduction</a:t>
            </a: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 Descriptions and  Source</a:t>
            </a:r>
          </a:p>
          <a:p>
            <a:r>
              <a:rPr lang="en-US" dirty="0" smtClean="0"/>
              <a:t>Pre-processing on data</a:t>
            </a:r>
          </a:p>
          <a:p>
            <a:r>
              <a:rPr lang="de-DE" dirty="0" smtClean="0"/>
              <a:t>Technologies</a:t>
            </a:r>
          </a:p>
          <a:p>
            <a:r>
              <a:rPr lang="en-US" dirty="0" smtClean="0"/>
              <a:t>Preferred Analysis 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smtClean="0"/>
              <a:t>Lessons Learned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study includes Analytics and Data Visualization of baby name and birth in New York City</a:t>
            </a:r>
            <a:r>
              <a:rPr lang="en-US" dirty="0" smtClean="0"/>
              <a:t>, which </a:t>
            </a:r>
            <a:r>
              <a:rPr lang="en-US" dirty="0"/>
              <a:t>describes the different visualization on the basis of baby name, county, and </a:t>
            </a:r>
            <a:r>
              <a:rPr lang="en-US" dirty="0" smtClean="0"/>
              <a:t>gender.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study focuses on explaining the most popular baby name, birth analysis based </a:t>
            </a:r>
            <a:r>
              <a:rPr lang="en-US" dirty="0" smtClean="0"/>
              <a:t>on year</a:t>
            </a:r>
            <a:r>
              <a:rPr lang="en-US" dirty="0"/>
              <a:t>, county and </a:t>
            </a:r>
            <a:r>
              <a:rPr lang="en-US" dirty="0" smtClean="0"/>
              <a:t>gender </a:t>
            </a:r>
            <a:r>
              <a:rPr lang="en-US" dirty="0"/>
              <a:t>on the different attributes</a:t>
            </a:r>
            <a:r>
              <a:rPr lang="en-US" dirty="0" smtClean="0"/>
              <a:t>.</a:t>
            </a:r>
          </a:p>
          <a:p>
            <a:r>
              <a:rPr lang="en-US" dirty="0"/>
              <a:t>The data source is taken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health.data.ny.gov</a:t>
            </a:r>
            <a:r>
              <a:rPr lang="en-US" dirty="0"/>
              <a:t>/Health/Baby-Names</a:t>
            </a:r>
            <a:r>
              <a:rPr lang="en-US" dirty="0" smtClean="0"/>
              <a:t>-	Beginning</a:t>
            </a:r>
            <a:r>
              <a:rPr lang="en-US" dirty="0"/>
              <a:t>-2007/jxy9-yhdk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study the similarities and differences, concerning the naming tendency</a:t>
            </a:r>
            <a:r>
              <a:rPr lang="en-US" dirty="0" smtClean="0"/>
              <a:t>.</a:t>
            </a:r>
          </a:p>
          <a:p>
            <a:r>
              <a:rPr lang="en-US" dirty="0"/>
              <a:t>Exploring the naming analogies or differences between counties, in an easy and </a:t>
            </a:r>
            <a:r>
              <a:rPr lang="en-US" dirty="0" smtClean="0"/>
              <a:t>comprehensive way.</a:t>
            </a:r>
          </a:p>
          <a:p>
            <a:r>
              <a:rPr lang="en-US" dirty="0"/>
              <a:t>It is also inspired all these young parents who would like to get some ideas in naming </a:t>
            </a:r>
            <a:r>
              <a:rPr lang="en-US" dirty="0" smtClean="0"/>
              <a:t>their children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2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Dataset Descriptions and </a:t>
            </a:r>
            <a:r>
              <a:rPr lang="en-US" dirty="0" smtClean="0"/>
              <a:t> </a:t>
            </a:r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major attributes mentioned in the dataset are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(numeric) : In which Year the baby was born</a:t>
            </a:r>
          </a:p>
          <a:p>
            <a:pPr lvl="1"/>
            <a:r>
              <a:rPr lang="en-US" dirty="0" err="1" smtClean="0"/>
              <a:t>First.Name</a:t>
            </a:r>
            <a:r>
              <a:rPr lang="en-US" dirty="0" smtClean="0"/>
              <a:t> </a:t>
            </a:r>
            <a:r>
              <a:rPr lang="en-US" dirty="0"/>
              <a:t>(string) : First Name of the baby</a:t>
            </a:r>
          </a:p>
          <a:p>
            <a:pPr lvl="1"/>
            <a:r>
              <a:rPr lang="en-US" dirty="0" smtClean="0"/>
              <a:t>County </a:t>
            </a:r>
            <a:r>
              <a:rPr lang="en-US" dirty="0"/>
              <a:t>(string) : Name of the state</a:t>
            </a:r>
          </a:p>
          <a:p>
            <a:pPr lvl="1"/>
            <a:r>
              <a:rPr lang="en-US" dirty="0" smtClean="0"/>
              <a:t>Sex </a:t>
            </a:r>
            <a:r>
              <a:rPr lang="en-US" dirty="0"/>
              <a:t>(string) : Gender of the baby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(numeric) : Count the baby of that particular first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Data source: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health.data.ny.gov</a:t>
            </a:r>
            <a:r>
              <a:rPr lang="en-US" dirty="0"/>
              <a:t>/Health/Baby-Names-Beginning-2007/jxy9-yhdk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en-US" dirty="0" smtClean="0"/>
              <a:t>Pre</a:t>
            </a:r>
            <a:r>
              <a:rPr lang="en-US" dirty="0"/>
              <a:t>-processing </a:t>
            </a:r>
            <a:r>
              <a:rPr lang="en-US" dirty="0" smtClean="0"/>
              <a:t>on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input dataset consists of 145,570 rows and 5 variables, the same County name </a:t>
            </a:r>
            <a:r>
              <a:rPr lang="en-US" dirty="0" smtClean="0"/>
              <a:t>is recorded </a:t>
            </a:r>
            <a:r>
              <a:rPr lang="en-US" dirty="0"/>
              <a:t>as uppercase and lower case</a:t>
            </a:r>
            <a:r>
              <a:rPr lang="en-US" dirty="0" smtClean="0"/>
              <a:t>.</a:t>
            </a:r>
          </a:p>
          <a:p>
            <a:r>
              <a:rPr lang="en-US" dirty="0"/>
              <a:t>For example kings and KINGS seems like two </a:t>
            </a:r>
            <a:r>
              <a:rPr lang="en-US" dirty="0" smtClean="0"/>
              <a:t>different county.</a:t>
            </a:r>
          </a:p>
          <a:p>
            <a:r>
              <a:rPr lang="en-US" dirty="0"/>
              <a:t>after pre-processing to the data by converting all County </a:t>
            </a:r>
            <a:r>
              <a:rPr lang="en-US" dirty="0" smtClean="0"/>
              <a:t>name into </a:t>
            </a:r>
            <a:r>
              <a:rPr lang="en-US" dirty="0"/>
              <a:t>uppercase.</a:t>
            </a:r>
          </a:p>
        </p:txBody>
      </p:sp>
    </p:spTree>
    <p:extLst>
      <p:ext uri="{BB962C8B-B14F-4D97-AF65-F5344CB8AC3E}">
        <p14:creationId xmlns:p14="http://schemas.microsoft.com/office/powerpoint/2010/main" val="7983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his </a:t>
            </a:r>
            <a:r>
              <a:rPr lang="en-US" dirty="0"/>
              <a:t>project is done using </a:t>
            </a:r>
            <a:r>
              <a:rPr lang="en-US" dirty="0" smtClean="0"/>
              <a:t>R and </a:t>
            </a:r>
            <a:r>
              <a:rPr lang="en-US" dirty="0"/>
              <a:t>packages are </a:t>
            </a:r>
            <a:r>
              <a:rPr lang="en-US" dirty="0" smtClean="0"/>
              <a:t>needed</a:t>
            </a:r>
          </a:p>
          <a:p>
            <a:pPr lvl="1"/>
            <a:r>
              <a:rPr lang="bg-BG" dirty="0" smtClean="0"/>
              <a:t> </a:t>
            </a:r>
            <a:r>
              <a:rPr lang="bg-BG" dirty="0"/>
              <a:t>ggplot2</a:t>
            </a:r>
          </a:p>
          <a:p>
            <a:pPr lvl="1"/>
            <a:r>
              <a:rPr lang="bg-BG" dirty="0" smtClean="0"/>
              <a:t>Ploty</a:t>
            </a:r>
            <a:endParaRPr lang="bg-BG" dirty="0"/>
          </a:p>
          <a:p>
            <a:pPr lvl="1"/>
            <a:r>
              <a:rPr lang="en-US" dirty="0" err="1" smtClean="0"/>
              <a:t>RColorBrewe</a:t>
            </a:r>
            <a:endParaRPr lang="en-US" dirty="0"/>
          </a:p>
          <a:p>
            <a:pPr lvl="1"/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Preferred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my preference to analyze the above dataset by different attributes. The major </a:t>
            </a:r>
            <a:r>
              <a:rPr lang="en-US" dirty="0" smtClean="0"/>
              <a:t>expected visualization </a:t>
            </a:r>
            <a:r>
              <a:rPr lang="en-US" dirty="0"/>
              <a:t>are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popular first names for baby (Male and Female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county have highest birth of child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wise birth percentage of baby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Gender </a:t>
            </a:r>
            <a:r>
              <a:rPr lang="en-US" dirty="0"/>
              <a:t>wise baby birth analysis based on Year and </a:t>
            </a:r>
            <a:r>
              <a:rPr lang="en-US" dirty="0" smtClean="0"/>
              <a:t>county.</a:t>
            </a:r>
          </a:p>
          <a:p>
            <a:pPr lvl="1"/>
            <a:r>
              <a:rPr lang="en-US" dirty="0" smtClean="0"/>
              <a:t>Gender </a:t>
            </a:r>
            <a:r>
              <a:rPr lang="en-US" dirty="0"/>
              <a:t>wise yearly distribution of baby.</a:t>
            </a:r>
          </a:p>
        </p:txBody>
      </p:sp>
    </p:spTree>
    <p:extLst>
      <p:ext uri="{BB962C8B-B14F-4D97-AF65-F5344CB8AC3E}">
        <p14:creationId xmlns:p14="http://schemas.microsoft.com/office/powerpoint/2010/main" val="42335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first names for baby (Male and </a:t>
            </a:r>
            <a:r>
              <a:rPr lang="en-US" dirty="0" smtClean="0"/>
              <a:t>Female)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47" y="2939427"/>
            <a:ext cx="4476249" cy="35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29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3D2D9B"/>
      </a:dk2>
      <a:lt2>
        <a:srgbClr val="808080"/>
      </a:lt2>
      <a:accent1>
        <a:srgbClr val="F5E4B9"/>
      </a:accent1>
      <a:accent2>
        <a:srgbClr val="2E66B8"/>
      </a:accent2>
      <a:accent3>
        <a:srgbClr val="FFFFFF"/>
      </a:accent3>
      <a:accent4>
        <a:srgbClr val="000000"/>
      </a:accent4>
      <a:accent5>
        <a:srgbClr val="F9EFD9"/>
      </a:accent5>
      <a:accent6>
        <a:srgbClr val="295CA6"/>
      </a:accent6>
      <a:hlink>
        <a:srgbClr val="B33B3B"/>
      </a:hlink>
      <a:folHlink>
        <a:srgbClr val="3398DD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93312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52B2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C5EC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854B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C5EC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854B7"/>
        </a:accent6>
        <a:hlink>
          <a:srgbClr val="CC00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C5EC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854B7"/>
        </a:accent6>
        <a:hlink>
          <a:srgbClr val="B000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TCC08-BP-Designing-Great-Visualizations.ppt</Template>
  <TotalTime>571</TotalTime>
  <Words>883</Words>
  <Application>Microsoft Macintosh PowerPoint</Application>
  <PresentationFormat>On-screen Show (4:3)</PresentationFormat>
  <Paragraphs>97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Analytics and Data Visualization  of  Baby Name in New York City     - Shailendra Khadka Yadav  </vt:lpstr>
      <vt:lpstr>Outline</vt:lpstr>
      <vt:lpstr>1. Introduction</vt:lpstr>
      <vt:lpstr>2. Problem Statement</vt:lpstr>
      <vt:lpstr>3. Dataset Descriptions and  Source</vt:lpstr>
      <vt:lpstr>4. Pre-processing on data</vt:lpstr>
      <vt:lpstr>5. Technologies</vt:lpstr>
      <vt:lpstr>6. Preferred Analysis </vt:lpstr>
      <vt:lpstr>7. Visualizations</vt:lpstr>
      <vt:lpstr>PowerPoint Presentation</vt:lpstr>
      <vt:lpstr>Wordcloud  to show the most popular baby county name as KINGS.</vt:lpstr>
      <vt:lpstr>PowerPoint Presentation</vt:lpstr>
      <vt:lpstr>PowerPoint Presentation</vt:lpstr>
      <vt:lpstr>PowerPoint Presentation</vt:lpstr>
      <vt:lpstr>7. Lessons Learned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Data Visualization of baby name in New York City</dc:title>
  <dc:creator>Shailendra</dc:creator>
  <cp:lastModifiedBy>Shailendra</cp:lastModifiedBy>
  <cp:revision>22</cp:revision>
  <dcterms:created xsi:type="dcterms:W3CDTF">2017-04-18T03:18:57Z</dcterms:created>
  <dcterms:modified xsi:type="dcterms:W3CDTF">2017-04-18T22:50:56Z</dcterms:modified>
</cp:coreProperties>
</file>