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ilendra yadav" userId="7726b88ed09011ef" providerId="LiveId" clId="{3905C0AA-2CB7-4C2C-B7BE-21777DA7A062}"/>
    <pc:docChg chg="modSld">
      <pc:chgData name="shailendra yadav" userId="7726b88ed09011ef" providerId="LiveId" clId="{3905C0AA-2CB7-4C2C-B7BE-21777DA7A062}" dt="2025-03-20T12:52:54.309" v="35" actId="20577"/>
      <pc:docMkLst>
        <pc:docMk/>
      </pc:docMkLst>
      <pc:sldChg chg="modSp mod">
        <pc:chgData name="shailendra yadav" userId="7726b88ed09011ef" providerId="LiveId" clId="{3905C0AA-2CB7-4C2C-B7BE-21777DA7A062}" dt="2025-03-20T12:52:54.309" v="35" actId="20577"/>
        <pc:sldMkLst>
          <pc:docMk/>
          <pc:sldMk cId="0" sldId="256"/>
        </pc:sldMkLst>
        <pc:spChg chg="mod">
          <ac:chgData name="shailendra yadav" userId="7726b88ed09011ef" providerId="LiveId" clId="{3905C0AA-2CB7-4C2C-B7BE-21777DA7A062}" dt="2025-03-20T12:52:54.309" v="35" actId="20577"/>
          <ac:spMkLst>
            <pc:docMk/>
            <pc:sldMk cId="0" sldId="25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2000" b="1" u="sng" dirty="0" err="1">
                <a:solidFill>
                  <a:srgbClr val="000000"/>
                </a:solidFill>
              </a:rPr>
              <a:t>SmartWater</a:t>
            </a:r>
            <a:r>
              <a:rPr sz="2000" b="1" u="sng" dirty="0">
                <a:solidFill>
                  <a:srgbClr val="000000"/>
                </a:solidFill>
              </a:rPr>
              <a:t>: Revolutionizing Hydration with PLM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sz="1585" dirty="0">
                <a:solidFill>
                  <a:srgbClr val="000000"/>
                </a:solidFill>
              </a:rPr>
              <a:t>Under the Guidance of Atharv </a:t>
            </a:r>
            <a:r>
              <a:rPr sz="1585" dirty="0" err="1">
                <a:solidFill>
                  <a:srgbClr val="000000"/>
                </a:solidFill>
              </a:rPr>
              <a:t>Bhad</a:t>
            </a:r>
            <a:r>
              <a:rPr lang="en-IN" sz="1585" dirty="0">
                <a:solidFill>
                  <a:srgbClr val="000000"/>
                </a:solidFill>
              </a:rPr>
              <a:t>a</a:t>
            </a:r>
            <a:r>
              <a:rPr sz="1585" dirty="0" err="1">
                <a:solidFill>
                  <a:srgbClr val="000000"/>
                </a:solidFill>
              </a:rPr>
              <a:t>nge</a:t>
            </a:r>
            <a:endParaRPr sz="1585" dirty="0">
              <a:solidFill>
                <a:srgbClr val="000000"/>
              </a:solidFill>
            </a:endParaRPr>
          </a:p>
          <a:p>
            <a:pPr algn="ctr"/>
            <a:r>
              <a:rPr sz="1585" dirty="0">
                <a:solidFill>
                  <a:srgbClr val="000000"/>
                </a:solidFill>
              </a:rPr>
              <a:t>Designation: Dr. Nagesh Kumar</a:t>
            </a:r>
          </a:p>
          <a:p>
            <a:pPr algn="ctr"/>
            <a:r>
              <a:rPr sz="1585" dirty="0">
                <a:solidFill>
                  <a:srgbClr val="000000"/>
                </a:solidFill>
              </a:rPr>
              <a:t>Department: CSE</a:t>
            </a:r>
          </a:p>
          <a:p>
            <a:pPr algn="ctr"/>
            <a:r>
              <a:rPr sz="1585" dirty="0">
                <a:solidFill>
                  <a:srgbClr val="000000"/>
                </a:solidFill>
              </a:rPr>
              <a:t>Submitted By: </a:t>
            </a:r>
            <a:r>
              <a:rPr lang="en-US" sz="1585" dirty="0">
                <a:solidFill>
                  <a:srgbClr val="000000"/>
                </a:solidFill>
              </a:rPr>
              <a:t>Shailendra yadav</a:t>
            </a:r>
            <a:endParaRPr sz="1585" dirty="0">
              <a:solidFill>
                <a:srgbClr val="000000"/>
              </a:solidFill>
            </a:endParaRPr>
          </a:p>
          <a:p>
            <a:pPr algn="ctr"/>
            <a:r>
              <a:rPr sz="1585" dirty="0">
                <a:solidFill>
                  <a:srgbClr val="000000"/>
                </a:solidFill>
              </a:rPr>
              <a:t>University ID: 211198</a:t>
            </a:r>
            <a:r>
              <a:rPr lang="en-US" sz="1585" dirty="0">
                <a:solidFill>
                  <a:srgbClr val="000000"/>
                </a:solidFill>
              </a:rPr>
              <a:t>1285</a:t>
            </a:r>
            <a:endParaRPr sz="1585" dirty="0">
              <a:solidFill>
                <a:srgbClr val="000000"/>
              </a:solidFill>
            </a:endParaRPr>
          </a:p>
          <a:p>
            <a:pPr algn="ctr"/>
            <a:r>
              <a:rPr sz="1585" dirty="0">
                <a:solidFill>
                  <a:srgbClr val="000000"/>
                </a:solidFill>
              </a:rPr>
              <a:t>University Name: Chitkara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 b="1">
                <a:solidFill>
                  <a:srgbClr val="000000"/>
                </a:solidFill>
              </a:rPr>
              <a:t>Adapting to Market Dynamics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585">
                <a:solidFill>
                  <a:srgbClr val="000000"/>
                </a:solidFill>
              </a:rPr>
              <a:t>Teamcenter facilitates effective change management.</a:t>
            </a:r>
          </a:p>
          <a:p>
            <a:endParaRPr sz="1585"/>
          </a:p>
          <a:p>
            <a:r>
              <a:rPr sz="1585">
                <a:solidFill>
                  <a:srgbClr val="000000"/>
                </a:solidFill>
              </a:rPr>
              <a:t>Examples of Changes Managed:</a:t>
            </a:r>
          </a:p>
          <a:p>
            <a:r>
              <a:rPr sz="1585">
                <a:solidFill>
                  <a:srgbClr val="000000"/>
                </a:solidFill>
              </a:rPr>
              <a:t>- Customer Feedback</a:t>
            </a:r>
          </a:p>
          <a:p>
            <a:r>
              <a:rPr sz="1585">
                <a:solidFill>
                  <a:srgbClr val="000000"/>
                </a:solidFill>
              </a:rPr>
              <a:t>- Regulatory Updates</a:t>
            </a:r>
          </a:p>
          <a:p>
            <a:r>
              <a:rPr sz="1585">
                <a:solidFill>
                  <a:srgbClr val="000000"/>
                </a:solidFill>
              </a:rPr>
              <a:t>- Engineering Changes</a:t>
            </a:r>
          </a:p>
          <a:p>
            <a:endParaRPr sz="1585"/>
          </a:p>
          <a:p>
            <a:r>
              <a:rPr sz="1585">
                <a:solidFill>
                  <a:srgbClr val="000000"/>
                </a:solidFill>
              </a:rPr>
              <a:t>Ensures efficient and accurate implementation of changes.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 b="1">
                <a:solidFill>
                  <a:srgbClr val="000000"/>
                </a:solidFill>
              </a:rPr>
              <a:t>Connecting Hydration 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585">
                <a:solidFill>
                  <a:srgbClr val="000000"/>
                </a:solidFill>
              </a:rPr>
              <a:t>Teamcenter enhances collaboration across teams.</a:t>
            </a:r>
          </a:p>
          <a:p>
            <a:endParaRPr sz="1585"/>
          </a:p>
          <a:p>
            <a:r>
              <a:rPr sz="1585">
                <a:solidFill>
                  <a:srgbClr val="000000"/>
                </a:solidFill>
              </a:rPr>
              <a:t>Teams Connected:</a:t>
            </a:r>
          </a:p>
          <a:p>
            <a:r>
              <a:rPr sz="1585">
                <a:solidFill>
                  <a:srgbClr val="000000"/>
                </a:solidFill>
              </a:rPr>
              <a:t>- Engineers</a:t>
            </a:r>
          </a:p>
          <a:p>
            <a:r>
              <a:rPr sz="1585">
                <a:solidFill>
                  <a:srgbClr val="000000"/>
                </a:solidFill>
              </a:rPr>
              <a:t>- Designers</a:t>
            </a:r>
          </a:p>
          <a:p>
            <a:r>
              <a:rPr sz="1585">
                <a:solidFill>
                  <a:srgbClr val="000000"/>
                </a:solidFill>
              </a:rPr>
              <a:t>- Formulators</a:t>
            </a:r>
          </a:p>
          <a:p>
            <a:r>
              <a:rPr sz="1585">
                <a:solidFill>
                  <a:srgbClr val="000000"/>
                </a:solidFill>
              </a:rPr>
              <a:t>- Marketers</a:t>
            </a:r>
          </a:p>
          <a:p>
            <a:endParaRPr sz="1585"/>
          </a:p>
          <a:p>
            <a:r>
              <a:rPr sz="1585">
                <a:solidFill>
                  <a:srgbClr val="000000"/>
                </a:solidFill>
              </a:rPr>
              <a:t>Real-time communication and data sharing improve decision-making.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 b="1">
                <a:solidFill>
                  <a:srgbClr val="000000"/>
                </a:solidFill>
              </a:rPr>
              <a:t>Hydrated Future with PLM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585">
                <a:solidFill>
                  <a:srgbClr val="000000"/>
                </a:solidFill>
              </a:rPr>
              <a:t>Integrating advanced hydration solutions with PLM is beneficial.</a:t>
            </a:r>
          </a:p>
          <a:p>
            <a:endParaRPr sz="1585"/>
          </a:p>
          <a:p>
            <a:r>
              <a:rPr sz="1585">
                <a:solidFill>
                  <a:srgbClr val="000000"/>
                </a:solidFill>
              </a:rPr>
              <a:t>SmartWater is committed to innovation, quality, and sustainability.</a:t>
            </a:r>
          </a:p>
          <a:p>
            <a:endParaRPr sz="1585"/>
          </a:p>
          <a:p>
            <a:r>
              <a:rPr sz="1585">
                <a:solidFill>
                  <a:srgbClr val="000000"/>
                </a:solidFill>
              </a:rPr>
              <a:t>Goal: Capture 15% of the smart hydration market by 2030 through innovation and PLM excellence.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 b="1">
                <a:solidFill>
                  <a:srgbClr val="000000"/>
                </a:solidFill>
              </a:rP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585">
                <a:solidFill>
                  <a:srgbClr val="000000"/>
                </a:solidFill>
              </a:rPr>
              <a:t>SmartWater’s integration with PLM represents a significant step forward in delivering advanced hydration solutions.</a:t>
            </a:r>
          </a:p>
          <a:p>
            <a:endParaRPr sz="1585"/>
          </a:p>
          <a:p>
            <a:r>
              <a:rPr sz="1585">
                <a:solidFill>
                  <a:srgbClr val="000000"/>
                </a:solidFill>
              </a:rPr>
              <a:t>Future Scope:</a:t>
            </a:r>
          </a:p>
          <a:p>
            <a:r>
              <a:rPr sz="1585">
                <a:solidFill>
                  <a:srgbClr val="000000"/>
                </a:solidFill>
              </a:rPr>
              <a:t>- AI-driven personalization</a:t>
            </a:r>
          </a:p>
          <a:p>
            <a:r>
              <a:rPr sz="1585">
                <a:solidFill>
                  <a:srgbClr val="000000"/>
                </a:solidFill>
              </a:rPr>
              <a:t>- Augmented reality for virtual product try-ons</a:t>
            </a:r>
          </a:p>
          <a:p>
            <a:r>
              <a:rPr sz="1585">
                <a:solidFill>
                  <a:srgbClr val="000000"/>
                </a:solidFill>
              </a:rPr>
              <a:t>- Predictive analytics for customer behavior</a:t>
            </a:r>
          </a:p>
          <a:p>
            <a:r>
              <a:rPr sz="1585">
                <a:solidFill>
                  <a:srgbClr val="000000"/>
                </a:solidFill>
              </a:rPr>
              <a:t>- Expanding product range to include complementary accessories and services.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 b="1">
                <a:solidFill>
                  <a:srgbClr val="000000"/>
                </a:solidFill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585">
                <a:solidFill>
                  <a:srgbClr val="000000"/>
                </a:solidFill>
              </a:rPr>
              <a:t>Siemens Teamcenter PLM: https://www.plm.automation.siemens.com/</a:t>
            </a:r>
          </a:p>
          <a:p>
            <a:r>
              <a:rPr lang="en-US" altLang="en-US" sz="1585">
                <a:solidFill>
                  <a:srgbClr val="000000"/>
                </a:solidFill>
              </a:rPr>
              <a:t>Market Research Reports on Smart Hydration</a:t>
            </a:r>
          </a:p>
          <a:p>
            <a:r>
              <a:rPr lang="en-US" altLang="en-US" sz="1585">
                <a:solidFill>
                  <a:srgbClr val="000000"/>
                </a:solidFill>
              </a:rPr>
              <a:t>Books on Product Lifecycle Management (PLM)</a:t>
            </a:r>
          </a:p>
          <a:p>
            <a:r>
              <a:rPr lang="en-US" altLang="en-US" sz="1585">
                <a:solidFill>
                  <a:srgbClr val="000000"/>
                </a:solidFill>
              </a:rPr>
              <a:t>Siemens provides </a:t>
            </a:r>
            <a:r>
              <a:rPr lang="en-IN" altLang="en-US" sz="1585">
                <a:solidFill>
                  <a:srgbClr val="000000"/>
                </a:solidFill>
              </a:rPr>
              <a:t>API page: </a:t>
            </a:r>
            <a:r>
              <a:rPr lang="en-US" altLang="en-US" sz="1585">
                <a:solidFill>
                  <a:srgbClr val="000000"/>
                </a:solidFill>
              </a:rPr>
              <a:t> https://developer.siemens.com/apis.html</a:t>
            </a:r>
          </a:p>
          <a:p>
            <a:r>
              <a:rPr lang="en-IN" altLang="en-US" sz="1585">
                <a:solidFill>
                  <a:srgbClr val="000000"/>
                </a:solidFill>
              </a:rPr>
              <a:t>ChatGPT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 b="1">
                <a:solidFill>
                  <a:srgbClr val="000000"/>
                </a:solidFill>
              </a:rPr>
              <a:t>Content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585">
                <a:solidFill>
                  <a:srgbClr val="000000"/>
                </a:solidFill>
              </a:rPr>
              <a:t>Introduction</a:t>
            </a:r>
          </a:p>
          <a:p>
            <a:r>
              <a:rPr sz="1585">
                <a:solidFill>
                  <a:srgbClr val="000000"/>
                </a:solidFill>
              </a:rPr>
              <a:t>Challenges</a:t>
            </a:r>
          </a:p>
          <a:p>
            <a:r>
              <a:rPr sz="1585">
                <a:solidFill>
                  <a:srgbClr val="000000"/>
                </a:solidFill>
              </a:rPr>
              <a:t>Integrated Hydration Solutions</a:t>
            </a:r>
          </a:p>
          <a:p>
            <a:r>
              <a:rPr sz="1585">
                <a:solidFill>
                  <a:srgbClr val="000000"/>
                </a:solidFill>
              </a:rPr>
              <a:t>PLM with Teamcenter: A Strategic Enabler</a:t>
            </a:r>
          </a:p>
          <a:p>
            <a:r>
              <a:rPr sz="1585">
                <a:solidFill>
                  <a:srgbClr val="000000"/>
                </a:solidFill>
              </a:rPr>
              <a:t>Defining Hydration Needs</a:t>
            </a:r>
          </a:p>
          <a:p>
            <a:r>
              <a:rPr sz="1585">
                <a:solidFill>
                  <a:srgbClr val="000000"/>
                </a:solidFill>
              </a:rPr>
              <a:t>Centralized Hydration Information</a:t>
            </a:r>
          </a:p>
          <a:p>
            <a:r>
              <a:rPr sz="1585">
                <a:solidFill>
                  <a:srgbClr val="000000"/>
                </a:solidFill>
              </a:rPr>
              <a:t>Streamlining Hydration Processes</a:t>
            </a:r>
          </a:p>
          <a:p>
            <a:r>
              <a:rPr sz="1585">
                <a:solidFill>
                  <a:srgbClr val="000000"/>
                </a:solidFill>
              </a:rPr>
              <a:t>Adapting to Market Dynamics</a:t>
            </a:r>
          </a:p>
          <a:p>
            <a:r>
              <a:rPr sz="1585">
                <a:solidFill>
                  <a:srgbClr val="000000"/>
                </a:solidFill>
              </a:rPr>
              <a:t>Connecting Hydration Teams</a:t>
            </a:r>
          </a:p>
          <a:p>
            <a:r>
              <a:rPr sz="1585">
                <a:solidFill>
                  <a:srgbClr val="000000"/>
                </a:solidFill>
              </a:rPr>
              <a:t>Hydrated Future with PLM</a:t>
            </a:r>
          </a:p>
          <a:p>
            <a:r>
              <a:rPr sz="1585">
                <a:solidFill>
                  <a:srgbClr val="000000"/>
                </a:solidFill>
              </a:rPr>
              <a:t>Conclusion &amp; Future Scope</a:t>
            </a:r>
          </a:p>
          <a:p>
            <a:r>
              <a:rPr sz="1585">
                <a:solidFill>
                  <a:srgbClr val="000000"/>
                </a:solidFill>
              </a:rPr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 b="1">
                <a:solidFill>
                  <a:srgbClr val="000000"/>
                </a:solidFill>
              </a:rPr>
              <a:t>Welcome to SmartWater: Revolutionizing Hydration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585">
                <a:solidFill>
                  <a:srgbClr val="000000"/>
                </a:solidFill>
              </a:rPr>
              <a:t>SmartWater is on a mission to deliver advanced hydration solutions.</a:t>
            </a:r>
          </a:p>
          <a:p>
            <a:r>
              <a:rPr sz="1585">
                <a:solidFill>
                  <a:srgbClr val="000000"/>
                </a:solidFill>
              </a:rPr>
              <a:t>We integrate our solutions with Product Lifecycle Management (PLM) using Teamcenter.</a:t>
            </a:r>
          </a:p>
          <a:p>
            <a:r>
              <a:rPr sz="1585">
                <a:solidFill>
                  <a:srgbClr val="000000"/>
                </a:solidFill>
              </a:rPr>
              <a:t>From conception to launch and beyond, our innovative approach is revolutionizing the hydration industry.</a:t>
            </a:r>
          </a:p>
          <a:p>
            <a:r>
              <a:rPr sz="1585">
                <a:solidFill>
                  <a:srgbClr val="000000"/>
                </a:solidFill>
              </a:rPr>
              <a:t>The global smart hydration market is projected to reach $4.2 billion by 2027.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 b="1">
                <a:solidFill>
                  <a:srgbClr val="000000"/>
                </a:solidFill>
              </a:rPr>
              <a:t>Complexity in Hydration 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585">
                <a:solidFill>
                  <a:srgbClr val="000000"/>
                </a:solidFill>
              </a:rPr>
              <a:t>Challenges:</a:t>
            </a:r>
          </a:p>
          <a:p>
            <a:r>
              <a:rPr sz="1585">
                <a:solidFill>
                  <a:srgbClr val="000000"/>
                </a:solidFill>
              </a:rPr>
              <a:t>- Maintaining Water Quality</a:t>
            </a:r>
          </a:p>
          <a:p>
            <a:r>
              <a:rPr sz="1585">
                <a:solidFill>
                  <a:srgbClr val="000000"/>
                </a:solidFill>
              </a:rPr>
              <a:t>- Eco-Friendly Packaging</a:t>
            </a:r>
          </a:p>
          <a:p>
            <a:r>
              <a:rPr sz="1585">
                <a:solidFill>
                  <a:srgbClr val="000000"/>
                </a:solidFill>
              </a:rPr>
              <a:t>- Health Regulations</a:t>
            </a:r>
          </a:p>
          <a:p>
            <a:endParaRPr sz="1585"/>
          </a:p>
          <a:p>
            <a:r>
              <a:rPr sz="1585">
                <a:solidFill>
                  <a:srgbClr val="000000"/>
                </a:solidFill>
              </a:rPr>
              <a:t>Impact:</a:t>
            </a:r>
          </a:p>
          <a:p>
            <a:r>
              <a:rPr sz="1585">
                <a:solidFill>
                  <a:srgbClr val="000000"/>
                </a:solidFill>
              </a:rPr>
              <a:t>- Increased Time-to-Market</a:t>
            </a:r>
          </a:p>
          <a:p>
            <a:r>
              <a:rPr sz="1585">
                <a:solidFill>
                  <a:srgbClr val="000000"/>
                </a:solidFill>
              </a:rPr>
              <a:t>- Higher Development Costs</a:t>
            </a:r>
          </a:p>
          <a:p>
            <a:r>
              <a:rPr sz="1585">
                <a:solidFill>
                  <a:srgbClr val="000000"/>
                </a:solidFill>
              </a:rPr>
              <a:t>- Potential Quality Issues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 b="1">
                <a:solidFill>
                  <a:srgbClr val="000000"/>
                </a:solidFill>
              </a:rPr>
              <a:t>Integrated Hydration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585">
                <a:solidFill>
                  <a:srgbClr val="000000"/>
                </a:solidFill>
              </a:rPr>
              <a:t>SmartWater envisions fully integrated hydration solutions.</a:t>
            </a:r>
          </a:p>
          <a:p>
            <a:endParaRPr sz="1585"/>
          </a:p>
          <a:p>
            <a:r>
              <a:rPr sz="1585">
                <a:solidFill>
                  <a:srgbClr val="000000"/>
                </a:solidFill>
              </a:rPr>
              <a:t>Solutions Include:</a:t>
            </a:r>
          </a:p>
          <a:p>
            <a:r>
              <a:rPr sz="1585">
                <a:solidFill>
                  <a:srgbClr val="000000"/>
                </a:solidFill>
              </a:rPr>
              <a:t>- Smart Bottles with Hydration Tracking</a:t>
            </a:r>
          </a:p>
          <a:p>
            <a:r>
              <a:rPr sz="1585">
                <a:solidFill>
                  <a:srgbClr val="000000"/>
                </a:solidFill>
              </a:rPr>
              <a:t>- Personalized Electrolyte Mixes</a:t>
            </a:r>
          </a:p>
          <a:p>
            <a:r>
              <a:rPr sz="1585">
                <a:solidFill>
                  <a:srgbClr val="000000"/>
                </a:solidFill>
              </a:rPr>
              <a:t>- Eco-Friendly Water Filtration Systems</a:t>
            </a:r>
          </a:p>
          <a:p>
            <a:r>
              <a:rPr sz="1585">
                <a:solidFill>
                  <a:srgbClr val="000000"/>
                </a:solidFill>
              </a:rPr>
              <a:t>- Data analytics and connectivity enable a seamless experience.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 b="1">
                <a:solidFill>
                  <a:srgbClr val="000000"/>
                </a:solidFill>
              </a:rPr>
              <a:t>PLM with Teamcenter: A Strategic Enabler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585">
                <a:solidFill>
                  <a:srgbClr val="000000"/>
                </a:solidFill>
              </a:rPr>
              <a:t>Teamcenter is our core PLM platform.</a:t>
            </a:r>
          </a:p>
          <a:p>
            <a:endParaRPr sz="1585"/>
          </a:p>
          <a:p>
            <a:r>
              <a:rPr sz="1585">
                <a:solidFill>
                  <a:srgbClr val="000000"/>
                </a:solidFill>
              </a:rPr>
              <a:t>Key PLM Capabilities:</a:t>
            </a:r>
          </a:p>
          <a:p>
            <a:r>
              <a:rPr sz="1585">
                <a:solidFill>
                  <a:srgbClr val="000000"/>
                </a:solidFill>
              </a:rPr>
              <a:t>- Requirements Management</a:t>
            </a:r>
          </a:p>
          <a:p>
            <a:r>
              <a:rPr sz="1585">
                <a:solidFill>
                  <a:srgbClr val="000000"/>
                </a:solidFill>
              </a:rPr>
              <a:t>- Product Data Management</a:t>
            </a:r>
          </a:p>
          <a:p>
            <a:r>
              <a:rPr sz="1585">
                <a:solidFill>
                  <a:srgbClr val="000000"/>
                </a:solidFill>
              </a:rPr>
              <a:t>- Workflow Automation</a:t>
            </a:r>
          </a:p>
          <a:p>
            <a:r>
              <a:rPr sz="1585">
                <a:solidFill>
                  <a:srgbClr val="000000"/>
                </a:solidFill>
              </a:rPr>
              <a:t>- Change Management</a:t>
            </a:r>
          </a:p>
          <a:p>
            <a:endParaRPr sz="1585"/>
          </a:p>
          <a:p>
            <a:r>
              <a:rPr sz="1585">
                <a:solidFill>
                  <a:srgbClr val="000000"/>
                </a:solidFill>
              </a:rPr>
              <a:t>Companies using PLM see a 15-20% reduction in development costs.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 b="1">
                <a:solidFill>
                  <a:srgbClr val="000000"/>
                </a:solidFill>
              </a:rPr>
              <a:t>Defining Hydration Needs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585">
                <a:solidFill>
                  <a:srgbClr val="000000"/>
                </a:solidFill>
              </a:rPr>
              <a:t>Teamcenter enables effective requirements management.</a:t>
            </a:r>
          </a:p>
          <a:p>
            <a:endParaRPr sz="1585"/>
          </a:p>
          <a:p>
            <a:r>
              <a:rPr sz="1585">
                <a:solidFill>
                  <a:srgbClr val="000000"/>
                </a:solidFill>
              </a:rPr>
              <a:t>Examples of Hydration Needs:</a:t>
            </a:r>
          </a:p>
          <a:p>
            <a:r>
              <a:rPr sz="1585">
                <a:solidFill>
                  <a:srgbClr val="000000"/>
                </a:solidFill>
              </a:rPr>
              <a:t>- Electrolyte Balance</a:t>
            </a:r>
          </a:p>
          <a:p>
            <a:r>
              <a:rPr sz="1585">
                <a:solidFill>
                  <a:srgbClr val="000000"/>
                </a:solidFill>
              </a:rPr>
              <a:t>- pH Levels</a:t>
            </a:r>
          </a:p>
          <a:p>
            <a:r>
              <a:rPr sz="1585">
                <a:solidFill>
                  <a:srgbClr val="000000"/>
                </a:solidFill>
              </a:rPr>
              <a:t>- Packaging Standards</a:t>
            </a:r>
          </a:p>
          <a:p>
            <a:r>
              <a:rPr sz="1585">
                <a:solidFill>
                  <a:srgbClr val="000000"/>
                </a:solidFill>
              </a:rPr>
              <a:t>- User Interface Specifications</a:t>
            </a:r>
          </a:p>
          <a:p>
            <a:endParaRPr sz="1585"/>
          </a:p>
          <a:p>
            <a:r>
              <a:rPr sz="1585">
                <a:solidFill>
                  <a:srgbClr val="000000"/>
                </a:solidFill>
              </a:rPr>
              <a:t>Ensures alignment between product design and market demands.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 b="1">
                <a:solidFill>
                  <a:srgbClr val="000000"/>
                </a:solidFill>
              </a:rPr>
              <a:t>Centralized Hydration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585">
                <a:solidFill>
                  <a:srgbClr val="000000"/>
                </a:solidFill>
              </a:rPr>
              <a:t>Teamcenter provides a centralized repository for all SmartWater product data.</a:t>
            </a:r>
          </a:p>
          <a:p>
            <a:endParaRPr sz="1585"/>
          </a:p>
          <a:p>
            <a:r>
              <a:rPr sz="1585">
                <a:solidFill>
                  <a:srgbClr val="000000"/>
                </a:solidFill>
              </a:rPr>
              <a:t>Data Includes:</a:t>
            </a:r>
          </a:p>
          <a:p>
            <a:r>
              <a:rPr sz="1585">
                <a:solidFill>
                  <a:srgbClr val="000000"/>
                </a:solidFill>
              </a:rPr>
              <a:t>- Formulations</a:t>
            </a:r>
          </a:p>
          <a:p>
            <a:r>
              <a:rPr sz="1585">
                <a:solidFill>
                  <a:srgbClr val="000000"/>
                </a:solidFill>
              </a:rPr>
              <a:t>- Packaging Designs</a:t>
            </a:r>
          </a:p>
          <a:p>
            <a:r>
              <a:rPr sz="1585">
                <a:solidFill>
                  <a:srgbClr val="000000"/>
                </a:solidFill>
              </a:rPr>
              <a:t>- Manufacturing Processes</a:t>
            </a:r>
          </a:p>
          <a:p>
            <a:r>
              <a:rPr sz="1585">
                <a:solidFill>
                  <a:srgbClr val="000000"/>
                </a:solidFill>
              </a:rPr>
              <a:t>- Quality Control Data</a:t>
            </a:r>
          </a:p>
          <a:p>
            <a:endParaRPr sz="1585"/>
          </a:p>
          <a:p>
            <a:r>
              <a:rPr sz="1585">
                <a:solidFill>
                  <a:srgbClr val="000000"/>
                </a:solidFill>
              </a:rPr>
              <a:t>Centralized data improves accuracy, enhances collaboration, and reduces errors.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 b="1">
                <a:solidFill>
                  <a:srgbClr val="000000"/>
                </a:solidFill>
              </a:rPr>
              <a:t>Streamlining Hydration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585">
                <a:solidFill>
                  <a:srgbClr val="000000"/>
                </a:solidFill>
              </a:rPr>
              <a:t>Teamcenter automates key workflows across the product lifecycle.</a:t>
            </a:r>
          </a:p>
          <a:p>
            <a:endParaRPr sz="1585"/>
          </a:p>
          <a:p>
            <a:r>
              <a:rPr sz="1585">
                <a:solidFill>
                  <a:srgbClr val="000000"/>
                </a:solidFill>
              </a:rPr>
              <a:t>Workflows Include:</a:t>
            </a:r>
          </a:p>
          <a:p>
            <a:r>
              <a:rPr sz="1585">
                <a:solidFill>
                  <a:srgbClr val="000000"/>
                </a:solidFill>
              </a:rPr>
              <a:t>- New Product Introduction (NPI)</a:t>
            </a:r>
          </a:p>
          <a:p>
            <a:r>
              <a:rPr sz="1585">
                <a:solidFill>
                  <a:srgbClr val="000000"/>
                </a:solidFill>
              </a:rPr>
              <a:t>- Engineering Change Orders (ECOs)</a:t>
            </a:r>
          </a:p>
          <a:p>
            <a:r>
              <a:rPr sz="1585">
                <a:solidFill>
                  <a:srgbClr val="000000"/>
                </a:solidFill>
              </a:rPr>
              <a:t>- Quality Assurance Processes</a:t>
            </a:r>
          </a:p>
          <a:p>
            <a:endParaRPr sz="1585"/>
          </a:p>
          <a:p>
            <a:r>
              <a:rPr sz="1585">
                <a:solidFill>
                  <a:srgbClr val="000000"/>
                </a:solidFill>
              </a:rPr>
              <a:t>Workflow automation reduces process cycle times by up to 40%.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569</Words>
  <Application>Microsoft Office PowerPoint</Application>
  <PresentationFormat>On-screen Show (4:3)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SmartWater: Revolutionizing Hydration with PLM</vt:lpstr>
      <vt:lpstr>Content Outline</vt:lpstr>
      <vt:lpstr>Welcome to SmartWater: Revolutionizing Hydration</vt:lpstr>
      <vt:lpstr>Complexity in Hydration Innovation</vt:lpstr>
      <vt:lpstr>Integrated Hydration Solutions</vt:lpstr>
      <vt:lpstr>PLM with Teamcenter: A Strategic Enabler</vt:lpstr>
      <vt:lpstr>Defining Hydration Needs</vt:lpstr>
      <vt:lpstr>Centralized Hydration Information</vt:lpstr>
      <vt:lpstr>Streamlining Hydration Processes</vt:lpstr>
      <vt:lpstr>Adapting to Market Dynamics</vt:lpstr>
      <vt:lpstr>Connecting Hydration Teams</vt:lpstr>
      <vt:lpstr>Hydrated Future with PLM</vt:lpstr>
      <vt:lpstr>Conclusion &amp; Future Scope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shailendra yadav</cp:lastModifiedBy>
  <cp:revision>3</cp:revision>
  <dcterms:created xsi:type="dcterms:W3CDTF">2013-01-27T09:14:00Z</dcterms:created>
  <dcterms:modified xsi:type="dcterms:W3CDTF">2025-03-20T12:53:09Z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AE07D24E1E2C457F9F6C4752FC0896FA_12</vt:lpwstr>
  </property>
  <property fmtid="{D5CDD505-2E9C-101B-9397-08002B2CF9AE}" pid="3" name="KSOProductBuildVer">
    <vt:lpwstr>1033-12.2.0.20326</vt:lpwstr>
  </property>
</Properties>
</file>