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B44AA-8CA8-441E-A8F2-BDA698F43E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FB6335-C96A-4F2C-B4B9-BA5C106BB3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81C9BA-A732-4357-BADC-825DF401C7A1}"/>
              </a:ext>
            </a:extLst>
          </p:cNvPr>
          <p:cNvSpPr>
            <a:spLocks noGrp="1"/>
          </p:cNvSpPr>
          <p:nvPr>
            <p:ph type="dt" sz="half" idx="10"/>
          </p:nvPr>
        </p:nvSpPr>
        <p:spPr/>
        <p:txBody>
          <a:bodyPr/>
          <a:lstStyle/>
          <a:p>
            <a:fld id="{1C2A35DF-50E1-4118-8B03-FC67D409BFD0}" type="datetimeFigureOut">
              <a:rPr lang="en-IN" smtClean="0"/>
              <a:t>10-07-2021</a:t>
            </a:fld>
            <a:endParaRPr lang="en-IN"/>
          </a:p>
        </p:txBody>
      </p:sp>
      <p:sp>
        <p:nvSpPr>
          <p:cNvPr id="5" name="Footer Placeholder 4">
            <a:extLst>
              <a:ext uri="{FF2B5EF4-FFF2-40B4-BE49-F238E27FC236}">
                <a16:creationId xmlns:a16="http://schemas.microsoft.com/office/drawing/2014/main" id="{D080445A-ADEA-4568-956A-8CCA5A1C76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CF40A8-9751-4729-A3AB-4321B0F30428}"/>
              </a:ext>
            </a:extLst>
          </p:cNvPr>
          <p:cNvSpPr>
            <a:spLocks noGrp="1"/>
          </p:cNvSpPr>
          <p:nvPr>
            <p:ph type="sldNum" sz="quarter" idx="12"/>
          </p:nvPr>
        </p:nvSpPr>
        <p:spPr/>
        <p:txBody>
          <a:bodyPr/>
          <a:lstStyle/>
          <a:p>
            <a:fld id="{61845F89-1C5E-455E-9400-C9B8DCF58774}" type="slidenum">
              <a:rPr lang="en-IN" smtClean="0"/>
              <a:t>‹#›</a:t>
            </a:fld>
            <a:endParaRPr lang="en-IN"/>
          </a:p>
        </p:txBody>
      </p:sp>
    </p:spTree>
    <p:extLst>
      <p:ext uri="{BB962C8B-B14F-4D97-AF65-F5344CB8AC3E}">
        <p14:creationId xmlns:p14="http://schemas.microsoft.com/office/powerpoint/2010/main" val="2500583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1139-AE2E-4138-B954-5D911B3FE9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0DE28F-F6E0-4B8B-B747-AC84574CE6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EBD850-179E-4C89-991A-FFE4A64249C2}"/>
              </a:ext>
            </a:extLst>
          </p:cNvPr>
          <p:cNvSpPr>
            <a:spLocks noGrp="1"/>
          </p:cNvSpPr>
          <p:nvPr>
            <p:ph type="dt" sz="half" idx="10"/>
          </p:nvPr>
        </p:nvSpPr>
        <p:spPr/>
        <p:txBody>
          <a:bodyPr/>
          <a:lstStyle/>
          <a:p>
            <a:fld id="{1C2A35DF-50E1-4118-8B03-FC67D409BFD0}" type="datetimeFigureOut">
              <a:rPr lang="en-IN" smtClean="0"/>
              <a:t>10-07-2021</a:t>
            </a:fld>
            <a:endParaRPr lang="en-IN"/>
          </a:p>
        </p:txBody>
      </p:sp>
      <p:sp>
        <p:nvSpPr>
          <p:cNvPr id="5" name="Footer Placeholder 4">
            <a:extLst>
              <a:ext uri="{FF2B5EF4-FFF2-40B4-BE49-F238E27FC236}">
                <a16:creationId xmlns:a16="http://schemas.microsoft.com/office/drawing/2014/main" id="{BAB192F8-6D7D-4A8F-ADEA-39991EED2F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D8A05B-90E0-4364-80BB-A3E17700BE9A}"/>
              </a:ext>
            </a:extLst>
          </p:cNvPr>
          <p:cNvSpPr>
            <a:spLocks noGrp="1"/>
          </p:cNvSpPr>
          <p:nvPr>
            <p:ph type="sldNum" sz="quarter" idx="12"/>
          </p:nvPr>
        </p:nvSpPr>
        <p:spPr/>
        <p:txBody>
          <a:bodyPr/>
          <a:lstStyle/>
          <a:p>
            <a:fld id="{61845F89-1C5E-455E-9400-C9B8DCF58774}" type="slidenum">
              <a:rPr lang="en-IN" smtClean="0"/>
              <a:t>‹#›</a:t>
            </a:fld>
            <a:endParaRPr lang="en-IN"/>
          </a:p>
        </p:txBody>
      </p:sp>
    </p:spTree>
    <p:extLst>
      <p:ext uri="{BB962C8B-B14F-4D97-AF65-F5344CB8AC3E}">
        <p14:creationId xmlns:p14="http://schemas.microsoft.com/office/powerpoint/2010/main" val="112653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0D0617-588D-4F10-80D1-5A8B1C7E05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7B3301-196B-436E-86CE-D486C1EFF4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792FD3-3FC9-43E5-B095-9020F3D5A3BA}"/>
              </a:ext>
            </a:extLst>
          </p:cNvPr>
          <p:cNvSpPr>
            <a:spLocks noGrp="1"/>
          </p:cNvSpPr>
          <p:nvPr>
            <p:ph type="dt" sz="half" idx="10"/>
          </p:nvPr>
        </p:nvSpPr>
        <p:spPr/>
        <p:txBody>
          <a:bodyPr/>
          <a:lstStyle/>
          <a:p>
            <a:fld id="{1C2A35DF-50E1-4118-8B03-FC67D409BFD0}" type="datetimeFigureOut">
              <a:rPr lang="en-IN" smtClean="0"/>
              <a:t>10-07-2021</a:t>
            </a:fld>
            <a:endParaRPr lang="en-IN"/>
          </a:p>
        </p:txBody>
      </p:sp>
      <p:sp>
        <p:nvSpPr>
          <p:cNvPr id="5" name="Footer Placeholder 4">
            <a:extLst>
              <a:ext uri="{FF2B5EF4-FFF2-40B4-BE49-F238E27FC236}">
                <a16:creationId xmlns:a16="http://schemas.microsoft.com/office/drawing/2014/main" id="{D2A4A44B-A015-486F-B255-742F5AEC74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2B0826-D6EE-43FB-98F5-90FFD0BC828D}"/>
              </a:ext>
            </a:extLst>
          </p:cNvPr>
          <p:cNvSpPr>
            <a:spLocks noGrp="1"/>
          </p:cNvSpPr>
          <p:nvPr>
            <p:ph type="sldNum" sz="quarter" idx="12"/>
          </p:nvPr>
        </p:nvSpPr>
        <p:spPr/>
        <p:txBody>
          <a:bodyPr/>
          <a:lstStyle/>
          <a:p>
            <a:fld id="{61845F89-1C5E-455E-9400-C9B8DCF58774}" type="slidenum">
              <a:rPr lang="en-IN" smtClean="0"/>
              <a:t>‹#›</a:t>
            </a:fld>
            <a:endParaRPr lang="en-IN"/>
          </a:p>
        </p:txBody>
      </p:sp>
    </p:spTree>
    <p:extLst>
      <p:ext uri="{BB962C8B-B14F-4D97-AF65-F5344CB8AC3E}">
        <p14:creationId xmlns:p14="http://schemas.microsoft.com/office/powerpoint/2010/main" val="2812844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152F9-0C35-404A-B280-016550A109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F340F8-7DDF-469C-8EB9-8A0B34626B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2A8B41-A014-4DA0-9342-5EF996D1D371}"/>
              </a:ext>
            </a:extLst>
          </p:cNvPr>
          <p:cNvSpPr>
            <a:spLocks noGrp="1"/>
          </p:cNvSpPr>
          <p:nvPr>
            <p:ph type="dt" sz="half" idx="10"/>
          </p:nvPr>
        </p:nvSpPr>
        <p:spPr/>
        <p:txBody>
          <a:bodyPr/>
          <a:lstStyle/>
          <a:p>
            <a:fld id="{1C2A35DF-50E1-4118-8B03-FC67D409BFD0}" type="datetimeFigureOut">
              <a:rPr lang="en-IN" smtClean="0"/>
              <a:t>10-07-2021</a:t>
            </a:fld>
            <a:endParaRPr lang="en-IN"/>
          </a:p>
        </p:txBody>
      </p:sp>
      <p:sp>
        <p:nvSpPr>
          <p:cNvPr id="5" name="Footer Placeholder 4">
            <a:extLst>
              <a:ext uri="{FF2B5EF4-FFF2-40B4-BE49-F238E27FC236}">
                <a16:creationId xmlns:a16="http://schemas.microsoft.com/office/drawing/2014/main" id="{DFD87762-39F6-480C-94D2-01FE1622C7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190223-C476-4927-A81F-B37F82CCCCFA}"/>
              </a:ext>
            </a:extLst>
          </p:cNvPr>
          <p:cNvSpPr>
            <a:spLocks noGrp="1"/>
          </p:cNvSpPr>
          <p:nvPr>
            <p:ph type="sldNum" sz="quarter" idx="12"/>
          </p:nvPr>
        </p:nvSpPr>
        <p:spPr/>
        <p:txBody>
          <a:bodyPr/>
          <a:lstStyle/>
          <a:p>
            <a:fld id="{61845F89-1C5E-455E-9400-C9B8DCF58774}" type="slidenum">
              <a:rPr lang="en-IN" smtClean="0"/>
              <a:t>‹#›</a:t>
            </a:fld>
            <a:endParaRPr lang="en-IN"/>
          </a:p>
        </p:txBody>
      </p:sp>
    </p:spTree>
    <p:extLst>
      <p:ext uri="{BB962C8B-B14F-4D97-AF65-F5344CB8AC3E}">
        <p14:creationId xmlns:p14="http://schemas.microsoft.com/office/powerpoint/2010/main" val="1242775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86CD-0DF5-4F48-A423-FA67022C87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09F047-11A1-49A5-B976-F341402BA2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DBCE77-04F9-4DD5-B3B2-660C9AC0DA99}"/>
              </a:ext>
            </a:extLst>
          </p:cNvPr>
          <p:cNvSpPr>
            <a:spLocks noGrp="1"/>
          </p:cNvSpPr>
          <p:nvPr>
            <p:ph type="dt" sz="half" idx="10"/>
          </p:nvPr>
        </p:nvSpPr>
        <p:spPr/>
        <p:txBody>
          <a:bodyPr/>
          <a:lstStyle/>
          <a:p>
            <a:fld id="{1C2A35DF-50E1-4118-8B03-FC67D409BFD0}" type="datetimeFigureOut">
              <a:rPr lang="en-IN" smtClean="0"/>
              <a:t>10-07-2021</a:t>
            </a:fld>
            <a:endParaRPr lang="en-IN"/>
          </a:p>
        </p:txBody>
      </p:sp>
      <p:sp>
        <p:nvSpPr>
          <p:cNvPr id="5" name="Footer Placeholder 4">
            <a:extLst>
              <a:ext uri="{FF2B5EF4-FFF2-40B4-BE49-F238E27FC236}">
                <a16:creationId xmlns:a16="http://schemas.microsoft.com/office/drawing/2014/main" id="{9D3356EE-F93A-478C-9286-EBDB91FDBF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76366E-7106-43E0-B719-C2C6D1146341}"/>
              </a:ext>
            </a:extLst>
          </p:cNvPr>
          <p:cNvSpPr>
            <a:spLocks noGrp="1"/>
          </p:cNvSpPr>
          <p:nvPr>
            <p:ph type="sldNum" sz="quarter" idx="12"/>
          </p:nvPr>
        </p:nvSpPr>
        <p:spPr/>
        <p:txBody>
          <a:bodyPr/>
          <a:lstStyle/>
          <a:p>
            <a:fld id="{61845F89-1C5E-455E-9400-C9B8DCF58774}" type="slidenum">
              <a:rPr lang="en-IN" smtClean="0"/>
              <a:t>‹#›</a:t>
            </a:fld>
            <a:endParaRPr lang="en-IN"/>
          </a:p>
        </p:txBody>
      </p:sp>
    </p:spTree>
    <p:extLst>
      <p:ext uri="{BB962C8B-B14F-4D97-AF65-F5344CB8AC3E}">
        <p14:creationId xmlns:p14="http://schemas.microsoft.com/office/powerpoint/2010/main" val="2486957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4B01-44F4-4645-A625-EF1947C655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B5CDD7-E312-4AE8-869A-5B25B6F97F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8614D0-B42B-4166-AACF-6F3ABB4BFA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FFFF08-BFB2-4359-9003-E3348D7B61F8}"/>
              </a:ext>
            </a:extLst>
          </p:cNvPr>
          <p:cNvSpPr>
            <a:spLocks noGrp="1"/>
          </p:cNvSpPr>
          <p:nvPr>
            <p:ph type="dt" sz="half" idx="10"/>
          </p:nvPr>
        </p:nvSpPr>
        <p:spPr/>
        <p:txBody>
          <a:bodyPr/>
          <a:lstStyle/>
          <a:p>
            <a:fld id="{1C2A35DF-50E1-4118-8B03-FC67D409BFD0}" type="datetimeFigureOut">
              <a:rPr lang="en-IN" smtClean="0"/>
              <a:t>10-07-2021</a:t>
            </a:fld>
            <a:endParaRPr lang="en-IN"/>
          </a:p>
        </p:txBody>
      </p:sp>
      <p:sp>
        <p:nvSpPr>
          <p:cNvPr id="6" name="Footer Placeholder 5">
            <a:extLst>
              <a:ext uri="{FF2B5EF4-FFF2-40B4-BE49-F238E27FC236}">
                <a16:creationId xmlns:a16="http://schemas.microsoft.com/office/drawing/2014/main" id="{76E7BDA4-A2A6-44BA-986C-0AAD66E71A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85B3E8-3085-41D4-82D6-0C93501F65AF}"/>
              </a:ext>
            </a:extLst>
          </p:cNvPr>
          <p:cNvSpPr>
            <a:spLocks noGrp="1"/>
          </p:cNvSpPr>
          <p:nvPr>
            <p:ph type="sldNum" sz="quarter" idx="12"/>
          </p:nvPr>
        </p:nvSpPr>
        <p:spPr/>
        <p:txBody>
          <a:bodyPr/>
          <a:lstStyle/>
          <a:p>
            <a:fld id="{61845F89-1C5E-455E-9400-C9B8DCF58774}" type="slidenum">
              <a:rPr lang="en-IN" smtClean="0"/>
              <a:t>‹#›</a:t>
            </a:fld>
            <a:endParaRPr lang="en-IN"/>
          </a:p>
        </p:txBody>
      </p:sp>
    </p:spTree>
    <p:extLst>
      <p:ext uri="{BB962C8B-B14F-4D97-AF65-F5344CB8AC3E}">
        <p14:creationId xmlns:p14="http://schemas.microsoft.com/office/powerpoint/2010/main" val="1598860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1619-0BA5-42C8-A06B-0CA60507E8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5DFC3D-3017-4784-9DF3-6BD999AC7B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ABB380-DB17-461D-A008-E428EFC40A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A1B69E-5F6A-4E37-8F83-050ED2BF8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B0B022-FF1C-4A4A-AC1E-6F06A2FBA4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920D90-5914-408F-ADD0-29E9B4FD005C}"/>
              </a:ext>
            </a:extLst>
          </p:cNvPr>
          <p:cNvSpPr>
            <a:spLocks noGrp="1"/>
          </p:cNvSpPr>
          <p:nvPr>
            <p:ph type="dt" sz="half" idx="10"/>
          </p:nvPr>
        </p:nvSpPr>
        <p:spPr/>
        <p:txBody>
          <a:bodyPr/>
          <a:lstStyle/>
          <a:p>
            <a:fld id="{1C2A35DF-50E1-4118-8B03-FC67D409BFD0}" type="datetimeFigureOut">
              <a:rPr lang="en-IN" smtClean="0"/>
              <a:t>10-07-2021</a:t>
            </a:fld>
            <a:endParaRPr lang="en-IN"/>
          </a:p>
        </p:txBody>
      </p:sp>
      <p:sp>
        <p:nvSpPr>
          <p:cNvPr id="8" name="Footer Placeholder 7">
            <a:extLst>
              <a:ext uri="{FF2B5EF4-FFF2-40B4-BE49-F238E27FC236}">
                <a16:creationId xmlns:a16="http://schemas.microsoft.com/office/drawing/2014/main" id="{66D8AAE5-88EB-48E4-981E-C5A154AFD2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1BE6C6-3144-4CE6-9D2D-23FB84BBC37F}"/>
              </a:ext>
            </a:extLst>
          </p:cNvPr>
          <p:cNvSpPr>
            <a:spLocks noGrp="1"/>
          </p:cNvSpPr>
          <p:nvPr>
            <p:ph type="sldNum" sz="quarter" idx="12"/>
          </p:nvPr>
        </p:nvSpPr>
        <p:spPr/>
        <p:txBody>
          <a:bodyPr/>
          <a:lstStyle/>
          <a:p>
            <a:fld id="{61845F89-1C5E-455E-9400-C9B8DCF58774}" type="slidenum">
              <a:rPr lang="en-IN" smtClean="0"/>
              <a:t>‹#›</a:t>
            </a:fld>
            <a:endParaRPr lang="en-IN"/>
          </a:p>
        </p:txBody>
      </p:sp>
    </p:spTree>
    <p:extLst>
      <p:ext uri="{BB962C8B-B14F-4D97-AF65-F5344CB8AC3E}">
        <p14:creationId xmlns:p14="http://schemas.microsoft.com/office/powerpoint/2010/main" val="2901594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FF9EE-94FC-489F-A219-860F917FBE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5C5E01-5BA9-46A1-90B5-6FB4F0A7E6DD}"/>
              </a:ext>
            </a:extLst>
          </p:cNvPr>
          <p:cNvSpPr>
            <a:spLocks noGrp="1"/>
          </p:cNvSpPr>
          <p:nvPr>
            <p:ph type="dt" sz="half" idx="10"/>
          </p:nvPr>
        </p:nvSpPr>
        <p:spPr/>
        <p:txBody>
          <a:bodyPr/>
          <a:lstStyle/>
          <a:p>
            <a:fld id="{1C2A35DF-50E1-4118-8B03-FC67D409BFD0}" type="datetimeFigureOut">
              <a:rPr lang="en-IN" smtClean="0"/>
              <a:t>10-07-2021</a:t>
            </a:fld>
            <a:endParaRPr lang="en-IN"/>
          </a:p>
        </p:txBody>
      </p:sp>
      <p:sp>
        <p:nvSpPr>
          <p:cNvPr id="4" name="Footer Placeholder 3">
            <a:extLst>
              <a:ext uri="{FF2B5EF4-FFF2-40B4-BE49-F238E27FC236}">
                <a16:creationId xmlns:a16="http://schemas.microsoft.com/office/drawing/2014/main" id="{6B2F0C81-36D8-4D03-A893-C428AE1F1A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CD41AA-40F3-4D7C-982F-6803C71BF2F7}"/>
              </a:ext>
            </a:extLst>
          </p:cNvPr>
          <p:cNvSpPr>
            <a:spLocks noGrp="1"/>
          </p:cNvSpPr>
          <p:nvPr>
            <p:ph type="sldNum" sz="quarter" idx="12"/>
          </p:nvPr>
        </p:nvSpPr>
        <p:spPr/>
        <p:txBody>
          <a:bodyPr/>
          <a:lstStyle/>
          <a:p>
            <a:fld id="{61845F89-1C5E-455E-9400-C9B8DCF58774}" type="slidenum">
              <a:rPr lang="en-IN" smtClean="0"/>
              <a:t>‹#›</a:t>
            </a:fld>
            <a:endParaRPr lang="en-IN"/>
          </a:p>
        </p:txBody>
      </p:sp>
    </p:spTree>
    <p:extLst>
      <p:ext uri="{BB962C8B-B14F-4D97-AF65-F5344CB8AC3E}">
        <p14:creationId xmlns:p14="http://schemas.microsoft.com/office/powerpoint/2010/main" val="262363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2BE5AD-EC08-42A4-B5D7-2A8D76D015D7}"/>
              </a:ext>
            </a:extLst>
          </p:cNvPr>
          <p:cNvSpPr>
            <a:spLocks noGrp="1"/>
          </p:cNvSpPr>
          <p:nvPr>
            <p:ph type="dt" sz="half" idx="10"/>
          </p:nvPr>
        </p:nvSpPr>
        <p:spPr/>
        <p:txBody>
          <a:bodyPr/>
          <a:lstStyle/>
          <a:p>
            <a:fld id="{1C2A35DF-50E1-4118-8B03-FC67D409BFD0}" type="datetimeFigureOut">
              <a:rPr lang="en-IN" smtClean="0"/>
              <a:t>10-07-2021</a:t>
            </a:fld>
            <a:endParaRPr lang="en-IN"/>
          </a:p>
        </p:txBody>
      </p:sp>
      <p:sp>
        <p:nvSpPr>
          <p:cNvPr id="3" name="Footer Placeholder 2">
            <a:extLst>
              <a:ext uri="{FF2B5EF4-FFF2-40B4-BE49-F238E27FC236}">
                <a16:creationId xmlns:a16="http://schemas.microsoft.com/office/drawing/2014/main" id="{6491D6E9-A64B-4CBF-9AA8-2B06224BE2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54C8F9-8727-4C69-880C-83753F9FD255}"/>
              </a:ext>
            </a:extLst>
          </p:cNvPr>
          <p:cNvSpPr>
            <a:spLocks noGrp="1"/>
          </p:cNvSpPr>
          <p:nvPr>
            <p:ph type="sldNum" sz="quarter" idx="12"/>
          </p:nvPr>
        </p:nvSpPr>
        <p:spPr/>
        <p:txBody>
          <a:bodyPr/>
          <a:lstStyle/>
          <a:p>
            <a:fld id="{61845F89-1C5E-455E-9400-C9B8DCF58774}" type="slidenum">
              <a:rPr lang="en-IN" smtClean="0"/>
              <a:t>‹#›</a:t>
            </a:fld>
            <a:endParaRPr lang="en-IN"/>
          </a:p>
        </p:txBody>
      </p:sp>
    </p:spTree>
    <p:extLst>
      <p:ext uri="{BB962C8B-B14F-4D97-AF65-F5344CB8AC3E}">
        <p14:creationId xmlns:p14="http://schemas.microsoft.com/office/powerpoint/2010/main" val="172073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755DF-8483-4622-BD01-43B9F17AD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A9494A-7AD2-4F2F-80FD-A1F58119D7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2E1E2C-388E-4C68-9EF1-2DAF1DA7D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C54E66-BB62-4FD1-92CD-D026D74228CA}"/>
              </a:ext>
            </a:extLst>
          </p:cNvPr>
          <p:cNvSpPr>
            <a:spLocks noGrp="1"/>
          </p:cNvSpPr>
          <p:nvPr>
            <p:ph type="dt" sz="half" idx="10"/>
          </p:nvPr>
        </p:nvSpPr>
        <p:spPr/>
        <p:txBody>
          <a:bodyPr/>
          <a:lstStyle/>
          <a:p>
            <a:fld id="{1C2A35DF-50E1-4118-8B03-FC67D409BFD0}" type="datetimeFigureOut">
              <a:rPr lang="en-IN" smtClean="0"/>
              <a:t>10-07-2021</a:t>
            </a:fld>
            <a:endParaRPr lang="en-IN"/>
          </a:p>
        </p:txBody>
      </p:sp>
      <p:sp>
        <p:nvSpPr>
          <p:cNvPr id="6" name="Footer Placeholder 5">
            <a:extLst>
              <a:ext uri="{FF2B5EF4-FFF2-40B4-BE49-F238E27FC236}">
                <a16:creationId xmlns:a16="http://schemas.microsoft.com/office/drawing/2014/main" id="{846A5551-36E3-47EC-B5E8-9A8C521F83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8F37CB-1FF6-40FD-86DD-6EC23645919A}"/>
              </a:ext>
            </a:extLst>
          </p:cNvPr>
          <p:cNvSpPr>
            <a:spLocks noGrp="1"/>
          </p:cNvSpPr>
          <p:nvPr>
            <p:ph type="sldNum" sz="quarter" idx="12"/>
          </p:nvPr>
        </p:nvSpPr>
        <p:spPr/>
        <p:txBody>
          <a:bodyPr/>
          <a:lstStyle/>
          <a:p>
            <a:fld id="{61845F89-1C5E-455E-9400-C9B8DCF58774}" type="slidenum">
              <a:rPr lang="en-IN" smtClean="0"/>
              <a:t>‹#›</a:t>
            </a:fld>
            <a:endParaRPr lang="en-IN"/>
          </a:p>
        </p:txBody>
      </p:sp>
    </p:spTree>
    <p:extLst>
      <p:ext uri="{BB962C8B-B14F-4D97-AF65-F5344CB8AC3E}">
        <p14:creationId xmlns:p14="http://schemas.microsoft.com/office/powerpoint/2010/main" val="286926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BD450-4E11-40BA-A8CC-5AC7923FC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81E853-746D-4250-BAD2-D32451A8AB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E2DB0A-CCC5-4149-974E-457FBEAD8F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4ED372-217F-487A-9840-BC3B9C1D7ECC}"/>
              </a:ext>
            </a:extLst>
          </p:cNvPr>
          <p:cNvSpPr>
            <a:spLocks noGrp="1"/>
          </p:cNvSpPr>
          <p:nvPr>
            <p:ph type="dt" sz="half" idx="10"/>
          </p:nvPr>
        </p:nvSpPr>
        <p:spPr/>
        <p:txBody>
          <a:bodyPr/>
          <a:lstStyle/>
          <a:p>
            <a:fld id="{1C2A35DF-50E1-4118-8B03-FC67D409BFD0}" type="datetimeFigureOut">
              <a:rPr lang="en-IN" smtClean="0"/>
              <a:t>10-07-2021</a:t>
            </a:fld>
            <a:endParaRPr lang="en-IN"/>
          </a:p>
        </p:txBody>
      </p:sp>
      <p:sp>
        <p:nvSpPr>
          <p:cNvPr id="6" name="Footer Placeholder 5">
            <a:extLst>
              <a:ext uri="{FF2B5EF4-FFF2-40B4-BE49-F238E27FC236}">
                <a16:creationId xmlns:a16="http://schemas.microsoft.com/office/drawing/2014/main" id="{960E60D8-9173-4361-B060-840327B741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BAD826-065F-4F44-B9DE-FAC90706FFE9}"/>
              </a:ext>
            </a:extLst>
          </p:cNvPr>
          <p:cNvSpPr>
            <a:spLocks noGrp="1"/>
          </p:cNvSpPr>
          <p:nvPr>
            <p:ph type="sldNum" sz="quarter" idx="12"/>
          </p:nvPr>
        </p:nvSpPr>
        <p:spPr/>
        <p:txBody>
          <a:bodyPr/>
          <a:lstStyle/>
          <a:p>
            <a:fld id="{61845F89-1C5E-455E-9400-C9B8DCF58774}" type="slidenum">
              <a:rPr lang="en-IN" smtClean="0"/>
              <a:t>‹#›</a:t>
            </a:fld>
            <a:endParaRPr lang="en-IN"/>
          </a:p>
        </p:txBody>
      </p:sp>
    </p:spTree>
    <p:extLst>
      <p:ext uri="{BB962C8B-B14F-4D97-AF65-F5344CB8AC3E}">
        <p14:creationId xmlns:p14="http://schemas.microsoft.com/office/powerpoint/2010/main" val="683458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01C288-7B3B-4866-8732-43E21E205A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2D8005-4C58-42F0-971F-9CA53C16B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E3745D-1023-4D9B-9851-34C6EBED31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2A35DF-50E1-4118-8B03-FC67D409BFD0}" type="datetimeFigureOut">
              <a:rPr lang="en-IN" smtClean="0"/>
              <a:t>10-07-2021</a:t>
            </a:fld>
            <a:endParaRPr lang="en-IN"/>
          </a:p>
        </p:txBody>
      </p:sp>
      <p:sp>
        <p:nvSpPr>
          <p:cNvPr id="5" name="Footer Placeholder 4">
            <a:extLst>
              <a:ext uri="{FF2B5EF4-FFF2-40B4-BE49-F238E27FC236}">
                <a16:creationId xmlns:a16="http://schemas.microsoft.com/office/drawing/2014/main" id="{52BC35D3-EE54-42E9-A9FC-0C96471420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87219C-E621-4A0E-9DAD-AD61BF8DBD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45F89-1C5E-455E-9400-C9B8DCF58774}" type="slidenum">
              <a:rPr lang="en-IN" smtClean="0"/>
              <a:t>‹#›</a:t>
            </a:fld>
            <a:endParaRPr lang="en-IN"/>
          </a:p>
        </p:txBody>
      </p:sp>
    </p:spTree>
    <p:extLst>
      <p:ext uri="{BB962C8B-B14F-4D97-AF65-F5344CB8AC3E}">
        <p14:creationId xmlns:p14="http://schemas.microsoft.com/office/powerpoint/2010/main" val="3466877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tionary.org/wiki/thank_you"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AB7B6-AEBB-469D-941D-1D9C1A1F9567}"/>
              </a:ext>
            </a:extLst>
          </p:cNvPr>
          <p:cNvSpPr>
            <a:spLocks noGrp="1"/>
          </p:cNvSpPr>
          <p:nvPr>
            <p:ph type="ctrTitle"/>
          </p:nvPr>
        </p:nvSpPr>
        <p:spPr>
          <a:xfrm>
            <a:off x="1320800" y="749300"/>
            <a:ext cx="9144000" cy="927100"/>
          </a:xfrm>
        </p:spPr>
        <p:txBody>
          <a:bodyPr>
            <a:normAutofit/>
          </a:bodyPr>
          <a:lstStyle/>
          <a:p>
            <a:r>
              <a:rPr lang="en-IN" sz="4400" b="1" u="sng" dirty="0">
                <a:latin typeface="Arial" panose="020B0604020202020204" pitchFamily="34" charset="0"/>
                <a:cs typeface="Arial" panose="020B0604020202020204" pitchFamily="34" charset="0"/>
              </a:rPr>
              <a:t>HOUSING: PRICE PREDICTION</a:t>
            </a:r>
          </a:p>
        </p:txBody>
      </p:sp>
      <p:sp>
        <p:nvSpPr>
          <p:cNvPr id="3" name="Subtitle 2">
            <a:extLst>
              <a:ext uri="{FF2B5EF4-FFF2-40B4-BE49-F238E27FC236}">
                <a16:creationId xmlns:a16="http://schemas.microsoft.com/office/drawing/2014/main" id="{A79E710B-4938-4C11-A88D-4E552877D719}"/>
              </a:ext>
            </a:extLst>
          </p:cNvPr>
          <p:cNvSpPr>
            <a:spLocks noGrp="1"/>
          </p:cNvSpPr>
          <p:nvPr>
            <p:ph type="subTitle" idx="1"/>
          </p:nvPr>
        </p:nvSpPr>
        <p:spPr>
          <a:xfrm>
            <a:off x="1320800" y="1854200"/>
            <a:ext cx="9144000" cy="4660900"/>
          </a:xfrm>
        </p:spPr>
        <p:txBody>
          <a:bodyPr>
            <a:noAutofit/>
          </a:bodyPr>
          <a:lstStyle/>
          <a:p>
            <a:pPr algn="just"/>
            <a:r>
              <a:rPr lang="en-US" sz="2000" dirty="0">
                <a:latin typeface="Arial" panose="020B0604020202020204" pitchFamily="34" charset="0"/>
                <a:cs typeface="Arial" panose="020B060402020202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a:t>
            </a:r>
          </a:p>
          <a:p>
            <a:pPr algn="just"/>
            <a:r>
              <a:rPr lang="en-US" sz="2000" dirty="0">
                <a:latin typeface="Arial" panose="020B0604020202020204" pitchFamily="34" charset="0"/>
                <a:cs typeface="Arial" panose="020B0604020202020204" pitchFamily="34" charset="0"/>
              </a:rPr>
              <a:t>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845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99C5-9645-42ED-B1B3-C4EB6CBA65A8}"/>
              </a:ext>
            </a:extLst>
          </p:cNvPr>
          <p:cNvSpPr>
            <a:spLocks noGrp="1"/>
          </p:cNvSpPr>
          <p:nvPr>
            <p:ph type="ctrTitle"/>
          </p:nvPr>
        </p:nvSpPr>
        <p:spPr>
          <a:xfrm>
            <a:off x="1397000" y="4763"/>
            <a:ext cx="9144000" cy="1392237"/>
          </a:xfrm>
        </p:spPr>
        <p:txBody>
          <a:bodyPr>
            <a:normAutofit/>
          </a:bodyPr>
          <a:lstStyle/>
          <a:p>
            <a:r>
              <a:rPr lang="en-US" sz="4800" b="1" u="sng" dirty="0">
                <a:latin typeface="Arial" panose="020B0604020202020204" pitchFamily="34" charset="0"/>
                <a:cs typeface="Arial" panose="020B0604020202020204" pitchFamily="34" charset="0"/>
              </a:rPr>
              <a:t>PRE-PROCESSING OF DATA</a:t>
            </a:r>
            <a:endParaRPr lang="en-IN" sz="4800" b="1" u="sng"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CEE6888-B5EE-40C3-ABB0-3CD764012A14}"/>
              </a:ext>
            </a:extLst>
          </p:cNvPr>
          <p:cNvSpPr>
            <a:spLocks noGrp="1"/>
          </p:cNvSpPr>
          <p:nvPr>
            <p:ph type="subTitle" idx="1"/>
          </p:nvPr>
        </p:nvSpPr>
        <p:spPr>
          <a:xfrm>
            <a:off x="1397000" y="1727200"/>
            <a:ext cx="9144000" cy="4864100"/>
          </a:xfrm>
        </p:spPr>
        <p:txBody>
          <a:bodyPr>
            <a:normAutofit fontScale="92500" lnSpcReduction="20000"/>
          </a:bodyPr>
          <a:lstStyle/>
          <a:p>
            <a:pPr marL="457200" indent="-457200" algn="just">
              <a:buFont typeface="+mj-lt"/>
              <a:buAutoNum type="arabicPeriod"/>
            </a:pPr>
            <a:r>
              <a:rPr lang="en-US" sz="2200" dirty="0">
                <a:latin typeface="Arial" panose="020B0604020202020204" pitchFamily="34" charset="0"/>
                <a:cs typeface="Arial" panose="020B0604020202020204" pitchFamily="34" charset="0"/>
              </a:rPr>
              <a:t>Frist we import the important library which is very helpful in data analysis just like NumPy, pandas, matplotlib, seaborn, SciPy.</a:t>
            </a:r>
          </a:p>
          <a:p>
            <a:pPr marL="457200" indent="-457200" algn="just">
              <a:buFont typeface="+mj-lt"/>
              <a:buAutoNum type="arabicPeriod"/>
            </a:pPr>
            <a:endParaRPr lang="en-US" sz="2200" dirty="0">
              <a:latin typeface="Arial" panose="020B0604020202020204" pitchFamily="34" charset="0"/>
              <a:cs typeface="Arial" panose="020B0604020202020204" pitchFamily="34" charset="0"/>
            </a:endParaRPr>
          </a:p>
          <a:p>
            <a:pPr marL="457200" indent="-457200" algn="just">
              <a:buFont typeface="+mj-lt"/>
              <a:buAutoNum type="arabicPeriod"/>
            </a:pPr>
            <a:r>
              <a:rPr lang="en-US" sz="2200" dirty="0">
                <a:latin typeface="Arial" panose="020B0604020202020204" pitchFamily="34" charset="0"/>
                <a:cs typeface="Arial" panose="020B0604020202020204" pitchFamily="34" charset="0"/>
              </a:rPr>
              <a:t>Read the csv file by the help of read_csv command. And find the shape of the dataset and all the metadata information like information about null values, datatype and indexing.</a:t>
            </a:r>
          </a:p>
          <a:p>
            <a:pPr marL="457200" indent="-457200" algn="just">
              <a:buFont typeface="+mj-lt"/>
              <a:buAutoNum type="arabicPeriod"/>
            </a:pPr>
            <a:endParaRPr lang="en-US" sz="2200" dirty="0">
              <a:latin typeface="Arial" panose="020B0604020202020204" pitchFamily="34" charset="0"/>
              <a:cs typeface="Arial" panose="020B0604020202020204" pitchFamily="34" charset="0"/>
            </a:endParaRPr>
          </a:p>
          <a:p>
            <a:pPr marL="457200" indent="-457200" algn="just">
              <a:buFont typeface="+mj-lt"/>
              <a:buAutoNum type="arabicPeriod"/>
            </a:pPr>
            <a:r>
              <a:rPr lang="en-US" sz="2200" dirty="0">
                <a:latin typeface="Arial" panose="020B0604020202020204" pitchFamily="34" charset="0"/>
                <a:cs typeface="Arial" panose="020B0604020202020204" pitchFamily="34" charset="0"/>
              </a:rPr>
              <a:t>Check that any  null values present inside the dataset or not if there is any null value is present fill it by the help of mean, median, mode it depend upon the datatype. </a:t>
            </a:r>
          </a:p>
          <a:p>
            <a:pPr marL="457200" indent="-457200" algn="just">
              <a:buFont typeface="+mj-lt"/>
              <a:buAutoNum type="arabicPeriod"/>
            </a:pPr>
            <a:endParaRPr lang="en-US" sz="2200" dirty="0">
              <a:latin typeface="Arial" panose="020B0604020202020204" pitchFamily="34" charset="0"/>
              <a:cs typeface="Arial" panose="020B0604020202020204" pitchFamily="34" charset="0"/>
            </a:endParaRPr>
          </a:p>
          <a:p>
            <a:pPr marL="457200" indent="-457200" algn="just">
              <a:buFont typeface="+mj-lt"/>
              <a:buAutoNum type="arabicPeriod"/>
            </a:pPr>
            <a:r>
              <a:rPr lang="en-US" sz="2200" dirty="0">
                <a:latin typeface="Arial" panose="020B0604020202020204" pitchFamily="34" charset="0"/>
                <a:cs typeface="Arial" panose="020B0604020202020204" pitchFamily="34" charset="0"/>
              </a:rPr>
              <a:t>Check if there is any duplicate value present inside the dataset than delete it one duplicate value.</a:t>
            </a:r>
          </a:p>
          <a:p>
            <a:pPr marL="457200" indent="-457200" algn="just">
              <a:buFont typeface="+mj-lt"/>
              <a:buAutoNum type="arabicPeriod"/>
            </a:pPr>
            <a:endParaRPr lang="en-US" sz="2200" dirty="0">
              <a:latin typeface="Arial" panose="020B0604020202020204" pitchFamily="34" charset="0"/>
              <a:cs typeface="Arial" panose="020B0604020202020204" pitchFamily="34" charset="0"/>
            </a:endParaRPr>
          </a:p>
          <a:p>
            <a:pPr marL="457200" indent="-457200" algn="just">
              <a:buFont typeface="+mj-lt"/>
              <a:buAutoNum type="arabicPeriod"/>
            </a:pPr>
            <a:r>
              <a:rPr lang="en-US" sz="2200" dirty="0">
                <a:latin typeface="Arial" panose="020B0604020202020204" pitchFamily="34" charset="0"/>
                <a:cs typeface="Arial" panose="020B0604020202020204" pitchFamily="34" charset="0"/>
              </a:rPr>
              <a:t>If there is any column in which the null values is more than 50% that drop this kind of columns.</a:t>
            </a:r>
          </a:p>
          <a:p>
            <a:pPr marL="457200" indent="-457200" algn="just">
              <a:buFont typeface="+mj-lt"/>
              <a:buAutoNum type="arabicPeriod"/>
            </a:pPr>
            <a:endParaRPr lang="en-US" dirty="0"/>
          </a:p>
          <a:p>
            <a:endParaRPr lang="en-IN" dirty="0"/>
          </a:p>
        </p:txBody>
      </p:sp>
    </p:spTree>
    <p:extLst>
      <p:ext uri="{BB962C8B-B14F-4D97-AF65-F5344CB8AC3E}">
        <p14:creationId xmlns:p14="http://schemas.microsoft.com/office/powerpoint/2010/main" val="1388381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E9164-ED75-414E-A84F-E7D2C278BC89}"/>
              </a:ext>
            </a:extLst>
          </p:cNvPr>
          <p:cNvSpPr>
            <a:spLocks noGrp="1"/>
          </p:cNvSpPr>
          <p:nvPr>
            <p:ph type="title"/>
          </p:nvPr>
        </p:nvSpPr>
        <p:spPr/>
        <p:txBody>
          <a:bodyPr/>
          <a:lstStyle/>
          <a:p>
            <a:pPr algn="ctr"/>
            <a:r>
              <a:rPr lang="en-US"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EXPLORATORY DATA  ANALYSIS</a:t>
            </a:r>
            <a:endParaRPr lang="en-IN"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0EAB41E-192D-46B7-9A3E-4B60690AB048}"/>
              </a:ext>
            </a:extLst>
          </p:cNvPr>
          <p:cNvSpPr>
            <a:spLocks noGrp="1"/>
          </p:cNvSpPr>
          <p:nvPr>
            <p:ph idx="1"/>
          </p:nvPr>
        </p:nvSpPr>
        <p:spPr>
          <a:xfrm>
            <a:off x="838200" y="1498600"/>
            <a:ext cx="10515600" cy="5359399"/>
          </a:xfrm>
        </p:spPr>
        <p:txBody>
          <a:bodyPr>
            <a:normAutofit fontScale="92500" lnSpcReduction="20000"/>
          </a:bodyPr>
          <a:lstStyle/>
          <a:p>
            <a:pPr marL="514350" indent="-514350" algn="just">
              <a:buFont typeface="+mj-lt"/>
              <a:buAutoNum type="arabicPeriod"/>
            </a:pPr>
            <a:r>
              <a:rPr lang="en-US" sz="2600" dirty="0">
                <a:latin typeface="Arial" panose="020B0604020202020204" pitchFamily="34" charset="0"/>
                <a:cs typeface="Arial" panose="020B0604020202020204" pitchFamily="34" charset="0"/>
              </a:rPr>
              <a:t>In exploratory data analysis we initially investigate the data so as to discover the pattern to spot anomalies to test hypothesis and to check assumption with the help of summary statistics and graphical representations.</a:t>
            </a:r>
          </a:p>
          <a:p>
            <a:pPr marL="514350" indent="-514350" algn="just">
              <a:buFont typeface="+mj-lt"/>
              <a:buAutoNum type="arabicPeriod"/>
            </a:pPr>
            <a:endParaRPr lang="en-US" sz="2600" dirty="0">
              <a:latin typeface="Arial" panose="020B0604020202020204" pitchFamily="34" charset="0"/>
              <a:cs typeface="Arial" panose="020B0604020202020204" pitchFamily="34" charset="0"/>
            </a:endParaRPr>
          </a:p>
          <a:p>
            <a:pPr marL="514350" indent="-514350" algn="just">
              <a:buFont typeface="+mj-lt"/>
              <a:buAutoNum type="arabicPeriod"/>
            </a:pPr>
            <a:r>
              <a:rPr lang="en-US" sz="2600" dirty="0">
                <a:latin typeface="Arial" panose="020B0604020202020204" pitchFamily="34" charset="0"/>
                <a:cs typeface="Arial" panose="020B0604020202020204" pitchFamily="34" charset="0"/>
              </a:rPr>
              <a:t>All the univariate, bivariate and multivariate analysis are come under the EDA process. Basically it is graphical representation of the data for the batter understanding of the data.</a:t>
            </a:r>
          </a:p>
          <a:p>
            <a:pPr marL="514350" indent="-514350" algn="just">
              <a:buFont typeface="+mj-lt"/>
              <a:buAutoNum type="arabicPeriod"/>
            </a:pPr>
            <a:endParaRPr lang="en-US" sz="2600" dirty="0">
              <a:latin typeface="Arial" panose="020B0604020202020204" pitchFamily="34" charset="0"/>
              <a:cs typeface="Arial" panose="020B0604020202020204" pitchFamily="34" charset="0"/>
            </a:endParaRPr>
          </a:p>
          <a:p>
            <a:pPr marL="514350" indent="-514350" algn="just">
              <a:buFont typeface="+mj-lt"/>
              <a:buAutoNum type="arabicPeriod"/>
            </a:pPr>
            <a:r>
              <a:rPr lang="en-US" sz="2600" dirty="0">
                <a:latin typeface="Arial" panose="020B0604020202020204" pitchFamily="34" charset="0"/>
                <a:cs typeface="Arial" panose="020B0604020202020204" pitchFamily="34" charset="0"/>
              </a:rPr>
              <a:t>Check the skewness of the data and if skewness is present than remove it by the help of several transformation method in my case I use log transformation method for removing the skewness of the data.</a:t>
            </a:r>
          </a:p>
          <a:p>
            <a:pPr marL="514350" indent="-514350" algn="just">
              <a:buFont typeface="+mj-lt"/>
              <a:buAutoNum type="arabicPeriod"/>
            </a:pPr>
            <a:endParaRPr lang="en-US" sz="2600" dirty="0">
              <a:latin typeface="Arial" panose="020B0604020202020204" pitchFamily="34" charset="0"/>
              <a:cs typeface="Arial" panose="020B0604020202020204" pitchFamily="34" charset="0"/>
            </a:endParaRPr>
          </a:p>
          <a:p>
            <a:pPr marL="514350" indent="-514350" algn="just">
              <a:buFont typeface="+mj-lt"/>
              <a:buAutoNum type="arabicPeriod"/>
            </a:pPr>
            <a:r>
              <a:rPr lang="en-US" sz="2600" dirty="0">
                <a:latin typeface="Arial" panose="020B0604020202020204" pitchFamily="34" charset="0"/>
                <a:cs typeface="Arial" panose="020B0604020202020204" pitchFamily="34" charset="0"/>
              </a:rPr>
              <a:t>Check the outliers if it is present inside the dataset you have to remove these outliers by the several technique. In my case I used z-score method.</a:t>
            </a:r>
          </a:p>
          <a:p>
            <a:pPr marL="514350" indent="-514350" algn="just">
              <a:buFont typeface="+mj-lt"/>
              <a:buAutoNum type="arabicPeriod"/>
            </a:pPr>
            <a:endParaRPr lang="en-IN" dirty="0"/>
          </a:p>
        </p:txBody>
      </p:sp>
    </p:spTree>
    <p:extLst>
      <p:ext uri="{BB962C8B-B14F-4D97-AF65-F5344CB8AC3E}">
        <p14:creationId xmlns:p14="http://schemas.microsoft.com/office/powerpoint/2010/main" val="516907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95D9-A865-485D-BDC3-739AE0FF8811}"/>
              </a:ext>
            </a:extLst>
          </p:cNvPr>
          <p:cNvSpPr>
            <a:spLocks noGrp="1"/>
          </p:cNvSpPr>
          <p:nvPr>
            <p:ph type="title"/>
          </p:nvPr>
        </p:nvSpPr>
        <p:spPr>
          <a:xfrm>
            <a:off x="508000" y="365125"/>
            <a:ext cx="10845800" cy="1095375"/>
          </a:xfrm>
        </p:spPr>
        <p:txBody>
          <a:bodyPr>
            <a:normAutofit/>
          </a:bodyPr>
          <a:lstStyle/>
          <a:p>
            <a:pPr algn="ctr"/>
            <a:r>
              <a:rPr lang="en-US" sz="32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FEATURE ENGINEERING &amp; FEATURE SELECTION</a:t>
            </a:r>
            <a:endParaRPr lang="en-IN" sz="32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585316-A9B0-4FCE-A343-7861D578A4F8}"/>
              </a:ext>
            </a:extLst>
          </p:cNvPr>
          <p:cNvSpPr>
            <a:spLocks noGrp="1"/>
          </p:cNvSpPr>
          <p:nvPr>
            <p:ph idx="1"/>
          </p:nvPr>
        </p:nvSpPr>
        <p:spPr>
          <a:xfrm>
            <a:off x="838200" y="1460500"/>
            <a:ext cx="10515600" cy="5397500"/>
          </a:xfrm>
        </p:spPr>
        <p:txBody>
          <a:bodyPr>
            <a:noAutofit/>
          </a:bodyPr>
          <a:lstStyle/>
          <a:p>
            <a:r>
              <a:rPr lang="en-US" sz="2400" dirty="0">
                <a:latin typeface="Arial" panose="020B0604020202020204" pitchFamily="34" charset="0"/>
                <a:cs typeface="Arial" panose="020B0604020202020204" pitchFamily="34" charset="0"/>
              </a:rPr>
              <a:t>In the feature engineering process basically we standardized the data into single format means if we saw the dataset there are several kind of feature some are numerical kind of feature and some of categorical kind of datatype inside the feature so we have to change this value into numerical type so here we done the encoding part.</a:t>
            </a:r>
          </a:p>
          <a:p>
            <a:r>
              <a:rPr lang="en-US" sz="2400" dirty="0">
                <a:latin typeface="Arial" panose="020B0604020202020204" pitchFamily="34" charset="0"/>
                <a:cs typeface="Arial" panose="020B0604020202020204" pitchFamily="34" charset="0"/>
              </a:rPr>
              <a:t>Here we use label-encoder() which convert all the categorical values into numerical values. After that when we check the data we saw that there are some kind of big variation inside the dataset some value are very small while some value are very large.</a:t>
            </a:r>
          </a:p>
          <a:p>
            <a:r>
              <a:rPr lang="en-US" sz="2400" dirty="0">
                <a:latin typeface="Arial" panose="020B0604020202020204" pitchFamily="34" charset="0"/>
                <a:cs typeface="Arial" panose="020B0604020202020204" pitchFamily="34" charset="0"/>
              </a:rPr>
              <a:t>So for this we use minmaxscaler() function which convert all the values in between 0 and 1.</a:t>
            </a:r>
          </a:p>
          <a:p>
            <a:r>
              <a:rPr lang="en-US" sz="2400" dirty="0">
                <a:latin typeface="Arial" panose="020B0604020202020204" pitchFamily="34" charset="0"/>
                <a:cs typeface="Arial" panose="020B0604020202020204" pitchFamily="34" charset="0"/>
              </a:rPr>
              <a:t>After that we use regularization to save our dataset from over fitting and under fitting here we use the lasso regression which select only that feature which is responsible for the output. This process is called feature selection.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655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EED1-E453-48D2-B6D6-6BDB9285E6EE}"/>
              </a:ext>
            </a:extLst>
          </p:cNvPr>
          <p:cNvSpPr>
            <a:spLocks noGrp="1"/>
          </p:cNvSpPr>
          <p:nvPr>
            <p:ph type="title"/>
          </p:nvPr>
        </p:nvSpPr>
        <p:spPr/>
        <p:txBody>
          <a:bodyPr/>
          <a:lstStyle/>
          <a:p>
            <a:pPr algn="ctr"/>
            <a:r>
              <a:rPr lang="en-US"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MODEL DEVELOPMENT &amp; RESULT</a:t>
            </a:r>
            <a:endParaRPr lang="en-IN"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154B797-BC23-46D0-92FA-3D3639B46CE0}"/>
              </a:ext>
            </a:extLst>
          </p:cNvPr>
          <p:cNvSpPr>
            <a:spLocks noGrp="1"/>
          </p:cNvSpPr>
          <p:nvPr>
            <p:ph idx="1"/>
          </p:nvPr>
        </p:nvSpPr>
        <p:spPr/>
        <p:txBody>
          <a:bodyPr>
            <a:normAutofit fontScale="85000" lnSpcReduction="10000"/>
          </a:bodyPr>
          <a:lstStyle/>
          <a:p>
            <a:r>
              <a:rPr lang="en-US" dirty="0"/>
              <a:t>After the feature selection we implement a model for the prediction of the dataset. For batter result here we have to provide two kind of dataset one is train dataset and another one is test dataset so foe the development of model</a:t>
            </a:r>
          </a:p>
          <a:p>
            <a:r>
              <a:rPr lang="en-US" dirty="0"/>
              <a:t>Split the train dataset into two variable x is independent variable which contain all the selected feature except output and another one is y variable which is called dependent variable.</a:t>
            </a:r>
          </a:p>
          <a:p>
            <a:r>
              <a:rPr lang="en-US" dirty="0"/>
              <a:t>After the splitting of the dataset we have to perform training and testing of the dataset for this we use train test and split function</a:t>
            </a:r>
            <a:r>
              <a:rPr lang="en-IN" dirty="0"/>
              <a:t> which split the dataset into training and testing data.</a:t>
            </a:r>
          </a:p>
          <a:p>
            <a:r>
              <a:rPr lang="en-IN" dirty="0"/>
              <a:t>Here we saw the output of the dataset is in discrete form so here we apply the linear regression model after applying the model we use some related kind of matrices for the accuracy of the model which define the how our data is make the best fit line with the input variables and  the accuracy is our result.</a:t>
            </a:r>
            <a:endParaRPr lang="en-US" dirty="0"/>
          </a:p>
        </p:txBody>
      </p:sp>
    </p:spTree>
    <p:extLst>
      <p:ext uri="{BB962C8B-B14F-4D97-AF65-F5344CB8AC3E}">
        <p14:creationId xmlns:p14="http://schemas.microsoft.com/office/powerpoint/2010/main" val="2688480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10E9F-D45E-4CC0-830C-3DA21782B8C1}"/>
              </a:ext>
            </a:extLst>
          </p:cNvPr>
          <p:cNvSpPr>
            <a:spLocks noGrp="1"/>
          </p:cNvSpPr>
          <p:nvPr>
            <p:ph type="title"/>
          </p:nvPr>
        </p:nvSpPr>
        <p:spPr/>
        <p:txBody>
          <a:bodyPr/>
          <a:lstStyle/>
          <a:p>
            <a:r>
              <a:rPr lang="en-US" dirty="0"/>
              <a:t>                                   </a:t>
            </a:r>
            <a:r>
              <a:rPr lang="en-US"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END</a:t>
            </a:r>
            <a:endParaRPr lang="en-IN"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D739B737-136D-4390-89B6-1FBF98611D62}"/>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81200" y="1905001"/>
            <a:ext cx="8140699" cy="3141322"/>
          </a:xfrm>
        </p:spPr>
      </p:pic>
    </p:spTree>
    <p:extLst>
      <p:ext uri="{BB962C8B-B14F-4D97-AF65-F5344CB8AC3E}">
        <p14:creationId xmlns:p14="http://schemas.microsoft.com/office/powerpoint/2010/main" val="2461841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822</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HOUSING: PRICE PREDICTION</vt:lpstr>
      <vt:lpstr>PRE-PROCESSING OF DATA</vt:lpstr>
      <vt:lpstr>EXPLORATORY DATA  ANALYSIS</vt:lpstr>
      <vt:lpstr>FEATURE ENGINEERING &amp; FEATURE SELECTION</vt:lpstr>
      <vt:lpstr>MODEL DEVELOPMENT &amp; RESULT</vt:lpstr>
      <vt:lpstr>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Shailendra Pratap singh</dc:creator>
  <cp:lastModifiedBy>Shailendra Pratap singh</cp:lastModifiedBy>
  <cp:revision>11</cp:revision>
  <dcterms:created xsi:type="dcterms:W3CDTF">2021-07-10T16:02:22Z</dcterms:created>
  <dcterms:modified xsi:type="dcterms:W3CDTF">2021-07-10T17:50:02Z</dcterms:modified>
</cp:coreProperties>
</file>