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77BE-6766-4850-8417-2EFC6D0BE45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D27A-A6CB-405D-9445-087C1590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:-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03" y="1892819"/>
            <a:ext cx="3104606" cy="4351338"/>
          </a:xfrm>
        </p:spPr>
      </p:pic>
    </p:spTree>
    <p:extLst>
      <p:ext uri="{BB962C8B-B14F-4D97-AF65-F5344CB8AC3E}">
        <p14:creationId xmlns:p14="http://schemas.microsoft.com/office/powerpoint/2010/main" val="42187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after using the function :-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03237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75" y="1526944"/>
            <a:ext cx="3111660" cy="451508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50618" y="3176337"/>
            <a:ext cx="1232034" cy="82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</a:t>
            </a:r>
            <a:r>
              <a:rPr lang="en-US" b="1" dirty="0" err="1"/>
              <a:t>Tkinter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begins by importing the </a:t>
            </a:r>
            <a:r>
              <a:rPr lang="en-US" dirty="0" err="1"/>
              <a:t>tkinter</a:t>
            </a:r>
            <a:r>
              <a:rPr lang="en-US" dirty="0"/>
              <a:t> library with the alias tk. </a:t>
            </a:r>
            <a:r>
              <a:rPr lang="en-US" dirty="0" err="1"/>
              <a:t>Tkinter</a:t>
            </a:r>
            <a:r>
              <a:rPr lang="en-US" dirty="0"/>
              <a:t> is the standard GUI (Graphical User Interface) library for Python and allows us to create windows, widgets, and more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38" y="3286117"/>
            <a:ext cx="4862417" cy="11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on_click</a:t>
            </a:r>
            <a:r>
              <a:rPr lang="en-US" b="1" dirty="0"/>
              <a:t> </a:t>
            </a:r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on_click</a:t>
            </a:r>
            <a:r>
              <a:rPr lang="en-US" dirty="0"/>
              <a:t> function is called when a button on the calculator is clicked. It takes the </a:t>
            </a:r>
            <a:r>
              <a:rPr lang="en-US" dirty="0" err="1"/>
              <a:t>button_text</a:t>
            </a:r>
            <a:r>
              <a:rPr lang="en-US" dirty="0"/>
              <a:t> as an argument, representing the text on the button, and performs different actions based on the button clicked.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98" y="3352068"/>
            <a:ext cx="495325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0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the Main Application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code creates the main application window using </a:t>
            </a:r>
            <a:r>
              <a:rPr lang="en-US" dirty="0" err="1"/>
              <a:t>tk.Tk</a:t>
            </a:r>
            <a:r>
              <a:rPr lang="en-US" dirty="0"/>
              <a:t>(), and sets its title as "Calculator."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77" y="3168636"/>
            <a:ext cx="5276602" cy="15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Entry Widget for Displaying Result: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entry widget is created to display the calculation results. It is positioned at row 0 and spans across all four columns.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8" y="3168636"/>
            <a:ext cx="9673390" cy="15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Buttons: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named </a:t>
            </a:r>
            <a:r>
              <a:rPr lang="en-US" dirty="0" err="1"/>
              <a:t>button_texts</a:t>
            </a:r>
            <a:r>
              <a:rPr lang="en-US" dirty="0"/>
              <a:t> is created, containing the text labels for each button to be displayed on the calculator.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82" y="2906760"/>
            <a:ext cx="5770759" cy="25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4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Buttons and Placing Them on the Grid: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code uses a loop to create buttons from the </a:t>
            </a:r>
            <a:r>
              <a:rPr lang="en-US" dirty="0" err="1"/>
              <a:t>button_texts</a:t>
            </a:r>
            <a:r>
              <a:rPr lang="en-US" dirty="0"/>
              <a:t> list and places them on a 4x4 grid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Button Click Event Binding: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The </a:t>
            </a:r>
            <a:r>
              <a:rPr lang="en-US" dirty="0"/>
              <a:t>buttons are associated with the </a:t>
            </a:r>
            <a:r>
              <a:rPr lang="en-US" dirty="0" err="1"/>
              <a:t>on_click</a:t>
            </a:r>
            <a:r>
              <a:rPr lang="en-US" dirty="0"/>
              <a:t> function using the command parameter. When a button is clicked, the corresponding function is executed.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63" y="4372272"/>
            <a:ext cx="6201159" cy="18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7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Starting the Main Event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code starts the main event loop using </a:t>
            </a:r>
            <a:r>
              <a:rPr lang="en-US" dirty="0" err="1"/>
              <a:t>root.mainloop</a:t>
            </a:r>
            <a:r>
              <a:rPr lang="en-US" dirty="0"/>
              <a:t>(), which keeps the application running and responsive to user interactions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03" y="3436547"/>
            <a:ext cx="6783549" cy="98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4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Code :-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9" y="1549666"/>
            <a:ext cx="5707055" cy="47452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59" y="1549665"/>
            <a:ext cx="4925848" cy="46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234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Importing Tkinter:</vt:lpstr>
      <vt:lpstr>on_click Function</vt:lpstr>
      <vt:lpstr>Creating the Main Application Window</vt:lpstr>
      <vt:lpstr>Entry Widget for Displaying Result:</vt:lpstr>
      <vt:lpstr>List of Buttons:</vt:lpstr>
      <vt:lpstr>Creating Buttons and Placing Them on the Grid: </vt:lpstr>
      <vt:lpstr>Starting the Main Event Loop:</vt:lpstr>
      <vt:lpstr>Complete Code :- </vt:lpstr>
      <vt:lpstr>Output :-</vt:lpstr>
      <vt:lpstr>Output after using the function 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2023-07-29T11:06:42Z</dcterms:created>
  <dcterms:modified xsi:type="dcterms:W3CDTF">2023-07-29T11:29:37Z</dcterms:modified>
</cp:coreProperties>
</file>