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7" r:id="rId9"/>
    <p:sldId id="260" r:id="rId10"/>
    <p:sldId id="258" r:id="rId11"/>
    <p:sldId id="259" r:id="rId12"/>
    <p:sldId id="261" r:id="rId13"/>
    <p:sldId id="267" r:id="rId14"/>
    <p:sldId id="265" r:id="rId15"/>
    <p:sldId id="262" r:id="rId16"/>
    <p:sldId id="263" r:id="rId17"/>
    <p:sldId id="26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D2"/>
    <a:srgbClr val="727DCC"/>
    <a:srgbClr val="53C6FF"/>
    <a:srgbClr val="00CCA5"/>
    <a:srgbClr val="9EC62C"/>
    <a:srgbClr val="DB3856"/>
    <a:srgbClr val="00517E"/>
    <a:srgbClr val="04304B"/>
    <a:srgbClr val="262626"/>
    <a:srgbClr val="1F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5C5AE-46DF-40B5-AA3F-5EB1A2B290A7}" v="22" dt="2019-06-03T11:41:04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889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456" y="138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sp>
        <p:nvSpPr>
          <p:cNvPr id="34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19" name="Slide Number Placeholder 3"/>
          <p:cNvSpPr txBox="1">
            <a:spLocks/>
          </p:cNvSpPr>
          <p:nvPr userDrawn="1"/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marL="0" algn="ctr" defTabSz="18288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4754880"/>
            <a:ext cx="914400" cy="230832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4754880"/>
            <a:ext cx="914400" cy="230832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4754880"/>
            <a:ext cx="914400" cy="230832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4754880"/>
            <a:ext cx="914400" cy="230832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28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  <p:sp>
        <p:nvSpPr>
          <p:cNvPr id="31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4"/>
          <p:cNvSpPr txBox="1"/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5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0" name="Group 1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31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3" name="TextBox 4"/>
          <p:cNvSpPr txBox="1"/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4"/>
          <p:cNvSpPr txBox="1"/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1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278497" y="137381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1" name="Group 20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6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4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7964424" y="137381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4"/>
          <p:cNvSpPr txBox="1"/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1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67764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78497" y="535420"/>
            <a:ext cx="914400" cy="238130"/>
            <a:chOff x="278497" y="535420"/>
            <a:chExt cx="914400" cy="238130"/>
          </a:xfrm>
        </p:grpSpPr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278497" y="535420"/>
              <a:ext cx="105946" cy="183672"/>
            </a:xfrm>
            <a:custGeom>
              <a:avLst/>
              <a:gdLst>
                <a:gd name="T0" fmla="*/ 269 w 428"/>
                <a:gd name="T1" fmla="*/ 2 h 741"/>
                <a:gd name="T2" fmla="*/ 337 w 428"/>
                <a:gd name="T3" fmla="*/ 21 h 741"/>
                <a:gd name="T4" fmla="*/ 393 w 428"/>
                <a:gd name="T5" fmla="*/ 57 h 741"/>
                <a:gd name="T6" fmla="*/ 387 w 428"/>
                <a:gd name="T7" fmla="*/ 105 h 741"/>
                <a:gd name="T8" fmla="*/ 346 w 428"/>
                <a:gd name="T9" fmla="*/ 66 h 741"/>
                <a:gd name="T10" fmla="*/ 292 w 428"/>
                <a:gd name="T11" fmla="*/ 42 h 741"/>
                <a:gd name="T12" fmla="*/ 229 w 428"/>
                <a:gd name="T13" fmla="*/ 33 h 741"/>
                <a:gd name="T14" fmla="*/ 176 w 428"/>
                <a:gd name="T15" fmla="*/ 38 h 741"/>
                <a:gd name="T16" fmla="*/ 128 w 428"/>
                <a:gd name="T17" fmla="*/ 57 h 741"/>
                <a:gd name="T18" fmla="*/ 87 w 428"/>
                <a:gd name="T19" fmla="*/ 88 h 741"/>
                <a:gd name="T20" fmla="*/ 58 w 428"/>
                <a:gd name="T21" fmla="*/ 131 h 741"/>
                <a:gd name="T22" fmla="*/ 48 w 428"/>
                <a:gd name="T23" fmla="*/ 186 h 741"/>
                <a:gd name="T24" fmla="*/ 57 w 428"/>
                <a:gd name="T25" fmla="*/ 238 h 741"/>
                <a:gd name="T26" fmla="*/ 82 w 428"/>
                <a:gd name="T27" fmla="*/ 278 h 741"/>
                <a:gd name="T28" fmla="*/ 118 w 428"/>
                <a:gd name="T29" fmla="*/ 307 h 741"/>
                <a:gd name="T30" fmla="*/ 163 w 428"/>
                <a:gd name="T31" fmla="*/ 330 h 741"/>
                <a:gd name="T32" fmla="*/ 212 w 428"/>
                <a:gd name="T33" fmla="*/ 349 h 741"/>
                <a:gd name="T34" fmla="*/ 264 w 428"/>
                <a:gd name="T35" fmla="*/ 368 h 741"/>
                <a:gd name="T36" fmla="*/ 315 w 428"/>
                <a:gd name="T37" fmla="*/ 389 h 741"/>
                <a:gd name="T38" fmla="*/ 358 w 428"/>
                <a:gd name="T39" fmla="*/ 413 h 741"/>
                <a:gd name="T40" fmla="*/ 396 w 428"/>
                <a:gd name="T41" fmla="*/ 446 h 741"/>
                <a:gd name="T42" fmla="*/ 419 w 428"/>
                <a:gd name="T43" fmla="*/ 491 h 741"/>
                <a:gd name="T44" fmla="*/ 428 w 428"/>
                <a:gd name="T45" fmla="*/ 549 h 741"/>
                <a:gd name="T46" fmla="*/ 418 w 428"/>
                <a:gd name="T47" fmla="*/ 612 h 741"/>
                <a:gd name="T48" fmla="*/ 391 w 428"/>
                <a:gd name="T49" fmla="*/ 662 h 741"/>
                <a:gd name="T50" fmla="*/ 351 w 428"/>
                <a:gd name="T51" fmla="*/ 701 h 741"/>
                <a:gd name="T52" fmla="*/ 299 w 428"/>
                <a:gd name="T53" fmla="*/ 727 h 741"/>
                <a:gd name="T54" fmla="*/ 240 w 428"/>
                <a:gd name="T55" fmla="*/ 740 h 741"/>
                <a:gd name="T56" fmla="*/ 169 w 428"/>
                <a:gd name="T57" fmla="*/ 739 h 741"/>
                <a:gd name="T58" fmla="*/ 91 w 428"/>
                <a:gd name="T59" fmla="*/ 719 h 741"/>
                <a:gd name="T60" fmla="*/ 27 w 428"/>
                <a:gd name="T61" fmla="*/ 678 h 741"/>
                <a:gd name="T62" fmla="*/ 25 w 428"/>
                <a:gd name="T63" fmla="*/ 626 h 741"/>
                <a:gd name="T64" fmla="*/ 80 w 428"/>
                <a:gd name="T65" fmla="*/ 670 h 741"/>
                <a:gd name="T66" fmla="*/ 142 w 428"/>
                <a:gd name="T67" fmla="*/ 698 h 741"/>
                <a:gd name="T68" fmla="*/ 210 w 428"/>
                <a:gd name="T69" fmla="*/ 707 h 741"/>
                <a:gd name="T70" fmla="*/ 265 w 428"/>
                <a:gd name="T71" fmla="*/ 701 h 741"/>
                <a:gd name="T72" fmla="*/ 313 w 428"/>
                <a:gd name="T73" fmla="*/ 681 h 741"/>
                <a:gd name="T74" fmla="*/ 354 w 428"/>
                <a:gd name="T75" fmla="*/ 650 h 741"/>
                <a:gd name="T76" fmla="*/ 381 w 428"/>
                <a:gd name="T77" fmla="*/ 606 h 741"/>
                <a:gd name="T78" fmla="*/ 391 w 428"/>
                <a:gd name="T79" fmla="*/ 551 h 741"/>
                <a:gd name="T80" fmla="*/ 382 w 428"/>
                <a:gd name="T81" fmla="*/ 499 h 741"/>
                <a:gd name="T82" fmla="*/ 357 w 428"/>
                <a:gd name="T83" fmla="*/ 460 h 741"/>
                <a:gd name="T84" fmla="*/ 321 w 428"/>
                <a:gd name="T85" fmla="*/ 430 h 741"/>
                <a:gd name="T86" fmla="*/ 276 w 428"/>
                <a:gd name="T87" fmla="*/ 408 h 741"/>
                <a:gd name="T88" fmla="*/ 227 w 428"/>
                <a:gd name="T89" fmla="*/ 389 h 741"/>
                <a:gd name="T90" fmla="*/ 175 w 428"/>
                <a:gd name="T91" fmla="*/ 371 h 741"/>
                <a:gd name="T92" fmla="*/ 126 w 428"/>
                <a:gd name="T93" fmla="*/ 349 h 741"/>
                <a:gd name="T94" fmla="*/ 81 w 428"/>
                <a:gd name="T95" fmla="*/ 324 h 741"/>
                <a:gd name="T96" fmla="*/ 45 w 428"/>
                <a:gd name="T97" fmla="*/ 291 h 741"/>
                <a:gd name="T98" fmla="*/ 20 w 428"/>
                <a:gd name="T99" fmla="*/ 245 h 741"/>
                <a:gd name="T100" fmla="*/ 12 w 428"/>
                <a:gd name="T101" fmla="*/ 187 h 741"/>
                <a:gd name="T102" fmla="*/ 21 w 428"/>
                <a:gd name="T103" fmla="*/ 125 h 741"/>
                <a:gd name="T104" fmla="*/ 49 w 428"/>
                <a:gd name="T105" fmla="*/ 76 h 741"/>
                <a:gd name="T106" fmla="*/ 90 w 428"/>
                <a:gd name="T107" fmla="*/ 39 h 741"/>
                <a:gd name="T108" fmla="*/ 142 w 428"/>
                <a:gd name="T109" fmla="*/ 14 h 741"/>
                <a:gd name="T110" fmla="*/ 200 w 428"/>
                <a:gd name="T111" fmla="*/ 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8" h="741">
                  <a:moveTo>
                    <a:pt x="230" y="0"/>
                  </a:moveTo>
                  <a:lnTo>
                    <a:pt x="269" y="2"/>
                  </a:lnTo>
                  <a:lnTo>
                    <a:pt x="305" y="10"/>
                  </a:lnTo>
                  <a:lnTo>
                    <a:pt x="337" y="21"/>
                  </a:lnTo>
                  <a:lnTo>
                    <a:pt x="366" y="37"/>
                  </a:lnTo>
                  <a:lnTo>
                    <a:pt x="393" y="57"/>
                  </a:lnTo>
                  <a:lnTo>
                    <a:pt x="415" y="80"/>
                  </a:lnTo>
                  <a:lnTo>
                    <a:pt x="387" y="105"/>
                  </a:lnTo>
                  <a:lnTo>
                    <a:pt x="367" y="83"/>
                  </a:lnTo>
                  <a:lnTo>
                    <a:pt x="346" y="66"/>
                  </a:lnTo>
                  <a:lnTo>
                    <a:pt x="320" y="52"/>
                  </a:lnTo>
                  <a:lnTo>
                    <a:pt x="292" y="42"/>
                  </a:lnTo>
                  <a:lnTo>
                    <a:pt x="262" y="35"/>
                  </a:lnTo>
                  <a:lnTo>
                    <a:pt x="229" y="33"/>
                  </a:lnTo>
                  <a:lnTo>
                    <a:pt x="202" y="34"/>
                  </a:lnTo>
                  <a:lnTo>
                    <a:pt x="176" y="38"/>
                  </a:lnTo>
                  <a:lnTo>
                    <a:pt x="152" y="46"/>
                  </a:lnTo>
                  <a:lnTo>
                    <a:pt x="128" y="57"/>
                  </a:lnTo>
                  <a:lnTo>
                    <a:pt x="106" y="71"/>
                  </a:lnTo>
                  <a:lnTo>
                    <a:pt x="87" y="88"/>
                  </a:lnTo>
                  <a:lnTo>
                    <a:pt x="71" y="107"/>
                  </a:lnTo>
                  <a:lnTo>
                    <a:pt x="58" y="131"/>
                  </a:lnTo>
                  <a:lnTo>
                    <a:pt x="52" y="156"/>
                  </a:lnTo>
                  <a:lnTo>
                    <a:pt x="48" y="186"/>
                  </a:lnTo>
                  <a:lnTo>
                    <a:pt x="51" y="214"/>
                  </a:lnTo>
                  <a:lnTo>
                    <a:pt x="57" y="238"/>
                  </a:lnTo>
                  <a:lnTo>
                    <a:pt x="67" y="259"/>
                  </a:lnTo>
                  <a:lnTo>
                    <a:pt x="82" y="278"/>
                  </a:lnTo>
                  <a:lnTo>
                    <a:pt x="99" y="294"/>
                  </a:lnTo>
                  <a:lnTo>
                    <a:pt x="118" y="307"/>
                  </a:lnTo>
                  <a:lnTo>
                    <a:pt x="139" y="320"/>
                  </a:lnTo>
                  <a:lnTo>
                    <a:pt x="163" y="330"/>
                  </a:lnTo>
                  <a:lnTo>
                    <a:pt x="188" y="340"/>
                  </a:lnTo>
                  <a:lnTo>
                    <a:pt x="212" y="349"/>
                  </a:lnTo>
                  <a:lnTo>
                    <a:pt x="238" y="358"/>
                  </a:lnTo>
                  <a:lnTo>
                    <a:pt x="264" y="368"/>
                  </a:lnTo>
                  <a:lnTo>
                    <a:pt x="290" y="377"/>
                  </a:lnTo>
                  <a:lnTo>
                    <a:pt x="315" y="389"/>
                  </a:lnTo>
                  <a:lnTo>
                    <a:pt x="337" y="400"/>
                  </a:lnTo>
                  <a:lnTo>
                    <a:pt x="358" y="413"/>
                  </a:lnTo>
                  <a:lnTo>
                    <a:pt x="379" y="429"/>
                  </a:lnTo>
                  <a:lnTo>
                    <a:pt x="396" y="446"/>
                  </a:lnTo>
                  <a:lnTo>
                    <a:pt x="409" y="467"/>
                  </a:lnTo>
                  <a:lnTo>
                    <a:pt x="419" y="491"/>
                  </a:lnTo>
                  <a:lnTo>
                    <a:pt x="426" y="518"/>
                  </a:lnTo>
                  <a:lnTo>
                    <a:pt x="428" y="549"/>
                  </a:lnTo>
                  <a:lnTo>
                    <a:pt x="426" y="581"/>
                  </a:lnTo>
                  <a:lnTo>
                    <a:pt x="418" y="612"/>
                  </a:lnTo>
                  <a:lnTo>
                    <a:pt x="407" y="639"/>
                  </a:lnTo>
                  <a:lnTo>
                    <a:pt x="391" y="662"/>
                  </a:lnTo>
                  <a:lnTo>
                    <a:pt x="373" y="684"/>
                  </a:lnTo>
                  <a:lnTo>
                    <a:pt x="351" y="701"/>
                  </a:lnTo>
                  <a:lnTo>
                    <a:pt x="326" y="715"/>
                  </a:lnTo>
                  <a:lnTo>
                    <a:pt x="299" y="727"/>
                  </a:lnTo>
                  <a:lnTo>
                    <a:pt x="271" y="734"/>
                  </a:lnTo>
                  <a:lnTo>
                    <a:pt x="240" y="740"/>
                  </a:lnTo>
                  <a:lnTo>
                    <a:pt x="210" y="741"/>
                  </a:lnTo>
                  <a:lnTo>
                    <a:pt x="169" y="739"/>
                  </a:lnTo>
                  <a:lnTo>
                    <a:pt x="128" y="731"/>
                  </a:lnTo>
                  <a:lnTo>
                    <a:pt x="91" y="719"/>
                  </a:lnTo>
                  <a:lnTo>
                    <a:pt x="57" y="701"/>
                  </a:lnTo>
                  <a:lnTo>
                    <a:pt x="27" y="678"/>
                  </a:lnTo>
                  <a:lnTo>
                    <a:pt x="0" y="651"/>
                  </a:lnTo>
                  <a:lnTo>
                    <a:pt x="25" y="626"/>
                  </a:lnTo>
                  <a:lnTo>
                    <a:pt x="51" y="650"/>
                  </a:lnTo>
                  <a:lnTo>
                    <a:pt x="80" y="670"/>
                  </a:lnTo>
                  <a:lnTo>
                    <a:pt x="109" y="687"/>
                  </a:lnTo>
                  <a:lnTo>
                    <a:pt x="142" y="698"/>
                  </a:lnTo>
                  <a:lnTo>
                    <a:pt x="175" y="705"/>
                  </a:lnTo>
                  <a:lnTo>
                    <a:pt x="210" y="707"/>
                  </a:lnTo>
                  <a:lnTo>
                    <a:pt x="238" y="706"/>
                  </a:lnTo>
                  <a:lnTo>
                    <a:pt x="265" y="701"/>
                  </a:lnTo>
                  <a:lnTo>
                    <a:pt x="290" y="693"/>
                  </a:lnTo>
                  <a:lnTo>
                    <a:pt x="313" y="681"/>
                  </a:lnTo>
                  <a:lnTo>
                    <a:pt x="335" y="667"/>
                  </a:lnTo>
                  <a:lnTo>
                    <a:pt x="354" y="650"/>
                  </a:lnTo>
                  <a:lnTo>
                    <a:pt x="370" y="630"/>
                  </a:lnTo>
                  <a:lnTo>
                    <a:pt x="381" y="606"/>
                  </a:lnTo>
                  <a:lnTo>
                    <a:pt x="388" y="580"/>
                  </a:lnTo>
                  <a:lnTo>
                    <a:pt x="391" y="551"/>
                  </a:lnTo>
                  <a:lnTo>
                    <a:pt x="389" y="523"/>
                  </a:lnTo>
                  <a:lnTo>
                    <a:pt x="382" y="499"/>
                  </a:lnTo>
                  <a:lnTo>
                    <a:pt x="372" y="478"/>
                  </a:lnTo>
                  <a:lnTo>
                    <a:pt x="357" y="460"/>
                  </a:lnTo>
                  <a:lnTo>
                    <a:pt x="340" y="444"/>
                  </a:lnTo>
                  <a:lnTo>
                    <a:pt x="321" y="430"/>
                  </a:lnTo>
                  <a:lnTo>
                    <a:pt x="300" y="419"/>
                  </a:lnTo>
                  <a:lnTo>
                    <a:pt x="276" y="408"/>
                  </a:lnTo>
                  <a:lnTo>
                    <a:pt x="253" y="398"/>
                  </a:lnTo>
                  <a:lnTo>
                    <a:pt x="227" y="389"/>
                  </a:lnTo>
                  <a:lnTo>
                    <a:pt x="201" y="380"/>
                  </a:lnTo>
                  <a:lnTo>
                    <a:pt x="175" y="371"/>
                  </a:lnTo>
                  <a:lnTo>
                    <a:pt x="151" y="360"/>
                  </a:lnTo>
                  <a:lnTo>
                    <a:pt x="126" y="349"/>
                  </a:lnTo>
                  <a:lnTo>
                    <a:pt x="102" y="338"/>
                  </a:lnTo>
                  <a:lnTo>
                    <a:pt x="81" y="324"/>
                  </a:lnTo>
                  <a:lnTo>
                    <a:pt x="62" y="309"/>
                  </a:lnTo>
                  <a:lnTo>
                    <a:pt x="45" y="291"/>
                  </a:lnTo>
                  <a:lnTo>
                    <a:pt x="31" y="269"/>
                  </a:lnTo>
                  <a:lnTo>
                    <a:pt x="20" y="245"/>
                  </a:lnTo>
                  <a:lnTo>
                    <a:pt x="15" y="218"/>
                  </a:lnTo>
                  <a:lnTo>
                    <a:pt x="12" y="187"/>
                  </a:lnTo>
                  <a:lnTo>
                    <a:pt x="15" y="154"/>
                  </a:lnTo>
                  <a:lnTo>
                    <a:pt x="21" y="125"/>
                  </a:lnTo>
                  <a:lnTo>
                    <a:pt x="34" y="99"/>
                  </a:lnTo>
                  <a:lnTo>
                    <a:pt x="49" y="76"/>
                  </a:lnTo>
                  <a:lnTo>
                    <a:pt x="69" y="56"/>
                  </a:lnTo>
                  <a:lnTo>
                    <a:pt x="90" y="39"/>
                  </a:lnTo>
                  <a:lnTo>
                    <a:pt x="115" y="25"/>
                  </a:lnTo>
                  <a:lnTo>
                    <a:pt x="142" y="14"/>
                  </a:lnTo>
                  <a:lnTo>
                    <a:pt x="170" y="7"/>
                  </a:lnTo>
                  <a:lnTo>
                    <a:pt x="200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400780" y="540371"/>
              <a:ext cx="157928" cy="173771"/>
            </a:xfrm>
            <a:custGeom>
              <a:avLst/>
              <a:gdLst>
                <a:gd name="T0" fmla="*/ 323 w 640"/>
                <a:gd name="T1" fmla="*/ 34 h 703"/>
                <a:gd name="T2" fmla="*/ 137 w 640"/>
                <a:gd name="T3" fmla="*/ 474 h 703"/>
                <a:gd name="T4" fmla="*/ 505 w 640"/>
                <a:gd name="T5" fmla="*/ 474 h 703"/>
                <a:gd name="T6" fmla="*/ 323 w 640"/>
                <a:gd name="T7" fmla="*/ 34 h 703"/>
                <a:gd name="T8" fmla="*/ 304 w 640"/>
                <a:gd name="T9" fmla="*/ 0 h 703"/>
                <a:gd name="T10" fmla="*/ 344 w 640"/>
                <a:gd name="T11" fmla="*/ 0 h 703"/>
                <a:gd name="T12" fmla="*/ 640 w 640"/>
                <a:gd name="T13" fmla="*/ 703 h 703"/>
                <a:gd name="T14" fmla="*/ 599 w 640"/>
                <a:gd name="T15" fmla="*/ 703 h 703"/>
                <a:gd name="T16" fmla="*/ 518 w 640"/>
                <a:gd name="T17" fmla="*/ 507 h 703"/>
                <a:gd name="T18" fmla="*/ 124 w 640"/>
                <a:gd name="T19" fmla="*/ 507 h 703"/>
                <a:gd name="T20" fmla="*/ 41 w 640"/>
                <a:gd name="T21" fmla="*/ 703 h 703"/>
                <a:gd name="T22" fmla="*/ 0 w 640"/>
                <a:gd name="T23" fmla="*/ 703 h 703"/>
                <a:gd name="T24" fmla="*/ 304 w 640"/>
                <a:gd name="T25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0" h="703">
                  <a:moveTo>
                    <a:pt x="323" y="34"/>
                  </a:moveTo>
                  <a:lnTo>
                    <a:pt x="137" y="474"/>
                  </a:lnTo>
                  <a:lnTo>
                    <a:pt x="505" y="474"/>
                  </a:lnTo>
                  <a:lnTo>
                    <a:pt x="323" y="34"/>
                  </a:lnTo>
                  <a:close/>
                  <a:moveTo>
                    <a:pt x="304" y="0"/>
                  </a:moveTo>
                  <a:lnTo>
                    <a:pt x="344" y="0"/>
                  </a:lnTo>
                  <a:lnTo>
                    <a:pt x="640" y="703"/>
                  </a:lnTo>
                  <a:lnTo>
                    <a:pt x="599" y="703"/>
                  </a:lnTo>
                  <a:lnTo>
                    <a:pt x="518" y="507"/>
                  </a:lnTo>
                  <a:lnTo>
                    <a:pt x="124" y="507"/>
                  </a:lnTo>
                  <a:lnTo>
                    <a:pt x="41" y="703"/>
                  </a:lnTo>
                  <a:lnTo>
                    <a:pt x="0" y="70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574056" y="535420"/>
              <a:ext cx="105946" cy="183672"/>
            </a:xfrm>
            <a:custGeom>
              <a:avLst/>
              <a:gdLst>
                <a:gd name="T0" fmla="*/ 269 w 429"/>
                <a:gd name="T1" fmla="*/ 2 h 741"/>
                <a:gd name="T2" fmla="*/ 338 w 429"/>
                <a:gd name="T3" fmla="*/ 21 h 741"/>
                <a:gd name="T4" fmla="*/ 394 w 429"/>
                <a:gd name="T5" fmla="*/ 57 h 741"/>
                <a:gd name="T6" fmla="*/ 387 w 429"/>
                <a:gd name="T7" fmla="*/ 105 h 741"/>
                <a:gd name="T8" fmla="*/ 347 w 429"/>
                <a:gd name="T9" fmla="*/ 66 h 741"/>
                <a:gd name="T10" fmla="*/ 293 w 429"/>
                <a:gd name="T11" fmla="*/ 42 h 741"/>
                <a:gd name="T12" fmla="*/ 230 w 429"/>
                <a:gd name="T13" fmla="*/ 33 h 741"/>
                <a:gd name="T14" fmla="*/ 177 w 429"/>
                <a:gd name="T15" fmla="*/ 38 h 741"/>
                <a:gd name="T16" fmla="*/ 129 w 429"/>
                <a:gd name="T17" fmla="*/ 57 h 741"/>
                <a:gd name="T18" fmla="*/ 87 w 429"/>
                <a:gd name="T19" fmla="*/ 88 h 741"/>
                <a:gd name="T20" fmla="*/ 60 w 429"/>
                <a:gd name="T21" fmla="*/ 131 h 741"/>
                <a:gd name="T22" fmla="*/ 49 w 429"/>
                <a:gd name="T23" fmla="*/ 186 h 741"/>
                <a:gd name="T24" fmla="*/ 58 w 429"/>
                <a:gd name="T25" fmla="*/ 238 h 741"/>
                <a:gd name="T26" fmla="*/ 82 w 429"/>
                <a:gd name="T27" fmla="*/ 278 h 741"/>
                <a:gd name="T28" fmla="*/ 118 w 429"/>
                <a:gd name="T29" fmla="*/ 307 h 741"/>
                <a:gd name="T30" fmla="*/ 163 w 429"/>
                <a:gd name="T31" fmla="*/ 330 h 741"/>
                <a:gd name="T32" fmla="*/ 213 w 429"/>
                <a:gd name="T33" fmla="*/ 349 h 741"/>
                <a:gd name="T34" fmla="*/ 264 w 429"/>
                <a:gd name="T35" fmla="*/ 368 h 741"/>
                <a:gd name="T36" fmla="*/ 315 w 429"/>
                <a:gd name="T37" fmla="*/ 389 h 741"/>
                <a:gd name="T38" fmla="*/ 359 w 429"/>
                <a:gd name="T39" fmla="*/ 413 h 741"/>
                <a:gd name="T40" fmla="*/ 396 w 429"/>
                <a:gd name="T41" fmla="*/ 446 h 741"/>
                <a:gd name="T42" fmla="*/ 420 w 429"/>
                <a:gd name="T43" fmla="*/ 491 h 741"/>
                <a:gd name="T44" fmla="*/ 429 w 429"/>
                <a:gd name="T45" fmla="*/ 549 h 741"/>
                <a:gd name="T46" fmla="*/ 418 w 429"/>
                <a:gd name="T47" fmla="*/ 612 h 741"/>
                <a:gd name="T48" fmla="*/ 391 w 429"/>
                <a:gd name="T49" fmla="*/ 662 h 741"/>
                <a:gd name="T50" fmla="*/ 351 w 429"/>
                <a:gd name="T51" fmla="*/ 701 h 741"/>
                <a:gd name="T52" fmla="*/ 299 w 429"/>
                <a:gd name="T53" fmla="*/ 727 h 741"/>
                <a:gd name="T54" fmla="*/ 241 w 429"/>
                <a:gd name="T55" fmla="*/ 740 h 741"/>
                <a:gd name="T56" fmla="*/ 169 w 429"/>
                <a:gd name="T57" fmla="*/ 739 h 741"/>
                <a:gd name="T58" fmla="*/ 91 w 429"/>
                <a:gd name="T59" fmla="*/ 719 h 741"/>
                <a:gd name="T60" fmla="*/ 27 w 429"/>
                <a:gd name="T61" fmla="*/ 678 h 741"/>
                <a:gd name="T62" fmla="*/ 25 w 429"/>
                <a:gd name="T63" fmla="*/ 626 h 741"/>
                <a:gd name="T64" fmla="*/ 80 w 429"/>
                <a:gd name="T65" fmla="*/ 670 h 741"/>
                <a:gd name="T66" fmla="*/ 142 w 429"/>
                <a:gd name="T67" fmla="*/ 698 h 741"/>
                <a:gd name="T68" fmla="*/ 211 w 429"/>
                <a:gd name="T69" fmla="*/ 707 h 741"/>
                <a:gd name="T70" fmla="*/ 266 w 429"/>
                <a:gd name="T71" fmla="*/ 701 h 741"/>
                <a:gd name="T72" fmla="*/ 314 w 429"/>
                <a:gd name="T73" fmla="*/ 681 h 741"/>
                <a:gd name="T74" fmla="*/ 354 w 429"/>
                <a:gd name="T75" fmla="*/ 650 h 741"/>
                <a:gd name="T76" fmla="*/ 381 w 429"/>
                <a:gd name="T77" fmla="*/ 606 h 741"/>
                <a:gd name="T78" fmla="*/ 391 w 429"/>
                <a:gd name="T79" fmla="*/ 551 h 741"/>
                <a:gd name="T80" fmla="*/ 382 w 429"/>
                <a:gd name="T81" fmla="*/ 499 h 741"/>
                <a:gd name="T82" fmla="*/ 358 w 429"/>
                <a:gd name="T83" fmla="*/ 460 h 741"/>
                <a:gd name="T84" fmla="*/ 322 w 429"/>
                <a:gd name="T85" fmla="*/ 430 h 741"/>
                <a:gd name="T86" fmla="*/ 277 w 429"/>
                <a:gd name="T87" fmla="*/ 408 h 741"/>
                <a:gd name="T88" fmla="*/ 227 w 429"/>
                <a:gd name="T89" fmla="*/ 389 h 741"/>
                <a:gd name="T90" fmla="*/ 176 w 429"/>
                <a:gd name="T91" fmla="*/ 371 h 741"/>
                <a:gd name="T92" fmla="*/ 126 w 429"/>
                <a:gd name="T93" fmla="*/ 349 h 741"/>
                <a:gd name="T94" fmla="*/ 81 w 429"/>
                <a:gd name="T95" fmla="*/ 324 h 741"/>
                <a:gd name="T96" fmla="*/ 45 w 429"/>
                <a:gd name="T97" fmla="*/ 291 h 741"/>
                <a:gd name="T98" fmla="*/ 21 w 429"/>
                <a:gd name="T99" fmla="*/ 245 h 741"/>
                <a:gd name="T100" fmla="*/ 13 w 429"/>
                <a:gd name="T101" fmla="*/ 187 h 741"/>
                <a:gd name="T102" fmla="*/ 22 w 429"/>
                <a:gd name="T103" fmla="*/ 125 h 741"/>
                <a:gd name="T104" fmla="*/ 50 w 429"/>
                <a:gd name="T105" fmla="*/ 76 h 741"/>
                <a:gd name="T106" fmla="*/ 90 w 429"/>
                <a:gd name="T107" fmla="*/ 39 h 741"/>
                <a:gd name="T108" fmla="*/ 142 w 429"/>
                <a:gd name="T109" fmla="*/ 14 h 741"/>
                <a:gd name="T110" fmla="*/ 200 w 429"/>
                <a:gd name="T111" fmla="*/ 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9" h="741">
                  <a:moveTo>
                    <a:pt x="231" y="0"/>
                  </a:moveTo>
                  <a:lnTo>
                    <a:pt x="269" y="2"/>
                  </a:lnTo>
                  <a:lnTo>
                    <a:pt x="305" y="10"/>
                  </a:lnTo>
                  <a:lnTo>
                    <a:pt x="338" y="21"/>
                  </a:lnTo>
                  <a:lnTo>
                    <a:pt x="367" y="37"/>
                  </a:lnTo>
                  <a:lnTo>
                    <a:pt x="394" y="57"/>
                  </a:lnTo>
                  <a:lnTo>
                    <a:pt x="415" y="80"/>
                  </a:lnTo>
                  <a:lnTo>
                    <a:pt x="387" y="105"/>
                  </a:lnTo>
                  <a:lnTo>
                    <a:pt x="368" y="83"/>
                  </a:lnTo>
                  <a:lnTo>
                    <a:pt x="347" y="66"/>
                  </a:lnTo>
                  <a:lnTo>
                    <a:pt x="321" y="52"/>
                  </a:lnTo>
                  <a:lnTo>
                    <a:pt x="293" y="42"/>
                  </a:lnTo>
                  <a:lnTo>
                    <a:pt x="262" y="35"/>
                  </a:lnTo>
                  <a:lnTo>
                    <a:pt x="230" y="33"/>
                  </a:lnTo>
                  <a:lnTo>
                    <a:pt x="203" y="34"/>
                  </a:lnTo>
                  <a:lnTo>
                    <a:pt x="177" y="38"/>
                  </a:lnTo>
                  <a:lnTo>
                    <a:pt x="152" y="46"/>
                  </a:lnTo>
                  <a:lnTo>
                    <a:pt x="129" y="57"/>
                  </a:lnTo>
                  <a:lnTo>
                    <a:pt x="106" y="71"/>
                  </a:lnTo>
                  <a:lnTo>
                    <a:pt x="87" y="88"/>
                  </a:lnTo>
                  <a:lnTo>
                    <a:pt x="71" y="107"/>
                  </a:lnTo>
                  <a:lnTo>
                    <a:pt x="60" y="131"/>
                  </a:lnTo>
                  <a:lnTo>
                    <a:pt x="52" y="156"/>
                  </a:lnTo>
                  <a:lnTo>
                    <a:pt x="49" y="186"/>
                  </a:lnTo>
                  <a:lnTo>
                    <a:pt x="51" y="214"/>
                  </a:lnTo>
                  <a:lnTo>
                    <a:pt x="58" y="238"/>
                  </a:lnTo>
                  <a:lnTo>
                    <a:pt x="68" y="259"/>
                  </a:lnTo>
                  <a:lnTo>
                    <a:pt x="82" y="278"/>
                  </a:lnTo>
                  <a:lnTo>
                    <a:pt x="99" y="294"/>
                  </a:lnTo>
                  <a:lnTo>
                    <a:pt x="118" y="307"/>
                  </a:lnTo>
                  <a:lnTo>
                    <a:pt x="140" y="320"/>
                  </a:lnTo>
                  <a:lnTo>
                    <a:pt x="163" y="330"/>
                  </a:lnTo>
                  <a:lnTo>
                    <a:pt x="188" y="340"/>
                  </a:lnTo>
                  <a:lnTo>
                    <a:pt x="213" y="349"/>
                  </a:lnTo>
                  <a:lnTo>
                    <a:pt x="239" y="358"/>
                  </a:lnTo>
                  <a:lnTo>
                    <a:pt x="264" y="368"/>
                  </a:lnTo>
                  <a:lnTo>
                    <a:pt x="290" y="377"/>
                  </a:lnTo>
                  <a:lnTo>
                    <a:pt x="315" y="389"/>
                  </a:lnTo>
                  <a:lnTo>
                    <a:pt x="338" y="400"/>
                  </a:lnTo>
                  <a:lnTo>
                    <a:pt x="359" y="413"/>
                  </a:lnTo>
                  <a:lnTo>
                    <a:pt x="379" y="429"/>
                  </a:lnTo>
                  <a:lnTo>
                    <a:pt x="396" y="446"/>
                  </a:lnTo>
                  <a:lnTo>
                    <a:pt x="409" y="467"/>
                  </a:lnTo>
                  <a:lnTo>
                    <a:pt x="420" y="491"/>
                  </a:lnTo>
                  <a:lnTo>
                    <a:pt x="426" y="518"/>
                  </a:lnTo>
                  <a:lnTo>
                    <a:pt x="429" y="549"/>
                  </a:lnTo>
                  <a:lnTo>
                    <a:pt x="426" y="581"/>
                  </a:lnTo>
                  <a:lnTo>
                    <a:pt x="418" y="612"/>
                  </a:lnTo>
                  <a:lnTo>
                    <a:pt x="407" y="639"/>
                  </a:lnTo>
                  <a:lnTo>
                    <a:pt x="391" y="662"/>
                  </a:lnTo>
                  <a:lnTo>
                    <a:pt x="373" y="684"/>
                  </a:lnTo>
                  <a:lnTo>
                    <a:pt x="351" y="701"/>
                  </a:lnTo>
                  <a:lnTo>
                    <a:pt x="326" y="715"/>
                  </a:lnTo>
                  <a:lnTo>
                    <a:pt x="299" y="727"/>
                  </a:lnTo>
                  <a:lnTo>
                    <a:pt x="271" y="734"/>
                  </a:lnTo>
                  <a:lnTo>
                    <a:pt x="241" y="740"/>
                  </a:lnTo>
                  <a:lnTo>
                    <a:pt x="211" y="741"/>
                  </a:lnTo>
                  <a:lnTo>
                    <a:pt x="169" y="739"/>
                  </a:lnTo>
                  <a:lnTo>
                    <a:pt x="129" y="731"/>
                  </a:lnTo>
                  <a:lnTo>
                    <a:pt x="91" y="719"/>
                  </a:lnTo>
                  <a:lnTo>
                    <a:pt x="58" y="701"/>
                  </a:lnTo>
                  <a:lnTo>
                    <a:pt x="27" y="678"/>
                  </a:lnTo>
                  <a:lnTo>
                    <a:pt x="0" y="651"/>
                  </a:lnTo>
                  <a:lnTo>
                    <a:pt x="25" y="626"/>
                  </a:lnTo>
                  <a:lnTo>
                    <a:pt x="51" y="650"/>
                  </a:lnTo>
                  <a:lnTo>
                    <a:pt x="80" y="670"/>
                  </a:lnTo>
                  <a:lnTo>
                    <a:pt x="109" y="687"/>
                  </a:lnTo>
                  <a:lnTo>
                    <a:pt x="142" y="698"/>
                  </a:lnTo>
                  <a:lnTo>
                    <a:pt x="176" y="705"/>
                  </a:lnTo>
                  <a:lnTo>
                    <a:pt x="211" y="707"/>
                  </a:lnTo>
                  <a:lnTo>
                    <a:pt x="239" y="706"/>
                  </a:lnTo>
                  <a:lnTo>
                    <a:pt x="266" y="701"/>
                  </a:lnTo>
                  <a:lnTo>
                    <a:pt x="290" y="693"/>
                  </a:lnTo>
                  <a:lnTo>
                    <a:pt x="314" y="681"/>
                  </a:lnTo>
                  <a:lnTo>
                    <a:pt x="335" y="667"/>
                  </a:lnTo>
                  <a:lnTo>
                    <a:pt x="354" y="650"/>
                  </a:lnTo>
                  <a:lnTo>
                    <a:pt x="370" y="630"/>
                  </a:lnTo>
                  <a:lnTo>
                    <a:pt x="381" y="606"/>
                  </a:lnTo>
                  <a:lnTo>
                    <a:pt x="388" y="580"/>
                  </a:lnTo>
                  <a:lnTo>
                    <a:pt x="391" y="551"/>
                  </a:lnTo>
                  <a:lnTo>
                    <a:pt x="389" y="523"/>
                  </a:lnTo>
                  <a:lnTo>
                    <a:pt x="382" y="499"/>
                  </a:lnTo>
                  <a:lnTo>
                    <a:pt x="372" y="478"/>
                  </a:lnTo>
                  <a:lnTo>
                    <a:pt x="358" y="460"/>
                  </a:lnTo>
                  <a:lnTo>
                    <a:pt x="341" y="444"/>
                  </a:lnTo>
                  <a:lnTo>
                    <a:pt x="322" y="430"/>
                  </a:lnTo>
                  <a:lnTo>
                    <a:pt x="300" y="419"/>
                  </a:lnTo>
                  <a:lnTo>
                    <a:pt x="277" y="408"/>
                  </a:lnTo>
                  <a:lnTo>
                    <a:pt x="253" y="398"/>
                  </a:lnTo>
                  <a:lnTo>
                    <a:pt x="227" y="389"/>
                  </a:lnTo>
                  <a:lnTo>
                    <a:pt x="202" y="380"/>
                  </a:lnTo>
                  <a:lnTo>
                    <a:pt x="176" y="371"/>
                  </a:lnTo>
                  <a:lnTo>
                    <a:pt x="151" y="360"/>
                  </a:lnTo>
                  <a:lnTo>
                    <a:pt x="126" y="349"/>
                  </a:lnTo>
                  <a:lnTo>
                    <a:pt x="103" y="338"/>
                  </a:lnTo>
                  <a:lnTo>
                    <a:pt x="81" y="324"/>
                  </a:lnTo>
                  <a:lnTo>
                    <a:pt x="62" y="309"/>
                  </a:lnTo>
                  <a:lnTo>
                    <a:pt x="45" y="291"/>
                  </a:lnTo>
                  <a:lnTo>
                    <a:pt x="32" y="269"/>
                  </a:lnTo>
                  <a:lnTo>
                    <a:pt x="21" y="245"/>
                  </a:lnTo>
                  <a:lnTo>
                    <a:pt x="15" y="218"/>
                  </a:lnTo>
                  <a:lnTo>
                    <a:pt x="13" y="187"/>
                  </a:lnTo>
                  <a:lnTo>
                    <a:pt x="15" y="154"/>
                  </a:lnTo>
                  <a:lnTo>
                    <a:pt x="22" y="125"/>
                  </a:lnTo>
                  <a:lnTo>
                    <a:pt x="34" y="99"/>
                  </a:lnTo>
                  <a:lnTo>
                    <a:pt x="50" y="76"/>
                  </a:lnTo>
                  <a:lnTo>
                    <a:pt x="69" y="56"/>
                  </a:lnTo>
                  <a:lnTo>
                    <a:pt x="90" y="39"/>
                  </a:lnTo>
                  <a:lnTo>
                    <a:pt x="115" y="25"/>
                  </a:lnTo>
                  <a:lnTo>
                    <a:pt x="142" y="14"/>
                  </a:lnTo>
                  <a:lnTo>
                    <a:pt x="170" y="7"/>
                  </a:lnTo>
                  <a:lnTo>
                    <a:pt x="200" y="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690398" y="536905"/>
              <a:ext cx="20793" cy="20298"/>
            </a:xfrm>
            <a:custGeom>
              <a:avLst/>
              <a:gdLst>
                <a:gd name="T0" fmla="*/ 33 w 84"/>
                <a:gd name="T1" fmla="*/ 41 h 84"/>
                <a:gd name="T2" fmla="*/ 44 w 84"/>
                <a:gd name="T3" fmla="*/ 41 h 84"/>
                <a:gd name="T4" fmla="*/ 50 w 84"/>
                <a:gd name="T5" fmla="*/ 39 h 84"/>
                <a:gd name="T6" fmla="*/ 53 w 84"/>
                <a:gd name="T7" fmla="*/ 35 h 84"/>
                <a:gd name="T8" fmla="*/ 53 w 84"/>
                <a:gd name="T9" fmla="*/ 29 h 84"/>
                <a:gd name="T10" fmla="*/ 51 w 84"/>
                <a:gd name="T11" fmla="*/ 25 h 84"/>
                <a:gd name="T12" fmla="*/ 45 w 84"/>
                <a:gd name="T13" fmla="*/ 23 h 84"/>
                <a:gd name="T14" fmla="*/ 33 w 84"/>
                <a:gd name="T15" fmla="*/ 23 h 84"/>
                <a:gd name="T16" fmla="*/ 43 w 84"/>
                <a:gd name="T17" fmla="*/ 19 h 84"/>
                <a:gd name="T18" fmla="*/ 52 w 84"/>
                <a:gd name="T19" fmla="*/ 20 h 84"/>
                <a:gd name="T20" fmla="*/ 57 w 84"/>
                <a:gd name="T21" fmla="*/ 24 h 84"/>
                <a:gd name="T22" fmla="*/ 59 w 84"/>
                <a:gd name="T23" fmla="*/ 32 h 84"/>
                <a:gd name="T24" fmla="*/ 56 w 84"/>
                <a:gd name="T25" fmla="*/ 40 h 84"/>
                <a:gd name="T26" fmla="*/ 51 w 84"/>
                <a:gd name="T27" fmla="*/ 44 h 84"/>
                <a:gd name="T28" fmla="*/ 61 w 84"/>
                <a:gd name="T29" fmla="*/ 66 h 84"/>
                <a:gd name="T30" fmla="*/ 42 w 84"/>
                <a:gd name="T31" fmla="*/ 46 h 84"/>
                <a:gd name="T32" fmla="*/ 33 w 84"/>
                <a:gd name="T33" fmla="*/ 66 h 84"/>
                <a:gd name="T34" fmla="*/ 27 w 84"/>
                <a:gd name="T35" fmla="*/ 19 h 84"/>
                <a:gd name="T36" fmla="*/ 27 w 84"/>
                <a:gd name="T37" fmla="*/ 8 h 84"/>
                <a:gd name="T38" fmla="*/ 8 w 84"/>
                <a:gd name="T39" fmla="*/ 28 h 84"/>
                <a:gd name="T40" fmla="*/ 8 w 84"/>
                <a:gd name="T41" fmla="*/ 57 h 84"/>
                <a:gd name="T42" fmla="*/ 27 w 84"/>
                <a:gd name="T43" fmla="*/ 77 h 84"/>
                <a:gd name="T44" fmla="*/ 56 w 84"/>
                <a:gd name="T45" fmla="*/ 77 h 84"/>
                <a:gd name="T46" fmla="*/ 77 w 84"/>
                <a:gd name="T47" fmla="*/ 57 h 84"/>
                <a:gd name="T48" fmla="*/ 77 w 84"/>
                <a:gd name="T49" fmla="*/ 28 h 84"/>
                <a:gd name="T50" fmla="*/ 56 w 84"/>
                <a:gd name="T51" fmla="*/ 8 h 84"/>
                <a:gd name="T52" fmla="*/ 42 w 84"/>
                <a:gd name="T53" fmla="*/ 0 h 84"/>
                <a:gd name="T54" fmla="*/ 72 w 84"/>
                <a:gd name="T55" fmla="*/ 13 h 84"/>
                <a:gd name="T56" fmla="*/ 84 w 84"/>
                <a:gd name="T57" fmla="*/ 42 h 84"/>
                <a:gd name="T58" fmla="*/ 72 w 84"/>
                <a:gd name="T59" fmla="*/ 73 h 84"/>
                <a:gd name="T60" fmla="*/ 42 w 84"/>
                <a:gd name="T61" fmla="*/ 84 h 84"/>
                <a:gd name="T62" fmla="*/ 17 w 84"/>
                <a:gd name="T63" fmla="*/ 76 h 84"/>
                <a:gd name="T64" fmla="*/ 2 w 84"/>
                <a:gd name="T65" fmla="*/ 56 h 84"/>
                <a:gd name="T66" fmla="*/ 3 w 84"/>
                <a:gd name="T67" fmla="*/ 26 h 84"/>
                <a:gd name="T68" fmla="*/ 26 w 84"/>
                <a:gd name="T6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84">
                  <a:moveTo>
                    <a:pt x="33" y="23"/>
                  </a:moveTo>
                  <a:lnTo>
                    <a:pt x="33" y="41"/>
                  </a:lnTo>
                  <a:lnTo>
                    <a:pt x="41" y="41"/>
                  </a:lnTo>
                  <a:lnTo>
                    <a:pt x="44" y="41"/>
                  </a:lnTo>
                  <a:lnTo>
                    <a:pt x="47" y="40"/>
                  </a:lnTo>
                  <a:lnTo>
                    <a:pt x="50" y="39"/>
                  </a:lnTo>
                  <a:lnTo>
                    <a:pt x="52" y="38"/>
                  </a:lnTo>
                  <a:lnTo>
                    <a:pt x="53" y="35"/>
                  </a:lnTo>
                  <a:lnTo>
                    <a:pt x="54" y="32"/>
                  </a:lnTo>
                  <a:lnTo>
                    <a:pt x="53" y="29"/>
                  </a:lnTo>
                  <a:lnTo>
                    <a:pt x="52" y="26"/>
                  </a:lnTo>
                  <a:lnTo>
                    <a:pt x="51" y="25"/>
                  </a:lnTo>
                  <a:lnTo>
                    <a:pt x="48" y="24"/>
                  </a:lnTo>
                  <a:lnTo>
                    <a:pt x="45" y="23"/>
                  </a:lnTo>
                  <a:lnTo>
                    <a:pt x="43" y="23"/>
                  </a:lnTo>
                  <a:lnTo>
                    <a:pt x="33" y="23"/>
                  </a:lnTo>
                  <a:close/>
                  <a:moveTo>
                    <a:pt x="27" y="19"/>
                  </a:moveTo>
                  <a:lnTo>
                    <a:pt x="43" y="19"/>
                  </a:lnTo>
                  <a:lnTo>
                    <a:pt x="47" y="20"/>
                  </a:lnTo>
                  <a:lnTo>
                    <a:pt x="52" y="20"/>
                  </a:lnTo>
                  <a:lnTo>
                    <a:pt x="54" y="22"/>
                  </a:lnTo>
                  <a:lnTo>
                    <a:pt x="57" y="24"/>
                  </a:lnTo>
                  <a:lnTo>
                    <a:pt x="59" y="28"/>
                  </a:lnTo>
                  <a:lnTo>
                    <a:pt x="59" y="32"/>
                  </a:lnTo>
                  <a:lnTo>
                    <a:pt x="59" y="37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1" y="44"/>
                  </a:lnTo>
                  <a:lnTo>
                    <a:pt x="47" y="44"/>
                  </a:lnTo>
                  <a:lnTo>
                    <a:pt x="61" y="66"/>
                  </a:lnTo>
                  <a:lnTo>
                    <a:pt x="54" y="66"/>
                  </a:lnTo>
                  <a:lnTo>
                    <a:pt x="42" y="46"/>
                  </a:lnTo>
                  <a:lnTo>
                    <a:pt x="33" y="46"/>
                  </a:lnTo>
                  <a:lnTo>
                    <a:pt x="33" y="66"/>
                  </a:lnTo>
                  <a:lnTo>
                    <a:pt x="27" y="66"/>
                  </a:lnTo>
                  <a:lnTo>
                    <a:pt x="27" y="19"/>
                  </a:lnTo>
                  <a:close/>
                  <a:moveTo>
                    <a:pt x="42" y="5"/>
                  </a:moveTo>
                  <a:lnTo>
                    <a:pt x="27" y="8"/>
                  </a:lnTo>
                  <a:lnTo>
                    <a:pt x="16" y="16"/>
                  </a:lnTo>
                  <a:lnTo>
                    <a:pt x="8" y="28"/>
                  </a:lnTo>
                  <a:lnTo>
                    <a:pt x="5" y="42"/>
                  </a:lnTo>
                  <a:lnTo>
                    <a:pt x="8" y="57"/>
                  </a:lnTo>
                  <a:lnTo>
                    <a:pt x="16" y="69"/>
                  </a:lnTo>
                  <a:lnTo>
                    <a:pt x="27" y="77"/>
                  </a:lnTo>
                  <a:lnTo>
                    <a:pt x="42" y="80"/>
                  </a:lnTo>
                  <a:lnTo>
                    <a:pt x="56" y="77"/>
                  </a:lnTo>
                  <a:lnTo>
                    <a:pt x="69" y="69"/>
                  </a:lnTo>
                  <a:lnTo>
                    <a:pt x="77" y="57"/>
                  </a:lnTo>
                  <a:lnTo>
                    <a:pt x="80" y="42"/>
                  </a:lnTo>
                  <a:lnTo>
                    <a:pt x="77" y="28"/>
                  </a:lnTo>
                  <a:lnTo>
                    <a:pt x="69" y="16"/>
                  </a:lnTo>
                  <a:lnTo>
                    <a:pt x="56" y="8"/>
                  </a:lnTo>
                  <a:lnTo>
                    <a:pt x="42" y="5"/>
                  </a:lnTo>
                  <a:close/>
                  <a:moveTo>
                    <a:pt x="42" y="0"/>
                  </a:moveTo>
                  <a:lnTo>
                    <a:pt x="59" y="4"/>
                  </a:lnTo>
                  <a:lnTo>
                    <a:pt x="72" y="13"/>
                  </a:lnTo>
                  <a:lnTo>
                    <a:pt x="81" y="26"/>
                  </a:lnTo>
                  <a:lnTo>
                    <a:pt x="84" y="42"/>
                  </a:lnTo>
                  <a:lnTo>
                    <a:pt x="81" y="59"/>
                  </a:lnTo>
                  <a:lnTo>
                    <a:pt x="72" y="73"/>
                  </a:lnTo>
                  <a:lnTo>
                    <a:pt x="59" y="82"/>
                  </a:lnTo>
                  <a:lnTo>
                    <a:pt x="42" y="84"/>
                  </a:lnTo>
                  <a:lnTo>
                    <a:pt x="29" y="83"/>
                  </a:lnTo>
                  <a:lnTo>
                    <a:pt x="17" y="76"/>
                  </a:lnTo>
                  <a:lnTo>
                    <a:pt x="8" y="67"/>
                  </a:lnTo>
                  <a:lnTo>
                    <a:pt x="2" y="56"/>
                  </a:lnTo>
                  <a:lnTo>
                    <a:pt x="0" y="42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6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61688" y="540371"/>
              <a:ext cx="143571" cy="173771"/>
            </a:xfrm>
            <a:custGeom>
              <a:avLst/>
              <a:gdLst>
                <a:gd name="T0" fmla="*/ 0 w 580"/>
                <a:gd name="T1" fmla="*/ 0 h 703"/>
                <a:gd name="T2" fmla="*/ 40 w 580"/>
                <a:gd name="T3" fmla="*/ 0 h 703"/>
                <a:gd name="T4" fmla="*/ 288 w 580"/>
                <a:gd name="T5" fmla="*/ 660 h 703"/>
                <a:gd name="T6" fmla="*/ 290 w 580"/>
                <a:gd name="T7" fmla="*/ 660 h 703"/>
                <a:gd name="T8" fmla="*/ 540 w 580"/>
                <a:gd name="T9" fmla="*/ 0 h 703"/>
                <a:gd name="T10" fmla="*/ 580 w 580"/>
                <a:gd name="T11" fmla="*/ 0 h 703"/>
                <a:gd name="T12" fmla="*/ 312 w 580"/>
                <a:gd name="T13" fmla="*/ 703 h 703"/>
                <a:gd name="T14" fmla="*/ 265 w 580"/>
                <a:gd name="T15" fmla="*/ 703 h 703"/>
                <a:gd name="T16" fmla="*/ 0 w 580"/>
                <a:gd name="T17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0" h="703">
                  <a:moveTo>
                    <a:pt x="0" y="0"/>
                  </a:moveTo>
                  <a:lnTo>
                    <a:pt x="40" y="0"/>
                  </a:lnTo>
                  <a:lnTo>
                    <a:pt x="288" y="660"/>
                  </a:lnTo>
                  <a:lnTo>
                    <a:pt x="290" y="660"/>
                  </a:lnTo>
                  <a:lnTo>
                    <a:pt x="540" y="0"/>
                  </a:lnTo>
                  <a:lnTo>
                    <a:pt x="580" y="0"/>
                  </a:lnTo>
                  <a:lnTo>
                    <a:pt x="312" y="703"/>
                  </a:lnTo>
                  <a:lnTo>
                    <a:pt x="265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920112" y="544826"/>
              <a:ext cx="14852" cy="169315"/>
            </a:xfrm>
            <a:custGeom>
              <a:avLst/>
              <a:gdLst>
                <a:gd name="T0" fmla="*/ 14 w 61"/>
                <a:gd name="T1" fmla="*/ 225 h 684"/>
                <a:gd name="T2" fmla="*/ 48 w 61"/>
                <a:gd name="T3" fmla="*/ 225 h 684"/>
                <a:gd name="T4" fmla="*/ 48 w 61"/>
                <a:gd name="T5" fmla="*/ 684 h 684"/>
                <a:gd name="T6" fmla="*/ 14 w 61"/>
                <a:gd name="T7" fmla="*/ 684 h 684"/>
                <a:gd name="T8" fmla="*/ 14 w 61"/>
                <a:gd name="T9" fmla="*/ 225 h 684"/>
                <a:gd name="T10" fmla="*/ 30 w 61"/>
                <a:gd name="T11" fmla="*/ 0 h 684"/>
                <a:gd name="T12" fmla="*/ 42 w 61"/>
                <a:gd name="T13" fmla="*/ 4 h 684"/>
                <a:gd name="T14" fmla="*/ 52 w 61"/>
                <a:gd name="T15" fmla="*/ 10 h 684"/>
                <a:gd name="T16" fmla="*/ 59 w 61"/>
                <a:gd name="T17" fmla="*/ 20 h 684"/>
                <a:gd name="T18" fmla="*/ 61 w 61"/>
                <a:gd name="T19" fmla="*/ 33 h 684"/>
                <a:gd name="T20" fmla="*/ 59 w 61"/>
                <a:gd name="T21" fmla="*/ 46 h 684"/>
                <a:gd name="T22" fmla="*/ 52 w 61"/>
                <a:gd name="T23" fmla="*/ 56 h 684"/>
                <a:gd name="T24" fmla="*/ 42 w 61"/>
                <a:gd name="T25" fmla="*/ 63 h 684"/>
                <a:gd name="T26" fmla="*/ 30 w 61"/>
                <a:gd name="T27" fmla="*/ 66 h 684"/>
                <a:gd name="T28" fmla="*/ 19 w 61"/>
                <a:gd name="T29" fmla="*/ 63 h 684"/>
                <a:gd name="T30" fmla="*/ 9 w 61"/>
                <a:gd name="T31" fmla="*/ 56 h 684"/>
                <a:gd name="T32" fmla="*/ 2 w 61"/>
                <a:gd name="T33" fmla="*/ 46 h 684"/>
                <a:gd name="T34" fmla="*/ 0 w 61"/>
                <a:gd name="T35" fmla="*/ 33 h 684"/>
                <a:gd name="T36" fmla="*/ 2 w 61"/>
                <a:gd name="T37" fmla="*/ 20 h 684"/>
                <a:gd name="T38" fmla="*/ 9 w 61"/>
                <a:gd name="T39" fmla="*/ 10 h 684"/>
                <a:gd name="T40" fmla="*/ 19 w 61"/>
                <a:gd name="T41" fmla="*/ 4 h 684"/>
                <a:gd name="T42" fmla="*/ 30 w 61"/>
                <a:gd name="T4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684">
                  <a:moveTo>
                    <a:pt x="14" y="225"/>
                  </a:moveTo>
                  <a:lnTo>
                    <a:pt x="48" y="225"/>
                  </a:lnTo>
                  <a:lnTo>
                    <a:pt x="48" y="684"/>
                  </a:lnTo>
                  <a:lnTo>
                    <a:pt x="14" y="684"/>
                  </a:lnTo>
                  <a:lnTo>
                    <a:pt x="14" y="225"/>
                  </a:lnTo>
                  <a:close/>
                  <a:moveTo>
                    <a:pt x="30" y="0"/>
                  </a:moveTo>
                  <a:lnTo>
                    <a:pt x="42" y="4"/>
                  </a:lnTo>
                  <a:lnTo>
                    <a:pt x="52" y="10"/>
                  </a:lnTo>
                  <a:lnTo>
                    <a:pt x="59" y="20"/>
                  </a:lnTo>
                  <a:lnTo>
                    <a:pt x="61" y="33"/>
                  </a:lnTo>
                  <a:lnTo>
                    <a:pt x="59" y="46"/>
                  </a:lnTo>
                  <a:lnTo>
                    <a:pt x="52" y="56"/>
                  </a:lnTo>
                  <a:lnTo>
                    <a:pt x="42" y="63"/>
                  </a:lnTo>
                  <a:lnTo>
                    <a:pt x="30" y="66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961203" y="600770"/>
              <a:ext cx="99015" cy="172780"/>
            </a:xfrm>
            <a:custGeom>
              <a:avLst/>
              <a:gdLst>
                <a:gd name="T0" fmla="*/ 0 w 400"/>
                <a:gd name="T1" fmla="*/ 0 h 699"/>
                <a:gd name="T2" fmla="*/ 39 w 400"/>
                <a:gd name="T3" fmla="*/ 0 h 699"/>
                <a:gd name="T4" fmla="*/ 204 w 400"/>
                <a:gd name="T5" fmla="*/ 429 h 699"/>
                <a:gd name="T6" fmla="*/ 360 w 400"/>
                <a:gd name="T7" fmla="*/ 0 h 699"/>
                <a:gd name="T8" fmla="*/ 400 w 400"/>
                <a:gd name="T9" fmla="*/ 0 h 699"/>
                <a:gd name="T10" fmla="*/ 171 w 400"/>
                <a:gd name="T11" fmla="*/ 601 h 699"/>
                <a:gd name="T12" fmla="*/ 160 w 400"/>
                <a:gd name="T13" fmla="*/ 626 h 699"/>
                <a:gd name="T14" fmla="*/ 148 w 400"/>
                <a:gd name="T15" fmla="*/ 647 h 699"/>
                <a:gd name="T16" fmla="*/ 133 w 400"/>
                <a:gd name="T17" fmla="*/ 665 h 699"/>
                <a:gd name="T18" fmla="*/ 118 w 400"/>
                <a:gd name="T19" fmla="*/ 680 h 699"/>
                <a:gd name="T20" fmla="*/ 97 w 400"/>
                <a:gd name="T21" fmla="*/ 690 h 699"/>
                <a:gd name="T22" fmla="*/ 76 w 400"/>
                <a:gd name="T23" fmla="*/ 697 h 699"/>
                <a:gd name="T24" fmla="*/ 50 w 400"/>
                <a:gd name="T25" fmla="*/ 699 h 699"/>
                <a:gd name="T26" fmla="*/ 34 w 400"/>
                <a:gd name="T27" fmla="*/ 698 h 699"/>
                <a:gd name="T28" fmla="*/ 19 w 400"/>
                <a:gd name="T29" fmla="*/ 697 h 699"/>
                <a:gd name="T30" fmla="*/ 4 w 400"/>
                <a:gd name="T31" fmla="*/ 693 h 699"/>
                <a:gd name="T32" fmla="*/ 10 w 400"/>
                <a:gd name="T33" fmla="*/ 661 h 699"/>
                <a:gd name="T34" fmla="*/ 29 w 400"/>
                <a:gd name="T35" fmla="*/ 665 h 699"/>
                <a:gd name="T36" fmla="*/ 50 w 400"/>
                <a:gd name="T37" fmla="*/ 667 h 699"/>
                <a:gd name="T38" fmla="*/ 71 w 400"/>
                <a:gd name="T39" fmla="*/ 665 h 699"/>
                <a:gd name="T40" fmla="*/ 88 w 400"/>
                <a:gd name="T41" fmla="*/ 658 h 699"/>
                <a:gd name="T42" fmla="*/ 104 w 400"/>
                <a:gd name="T43" fmla="*/ 647 h 699"/>
                <a:gd name="T44" fmla="*/ 116 w 400"/>
                <a:gd name="T45" fmla="*/ 634 h 699"/>
                <a:gd name="T46" fmla="*/ 126 w 400"/>
                <a:gd name="T47" fmla="*/ 618 h 699"/>
                <a:gd name="T48" fmla="*/ 135 w 400"/>
                <a:gd name="T49" fmla="*/ 600 h 699"/>
                <a:gd name="T50" fmla="*/ 143 w 400"/>
                <a:gd name="T51" fmla="*/ 581 h 699"/>
                <a:gd name="T52" fmla="*/ 185 w 400"/>
                <a:gd name="T53" fmla="*/ 468 h 699"/>
                <a:gd name="T54" fmla="*/ 0 w 400"/>
                <a:gd name="T55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0" h="699">
                  <a:moveTo>
                    <a:pt x="0" y="0"/>
                  </a:moveTo>
                  <a:lnTo>
                    <a:pt x="39" y="0"/>
                  </a:lnTo>
                  <a:lnTo>
                    <a:pt x="204" y="429"/>
                  </a:lnTo>
                  <a:lnTo>
                    <a:pt x="360" y="0"/>
                  </a:lnTo>
                  <a:lnTo>
                    <a:pt x="400" y="0"/>
                  </a:lnTo>
                  <a:lnTo>
                    <a:pt x="171" y="601"/>
                  </a:lnTo>
                  <a:lnTo>
                    <a:pt x="160" y="626"/>
                  </a:lnTo>
                  <a:lnTo>
                    <a:pt x="148" y="647"/>
                  </a:lnTo>
                  <a:lnTo>
                    <a:pt x="133" y="665"/>
                  </a:lnTo>
                  <a:lnTo>
                    <a:pt x="118" y="680"/>
                  </a:lnTo>
                  <a:lnTo>
                    <a:pt x="97" y="690"/>
                  </a:lnTo>
                  <a:lnTo>
                    <a:pt x="76" y="697"/>
                  </a:lnTo>
                  <a:lnTo>
                    <a:pt x="50" y="699"/>
                  </a:lnTo>
                  <a:lnTo>
                    <a:pt x="34" y="698"/>
                  </a:lnTo>
                  <a:lnTo>
                    <a:pt x="19" y="697"/>
                  </a:lnTo>
                  <a:lnTo>
                    <a:pt x="4" y="693"/>
                  </a:lnTo>
                  <a:lnTo>
                    <a:pt x="10" y="661"/>
                  </a:lnTo>
                  <a:lnTo>
                    <a:pt x="29" y="665"/>
                  </a:lnTo>
                  <a:lnTo>
                    <a:pt x="50" y="667"/>
                  </a:lnTo>
                  <a:lnTo>
                    <a:pt x="71" y="665"/>
                  </a:lnTo>
                  <a:lnTo>
                    <a:pt x="88" y="658"/>
                  </a:lnTo>
                  <a:lnTo>
                    <a:pt x="104" y="647"/>
                  </a:lnTo>
                  <a:lnTo>
                    <a:pt x="116" y="634"/>
                  </a:lnTo>
                  <a:lnTo>
                    <a:pt x="126" y="618"/>
                  </a:lnTo>
                  <a:lnTo>
                    <a:pt x="135" y="600"/>
                  </a:lnTo>
                  <a:lnTo>
                    <a:pt x="143" y="581"/>
                  </a:lnTo>
                  <a:lnTo>
                    <a:pt x="185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1073584" y="596809"/>
              <a:ext cx="91589" cy="120798"/>
            </a:xfrm>
            <a:custGeom>
              <a:avLst/>
              <a:gdLst>
                <a:gd name="T0" fmla="*/ 248 w 370"/>
                <a:gd name="T1" fmla="*/ 230 h 487"/>
                <a:gd name="T2" fmla="*/ 197 w 370"/>
                <a:gd name="T3" fmla="*/ 232 h 487"/>
                <a:gd name="T4" fmla="*/ 149 w 370"/>
                <a:gd name="T5" fmla="*/ 240 h 487"/>
                <a:gd name="T6" fmla="*/ 105 w 370"/>
                <a:gd name="T7" fmla="*/ 254 h 487"/>
                <a:gd name="T8" fmla="*/ 69 w 370"/>
                <a:gd name="T9" fmla="*/ 276 h 487"/>
                <a:gd name="T10" fmla="*/ 44 w 370"/>
                <a:gd name="T11" fmla="*/ 309 h 487"/>
                <a:gd name="T12" fmla="*/ 35 w 370"/>
                <a:gd name="T13" fmla="*/ 351 h 487"/>
                <a:gd name="T14" fmla="*/ 45 w 370"/>
                <a:gd name="T15" fmla="*/ 396 h 487"/>
                <a:gd name="T16" fmla="*/ 69 w 370"/>
                <a:gd name="T17" fmla="*/ 428 h 487"/>
                <a:gd name="T18" fmla="*/ 104 w 370"/>
                <a:gd name="T19" fmla="*/ 447 h 487"/>
                <a:gd name="T20" fmla="*/ 142 w 370"/>
                <a:gd name="T21" fmla="*/ 456 h 487"/>
                <a:gd name="T22" fmla="*/ 191 w 370"/>
                <a:gd name="T23" fmla="*/ 454 h 487"/>
                <a:gd name="T24" fmla="*/ 243 w 370"/>
                <a:gd name="T25" fmla="*/ 436 h 487"/>
                <a:gd name="T26" fmla="*/ 281 w 370"/>
                <a:gd name="T27" fmla="*/ 404 h 487"/>
                <a:gd name="T28" fmla="*/ 307 w 370"/>
                <a:gd name="T29" fmla="*/ 360 h 487"/>
                <a:gd name="T30" fmla="*/ 323 w 370"/>
                <a:gd name="T31" fmla="*/ 310 h 487"/>
                <a:gd name="T32" fmla="*/ 327 w 370"/>
                <a:gd name="T33" fmla="*/ 256 h 487"/>
                <a:gd name="T34" fmla="*/ 271 w 370"/>
                <a:gd name="T35" fmla="*/ 229 h 487"/>
                <a:gd name="T36" fmla="*/ 219 w 370"/>
                <a:gd name="T37" fmla="*/ 2 h 487"/>
                <a:gd name="T38" fmla="*/ 272 w 370"/>
                <a:gd name="T39" fmla="*/ 14 h 487"/>
                <a:gd name="T40" fmla="*/ 314 w 370"/>
                <a:gd name="T41" fmla="*/ 42 h 487"/>
                <a:gd name="T42" fmla="*/ 344 w 370"/>
                <a:gd name="T43" fmla="*/ 82 h 487"/>
                <a:gd name="T44" fmla="*/ 360 w 370"/>
                <a:gd name="T45" fmla="*/ 136 h 487"/>
                <a:gd name="T46" fmla="*/ 362 w 370"/>
                <a:gd name="T47" fmla="*/ 371 h 487"/>
                <a:gd name="T48" fmla="*/ 364 w 370"/>
                <a:gd name="T49" fmla="*/ 426 h 487"/>
                <a:gd name="T50" fmla="*/ 370 w 370"/>
                <a:gd name="T51" fmla="*/ 473 h 487"/>
                <a:gd name="T52" fmla="*/ 334 w 370"/>
                <a:gd name="T53" fmla="*/ 456 h 487"/>
                <a:gd name="T54" fmla="*/ 331 w 370"/>
                <a:gd name="T55" fmla="*/ 413 h 487"/>
                <a:gd name="T56" fmla="*/ 330 w 370"/>
                <a:gd name="T57" fmla="*/ 375 h 487"/>
                <a:gd name="T58" fmla="*/ 313 w 370"/>
                <a:gd name="T59" fmla="*/ 402 h 487"/>
                <a:gd name="T60" fmla="*/ 278 w 370"/>
                <a:gd name="T61" fmla="*/ 444 h 487"/>
                <a:gd name="T62" fmla="*/ 233 w 370"/>
                <a:gd name="T63" fmla="*/ 472 h 487"/>
                <a:gd name="T64" fmla="*/ 181 w 370"/>
                <a:gd name="T65" fmla="*/ 484 h 487"/>
                <a:gd name="T66" fmla="*/ 133 w 370"/>
                <a:gd name="T67" fmla="*/ 485 h 487"/>
                <a:gd name="T68" fmla="*/ 89 w 370"/>
                <a:gd name="T69" fmla="*/ 475 h 487"/>
                <a:gd name="T70" fmla="*/ 50 w 370"/>
                <a:gd name="T71" fmla="*/ 455 h 487"/>
                <a:gd name="T72" fmla="*/ 19 w 370"/>
                <a:gd name="T73" fmla="*/ 422 h 487"/>
                <a:gd name="T74" fmla="*/ 3 w 370"/>
                <a:gd name="T75" fmla="*/ 378 h 487"/>
                <a:gd name="T76" fmla="*/ 3 w 370"/>
                <a:gd name="T77" fmla="*/ 325 h 487"/>
                <a:gd name="T78" fmla="*/ 18 w 370"/>
                <a:gd name="T79" fmla="*/ 281 h 487"/>
                <a:gd name="T80" fmla="*/ 49 w 370"/>
                <a:gd name="T81" fmla="*/ 249 h 487"/>
                <a:gd name="T82" fmla="*/ 88 w 370"/>
                <a:gd name="T83" fmla="*/ 226 h 487"/>
                <a:gd name="T84" fmla="*/ 135 w 370"/>
                <a:gd name="T85" fmla="*/ 212 h 487"/>
                <a:gd name="T86" fmla="*/ 186 w 370"/>
                <a:gd name="T87" fmla="*/ 204 h 487"/>
                <a:gd name="T88" fmla="*/ 236 w 370"/>
                <a:gd name="T89" fmla="*/ 200 h 487"/>
                <a:gd name="T90" fmla="*/ 327 w 370"/>
                <a:gd name="T91" fmla="*/ 200 h 487"/>
                <a:gd name="T92" fmla="*/ 325 w 370"/>
                <a:gd name="T93" fmla="*/ 141 h 487"/>
                <a:gd name="T94" fmla="*/ 309 w 370"/>
                <a:gd name="T95" fmla="*/ 92 h 487"/>
                <a:gd name="T96" fmla="*/ 280 w 370"/>
                <a:gd name="T97" fmla="*/ 57 h 487"/>
                <a:gd name="T98" fmla="*/ 240 w 370"/>
                <a:gd name="T99" fmla="*/ 38 h 487"/>
                <a:gd name="T100" fmla="*/ 187 w 370"/>
                <a:gd name="T101" fmla="*/ 31 h 487"/>
                <a:gd name="T102" fmla="*/ 125 w 370"/>
                <a:gd name="T103" fmla="*/ 42 h 487"/>
                <a:gd name="T104" fmla="*/ 71 w 370"/>
                <a:gd name="T105" fmla="*/ 67 h 487"/>
                <a:gd name="T106" fmla="*/ 28 w 370"/>
                <a:gd name="T107" fmla="*/ 60 h 487"/>
                <a:gd name="T108" fmla="*/ 86 w 370"/>
                <a:gd name="T109" fmla="*/ 23 h 487"/>
                <a:gd name="T110" fmla="*/ 153 w 370"/>
                <a:gd name="T111" fmla="*/ 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0" h="487">
                  <a:moveTo>
                    <a:pt x="271" y="229"/>
                  </a:moveTo>
                  <a:lnTo>
                    <a:pt x="248" y="230"/>
                  </a:lnTo>
                  <a:lnTo>
                    <a:pt x="223" y="231"/>
                  </a:lnTo>
                  <a:lnTo>
                    <a:pt x="197" y="232"/>
                  </a:lnTo>
                  <a:lnTo>
                    <a:pt x="172" y="235"/>
                  </a:lnTo>
                  <a:lnTo>
                    <a:pt x="149" y="240"/>
                  </a:lnTo>
                  <a:lnTo>
                    <a:pt x="126" y="247"/>
                  </a:lnTo>
                  <a:lnTo>
                    <a:pt x="105" y="254"/>
                  </a:lnTo>
                  <a:lnTo>
                    <a:pt x="86" y="263"/>
                  </a:lnTo>
                  <a:lnTo>
                    <a:pt x="69" y="276"/>
                  </a:lnTo>
                  <a:lnTo>
                    <a:pt x="54" y="291"/>
                  </a:lnTo>
                  <a:lnTo>
                    <a:pt x="44" y="309"/>
                  </a:lnTo>
                  <a:lnTo>
                    <a:pt x="37" y="328"/>
                  </a:lnTo>
                  <a:lnTo>
                    <a:pt x="35" y="351"/>
                  </a:lnTo>
                  <a:lnTo>
                    <a:pt x="39" y="375"/>
                  </a:lnTo>
                  <a:lnTo>
                    <a:pt x="45" y="396"/>
                  </a:lnTo>
                  <a:lnTo>
                    <a:pt x="55" y="413"/>
                  </a:lnTo>
                  <a:lnTo>
                    <a:pt x="69" y="428"/>
                  </a:lnTo>
                  <a:lnTo>
                    <a:pt x="86" y="438"/>
                  </a:lnTo>
                  <a:lnTo>
                    <a:pt x="104" y="447"/>
                  </a:lnTo>
                  <a:lnTo>
                    <a:pt x="123" y="453"/>
                  </a:lnTo>
                  <a:lnTo>
                    <a:pt x="142" y="456"/>
                  </a:lnTo>
                  <a:lnTo>
                    <a:pt x="161" y="456"/>
                  </a:lnTo>
                  <a:lnTo>
                    <a:pt x="191" y="454"/>
                  </a:lnTo>
                  <a:lnTo>
                    <a:pt x="219" y="447"/>
                  </a:lnTo>
                  <a:lnTo>
                    <a:pt x="243" y="436"/>
                  </a:lnTo>
                  <a:lnTo>
                    <a:pt x="264" y="421"/>
                  </a:lnTo>
                  <a:lnTo>
                    <a:pt x="281" y="404"/>
                  </a:lnTo>
                  <a:lnTo>
                    <a:pt x="296" y="383"/>
                  </a:lnTo>
                  <a:lnTo>
                    <a:pt x="307" y="360"/>
                  </a:lnTo>
                  <a:lnTo>
                    <a:pt x="316" y="336"/>
                  </a:lnTo>
                  <a:lnTo>
                    <a:pt x="323" y="310"/>
                  </a:lnTo>
                  <a:lnTo>
                    <a:pt x="326" y="283"/>
                  </a:lnTo>
                  <a:lnTo>
                    <a:pt x="327" y="256"/>
                  </a:lnTo>
                  <a:lnTo>
                    <a:pt x="327" y="229"/>
                  </a:lnTo>
                  <a:lnTo>
                    <a:pt x="271" y="229"/>
                  </a:lnTo>
                  <a:close/>
                  <a:moveTo>
                    <a:pt x="189" y="0"/>
                  </a:moveTo>
                  <a:lnTo>
                    <a:pt x="219" y="2"/>
                  </a:lnTo>
                  <a:lnTo>
                    <a:pt x="246" y="7"/>
                  </a:lnTo>
                  <a:lnTo>
                    <a:pt x="272" y="14"/>
                  </a:lnTo>
                  <a:lnTo>
                    <a:pt x="295" y="27"/>
                  </a:lnTo>
                  <a:lnTo>
                    <a:pt x="314" y="42"/>
                  </a:lnTo>
                  <a:lnTo>
                    <a:pt x="331" y="60"/>
                  </a:lnTo>
                  <a:lnTo>
                    <a:pt x="344" y="82"/>
                  </a:lnTo>
                  <a:lnTo>
                    <a:pt x="353" y="107"/>
                  </a:lnTo>
                  <a:lnTo>
                    <a:pt x="360" y="136"/>
                  </a:lnTo>
                  <a:lnTo>
                    <a:pt x="362" y="169"/>
                  </a:lnTo>
                  <a:lnTo>
                    <a:pt x="362" y="371"/>
                  </a:lnTo>
                  <a:lnTo>
                    <a:pt x="362" y="398"/>
                  </a:lnTo>
                  <a:lnTo>
                    <a:pt x="364" y="426"/>
                  </a:lnTo>
                  <a:lnTo>
                    <a:pt x="367" y="452"/>
                  </a:lnTo>
                  <a:lnTo>
                    <a:pt x="370" y="473"/>
                  </a:lnTo>
                  <a:lnTo>
                    <a:pt x="336" y="473"/>
                  </a:lnTo>
                  <a:lnTo>
                    <a:pt x="334" y="456"/>
                  </a:lnTo>
                  <a:lnTo>
                    <a:pt x="332" y="436"/>
                  </a:lnTo>
                  <a:lnTo>
                    <a:pt x="331" y="413"/>
                  </a:lnTo>
                  <a:lnTo>
                    <a:pt x="330" y="393"/>
                  </a:lnTo>
                  <a:lnTo>
                    <a:pt x="330" y="375"/>
                  </a:lnTo>
                  <a:lnTo>
                    <a:pt x="326" y="375"/>
                  </a:lnTo>
                  <a:lnTo>
                    <a:pt x="313" y="402"/>
                  </a:lnTo>
                  <a:lnTo>
                    <a:pt x="297" y="425"/>
                  </a:lnTo>
                  <a:lnTo>
                    <a:pt x="278" y="444"/>
                  </a:lnTo>
                  <a:lnTo>
                    <a:pt x="257" y="460"/>
                  </a:lnTo>
                  <a:lnTo>
                    <a:pt x="233" y="472"/>
                  </a:lnTo>
                  <a:lnTo>
                    <a:pt x="208" y="480"/>
                  </a:lnTo>
                  <a:lnTo>
                    <a:pt x="181" y="484"/>
                  </a:lnTo>
                  <a:lnTo>
                    <a:pt x="154" y="487"/>
                  </a:lnTo>
                  <a:lnTo>
                    <a:pt x="133" y="485"/>
                  </a:lnTo>
                  <a:lnTo>
                    <a:pt x="110" y="482"/>
                  </a:lnTo>
                  <a:lnTo>
                    <a:pt x="89" y="475"/>
                  </a:lnTo>
                  <a:lnTo>
                    <a:pt x="69" y="466"/>
                  </a:lnTo>
                  <a:lnTo>
                    <a:pt x="50" y="455"/>
                  </a:lnTo>
                  <a:lnTo>
                    <a:pt x="33" y="440"/>
                  </a:lnTo>
                  <a:lnTo>
                    <a:pt x="19" y="422"/>
                  </a:lnTo>
                  <a:lnTo>
                    <a:pt x="9" y="402"/>
                  </a:lnTo>
                  <a:lnTo>
                    <a:pt x="3" y="378"/>
                  </a:lnTo>
                  <a:lnTo>
                    <a:pt x="0" y="352"/>
                  </a:lnTo>
                  <a:lnTo>
                    <a:pt x="3" y="325"/>
                  </a:lnTo>
                  <a:lnTo>
                    <a:pt x="8" y="302"/>
                  </a:lnTo>
                  <a:lnTo>
                    <a:pt x="18" y="281"/>
                  </a:lnTo>
                  <a:lnTo>
                    <a:pt x="32" y="265"/>
                  </a:lnTo>
                  <a:lnTo>
                    <a:pt x="49" y="249"/>
                  </a:lnTo>
                  <a:lnTo>
                    <a:pt x="67" y="236"/>
                  </a:lnTo>
                  <a:lnTo>
                    <a:pt x="88" y="226"/>
                  </a:lnTo>
                  <a:lnTo>
                    <a:pt x="110" y="218"/>
                  </a:lnTo>
                  <a:lnTo>
                    <a:pt x="135" y="212"/>
                  </a:lnTo>
                  <a:lnTo>
                    <a:pt x="160" y="207"/>
                  </a:lnTo>
                  <a:lnTo>
                    <a:pt x="186" y="204"/>
                  </a:lnTo>
                  <a:lnTo>
                    <a:pt x="212" y="202"/>
                  </a:lnTo>
                  <a:lnTo>
                    <a:pt x="236" y="200"/>
                  </a:lnTo>
                  <a:lnTo>
                    <a:pt x="262" y="200"/>
                  </a:lnTo>
                  <a:lnTo>
                    <a:pt x="327" y="200"/>
                  </a:lnTo>
                  <a:lnTo>
                    <a:pt x="327" y="170"/>
                  </a:lnTo>
                  <a:lnTo>
                    <a:pt x="325" y="141"/>
                  </a:lnTo>
                  <a:lnTo>
                    <a:pt x="319" y="115"/>
                  </a:lnTo>
                  <a:lnTo>
                    <a:pt x="309" y="92"/>
                  </a:lnTo>
                  <a:lnTo>
                    <a:pt x="297" y="73"/>
                  </a:lnTo>
                  <a:lnTo>
                    <a:pt x="280" y="57"/>
                  </a:lnTo>
                  <a:lnTo>
                    <a:pt x="261" y="46"/>
                  </a:lnTo>
                  <a:lnTo>
                    <a:pt x="240" y="38"/>
                  </a:lnTo>
                  <a:lnTo>
                    <a:pt x="215" y="33"/>
                  </a:lnTo>
                  <a:lnTo>
                    <a:pt x="187" y="31"/>
                  </a:lnTo>
                  <a:lnTo>
                    <a:pt x="155" y="34"/>
                  </a:lnTo>
                  <a:lnTo>
                    <a:pt x="125" y="42"/>
                  </a:lnTo>
                  <a:lnTo>
                    <a:pt x="97" y="53"/>
                  </a:lnTo>
                  <a:lnTo>
                    <a:pt x="71" y="67"/>
                  </a:lnTo>
                  <a:lnTo>
                    <a:pt x="49" y="85"/>
                  </a:lnTo>
                  <a:lnTo>
                    <a:pt x="28" y="60"/>
                  </a:lnTo>
                  <a:lnTo>
                    <a:pt x="55" y="39"/>
                  </a:lnTo>
                  <a:lnTo>
                    <a:pt x="86" y="23"/>
                  </a:lnTo>
                  <a:lnTo>
                    <a:pt x="118" y="11"/>
                  </a:lnTo>
                  <a:lnTo>
                    <a:pt x="153" y="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1163688" y="596809"/>
              <a:ext cx="29209" cy="14852"/>
            </a:xfrm>
            <a:custGeom>
              <a:avLst/>
              <a:gdLst>
                <a:gd name="T0" fmla="*/ 58 w 118"/>
                <a:gd name="T1" fmla="*/ 0 h 61"/>
                <a:gd name="T2" fmla="*/ 66 w 118"/>
                <a:gd name="T3" fmla="*/ 0 h 61"/>
                <a:gd name="T4" fmla="*/ 88 w 118"/>
                <a:gd name="T5" fmla="*/ 53 h 61"/>
                <a:gd name="T6" fmla="*/ 110 w 118"/>
                <a:gd name="T7" fmla="*/ 0 h 61"/>
                <a:gd name="T8" fmla="*/ 118 w 118"/>
                <a:gd name="T9" fmla="*/ 0 h 61"/>
                <a:gd name="T10" fmla="*/ 118 w 118"/>
                <a:gd name="T11" fmla="*/ 61 h 61"/>
                <a:gd name="T12" fmla="*/ 113 w 118"/>
                <a:gd name="T13" fmla="*/ 61 h 61"/>
                <a:gd name="T14" fmla="*/ 113 w 118"/>
                <a:gd name="T15" fmla="*/ 5 h 61"/>
                <a:gd name="T16" fmla="*/ 113 w 118"/>
                <a:gd name="T17" fmla="*/ 5 h 61"/>
                <a:gd name="T18" fmla="*/ 89 w 118"/>
                <a:gd name="T19" fmla="*/ 61 h 61"/>
                <a:gd name="T20" fmla="*/ 86 w 118"/>
                <a:gd name="T21" fmla="*/ 61 h 61"/>
                <a:gd name="T22" fmla="*/ 64 w 118"/>
                <a:gd name="T23" fmla="*/ 5 h 61"/>
                <a:gd name="T24" fmla="*/ 64 w 118"/>
                <a:gd name="T25" fmla="*/ 5 h 61"/>
                <a:gd name="T26" fmla="*/ 64 w 118"/>
                <a:gd name="T27" fmla="*/ 61 h 61"/>
                <a:gd name="T28" fmla="*/ 58 w 118"/>
                <a:gd name="T29" fmla="*/ 61 h 61"/>
                <a:gd name="T30" fmla="*/ 58 w 118"/>
                <a:gd name="T31" fmla="*/ 0 h 61"/>
                <a:gd name="T32" fmla="*/ 0 w 118"/>
                <a:gd name="T33" fmla="*/ 0 h 61"/>
                <a:gd name="T34" fmla="*/ 44 w 118"/>
                <a:gd name="T35" fmla="*/ 0 h 61"/>
                <a:gd name="T36" fmla="*/ 44 w 118"/>
                <a:gd name="T37" fmla="*/ 4 h 61"/>
                <a:gd name="T38" fmla="*/ 24 w 118"/>
                <a:gd name="T39" fmla="*/ 4 h 61"/>
                <a:gd name="T40" fmla="*/ 24 w 118"/>
                <a:gd name="T41" fmla="*/ 61 h 61"/>
                <a:gd name="T42" fmla="*/ 20 w 118"/>
                <a:gd name="T43" fmla="*/ 61 h 61"/>
                <a:gd name="T44" fmla="*/ 20 w 118"/>
                <a:gd name="T45" fmla="*/ 4 h 61"/>
                <a:gd name="T46" fmla="*/ 0 w 118"/>
                <a:gd name="T47" fmla="*/ 4 h 61"/>
                <a:gd name="T48" fmla="*/ 0 w 118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61">
                  <a:moveTo>
                    <a:pt x="58" y="0"/>
                  </a:moveTo>
                  <a:lnTo>
                    <a:pt x="66" y="0"/>
                  </a:lnTo>
                  <a:lnTo>
                    <a:pt x="88" y="53"/>
                  </a:lnTo>
                  <a:lnTo>
                    <a:pt x="110" y="0"/>
                  </a:lnTo>
                  <a:lnTo>
                    <a:pt x="118" y="0"/>
                  </a:lnTo>
                  <a:lnTo>
                    <a:pt x="118" y="61"/>
                  </a:lnTo>
                  <a:lnTo>
                    <a:pt x="113" y="61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89" y="61"/>
                  </a:lnTo>
                  <a:lnTo>
                    <a:pt x="86" y="61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8" y="0"/>
                  </a:lnTo>
                  <a:close/>
                  <a:moveTo>
                    <a:pt x="0" y="0"/>
                  </a:moveTo>
                  <a:lnTo>
                    <a:pt x="44" y="0"/>
                  </a:lnTo>
                  <a:lnTo>
                    <a:pt x="44" y="4"/>
                  </a:lnTo>
                  <a:lnTo>
                    <a:pt x="24" y="4"/>
                  </a:lnTo>
                  <a:lnTo>
                    <a:pt x="24" y="61"/>
                  </a:lnTo>
                  <a:lnTo>
                    <a:pt x="20" y="61"/>
                  </a:lnTo>
                  <a:lnTo>
                    <a:pt x="2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4647" y="137381"/>
            <a:ext cx="442595" cy="290113"/>
            <a:chOff x="3857626" y="1555751"/>
            <a:chExt cx="1419225" cy="930275"/>
          </a:xfrm>
          <a:solidFill>
            <a:schemeClr val="bg1"/>
          </a:solidFill>
        </p:grpSpPr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57626" y="1555751"/>
              <a:ext cx="1416050" cy="930275"/>
            </a:xfrm>
            <a:custGeom>
              <a:avLst/>
              <a:gdLst>
                <a:gd name="T0" fmla="*/ 902 w 1784"/>
                <a:gd name="T1" fmla="*/ 27 h 1172"/>
                <a:gd name="T2" fmla="*/ 1076 w 1784"/>
                <a:gd name="T3" fmla="*/ 141 h 1172"/>
                <a:gd name="T4" fmla="*/ 1087 w 1784"/>
                <a:gd name="T5" fmla="*/ 187 h 1172"/>
                <a:gd name="T6" fmla="*/ 1044 w 1784"/>
                <a:gd name="T7" fmla="*/ 218 h 1172"/>
                <a:gd name="T8" fmla="*/ 1009 w 1784"/>
                <a:gd name="T9" fmla="*/ 202 h 1172"/>
                <a:gd name="T10" fmla="*/ 889 w 1784"/>
                <a:gd name="T11" fmla="*/ 120 h 1172"/>
                <a:gd name="T12" fmla="*/ 695 w 1784"/>
                <a:gd name="T13" fmla="*/ 94 h 1172"/>
                <a:gd name="T14" fmla="*/ 520 w 1784"/>
                <a:gd name="T15" fmla="*/ 168 h 1172"/>
                <a:gd name="T16" fmla="*/ 406 w 1784"/>
                <a:gd name="T17" fmla="*/ 317 h 1172"/>
                <a:gd name="T18" fmla="*/ 378 w 1784"/>
                <a:gd name="T19" fmla="*/ 491 h 1172"/>
                <a:gd name="T20" fmla="*/ 298 w 1784"/>
                <a:gd name="T21" fmla="*/ 580 h 1172"/>
                <a:gd name="T22" fmla="*/ 163 w 1784"/>
                <a:gd name="T23" fmla="*/ 651 h 1172"/>
                <a:gd name="T24" fmla="*/ 93 w 1784"/>
                <a:gd name="T25" fmla="*/ 788 h 1172"/>
                <a:gd name="T26" fmla="*/ 118 w 1784"/>
                <a:gd name="T27" fmla="*/ 944 h 1172"/>
                <a:gd name="T28" fmla="*/ 227 w 1784"/>
                <a:gd name="T29" fmla="*/ 1052 h 1172"/>
                <a:gd name="T30" fmla="*/ 356 w 1784"/>
                <a:gd name="T31" fmla="*/ 1081 h 1172"/>
                <a:gd name="T32" fmla="*/ 1482 w 1784"/>
                <a:gd name="T33" fmla="*/ 1077 h 1172"/>
                <a:gd name="T34" fmla="*/ 1619 w 1784"/>
                <a:gd name="T35" fmla="*/ 1006 h 1172"/>
                <a:gd name="T36" fmla="*/ 1690 w 1784"/>
                <a:gd name="T37" fmla="*/ 869 h 1172"/>
                <a:gd name="T38" fmla="*/ 1670 w 1784"/>
                <a:gd name="T39" fmla="*/ 720 h 1172"/>
                <a:gd name="T40" fmla="*/ 1575 w 1784"/>
                <a:gd name="T41" fmla="*/ 614 h 1172"/>
                <a:gd name="T42" fmla="*/ 1421 w 1784"/>
                <a:gd name="T43" fmla="*/ 571 h 1172"/>
                <a:gd name="T44" fmla="*/ 1434 w 1784"/>
                <a:gd name="T45" fmla="*/ 458 h 1172"/>
                <a:gd name="T46" fmla="*/ 1393 w 1784"/>
                <a:gd name="T47" fmla="*/ 380 h 1172"/>
                <a:gd name="T48" fmla="*/ 1339 w 1784"/>
                <a:gd name="T49" fmla="*/ 345 h 1172"/>
                <a:gd name="T50" fmla="*/ 1256 w 1784"/>
                <a:gd name="T51" fmla="*/ 336 h 1172"/>
                <a:gd name="T52" fmla="*/ 1182 w 1784"/>
                <a:gd name="T53" fmla="*/ 370 h 1172"/>
                <a:gd name="T54" fmla="*/ 1154 w 1784"/>
                <a:gd name="T55" fmla="*/ 402 h 1172"/>
                <a:gd name="T56" fmla="*/ 1144 w 1784"/>
                <a:gd name="T57" fmla="*/ 420 h 1172"/>
                <a:gd name="T58" fmla="*/ 900 w 1784"/>
                <a:gd name="T59" fmla="*/ 953 h 1172"/>
                <a:gd name="T60" fmla="*/ 857 w 1784"/>
                <a:gd name="T61" fmla="*/ 957 h 1172"/>
                <a:gd name="T62" fmla="*/ 640 w 1784"/>
                <a:gd name="T63" fmla="*/ 494 h 1172"/>
                <a:gd name="T64" fmla="*/ 652 w 1784"/>
                <a:gd name="T65" fmla="*/ 442 h 1172"/>
                <a:gd name="T66" fmla="*/ 704 w 1784"/>
                <a:gd name="T67" fmla="*/ 436 h 1172"/>
                <a:gd name="T68" fmla="*/ 1057 w 1784"/>
                <a:gd name="T69" fmla="*/ 389 h 1172"/>
                <a:gd name="T70" fmla="*/ 1122 w 1784"/>
                <a:gd name="T71" fmla="*/ 303 h 1172"/>
                <a:gd name="T72" fmla="*/ 1253 w 1784"/>
                <a:gd name="T73" fmla="*/ 246 h 1172"/>
                <a:gd name="T74" fmla="*/ 1262 w 1784"/>
                <a:gd name="T75" fmla="*/ 245 h 1172"/>
                <a:gd name="T76" fmla="*/ 1282 w 1784"/>
                <a:gd name="T77" fmla="*/ 243 h 1172"/>
                <a:gd name="T78" fmla="*/ 1342 w 1784"/>
                <a:gd name="T79" fmla="*/ 250 h 1172"/>
                <a:gd name="T80" fmla="*/ 1452 w 1784"/>
                <a:gd name="T81" fmla="*/ 311 h 1172"/>
                <a:gd name="T82" fmla="*/ 1496 w 1784"/>
                <a:gd name="T83" fmla="*/ 367 h 1172"/>
                <a:gd name="T84" fmla="*/ 1527 w 1784"/>
                <a:gd name="T85" fmla="*/ 487 h 1172"/>
                <a:gd name="T86" fmla="*/ 1648 w 1784"/>
                <a:gd name="T87" fmla="*/ 554 h 1172"/>
                <a:gd name="T88" fmla="*/ 1756 w 1784"/>
                <a:gd name="T89" fmla="*/ 694 h 1172"/>
                <a:gd name="T90" fmla="*/ 1781 w 1784"/>
                <a:gd name="T91" fmla="*/ 874 h 1172"/>
                <a:gd name="T92" fmla="*/ 1712 w 1784"/>
                <a:gd name="T93" fmla="*/ 1038 h 1172"/>
                <a:gd name="T94" fmla="*/ 1574 w 1784"/>
                <a:gd name="T95" fmla="*/ 1145 h 1172"/>
                <a:gd name="T96" fmla="*/ 1424 w 1784"/>
                <a:gd name="T97" fmla="*/ 1172 h 1172"/>
                <a:gd name="T98" fmla="*/ 252 w 1784"/>
                <a:gd name="T99" fmla="*/ 1159 h 1172"/>
                <a:gd name="T100" fmla="*/ 100 w 1784"/>
                <a:gd name="T101" fmla="*/ 1072 h 1172"/>
                <a:gd name="T102" fmla="*/ 12 w 1784"/>
                <a:gd name="T103" fmla="*/ 919 h 1172"/>
                <a:gd name="T104" fmla="*/ 11 w 1784"/>
                <a:gd name="T105" fmla="*/ 739 h 1172"/>
                <a:gd name="T106" fmla="*/ 97 w 1784"/>
                <a:gd name="T107" fmla="*/ 589 h 1172"/>
                <a:gd name="T108" fmla="*/ 243 w 1784"/>
                <a:gd name="T109" fmla="*/ 499 h 1172"/>
                <a:gd name="T110" fmla="*/ 298 w 1784"/>
                <a:gd name="T111" fmla="*/ 355 h 1172"/>
                <a:gd name="T112" fmla="*/ 386 w 1784"/>
                <a:gd name="T113" fmla="*/ 173 h 1172"/>
                <a:gd name="T114" fmla="*/ 544 w 1784"/>
                <a:gd name="T115" fmla="*/ 46 h 1172"/>
                <a:gd name="T116" fmla="*/ 746 w 1784"/>
                <a:gd name="T1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84" h="1172">
                  <a:moveTo>
                    <a:pt x="746" y="0"/>
                  </a:moveTo>
                  <a:lnTo>
                    <a:pt x="800" y="2"/>
                  </a:lnTo>
                  <a:lnTo>
                    <a:pt x="852" y="13"/>
                  </a:lnTo>
                  <a:lnTo>
                    <a:pt x="902" y="27"/>
                  </a:lnTo>
                  <a:lnTo>
                    <a:pt x="951" y="49"/>
                  </a:lnTo>
                  <a:lnTo>
                    <a:pt x="997" y="74"/>
                  </a:lnTo>
                  <a:lnTo>
                    <a:pt x="1038" y="105"/>
                  </a:lnTo>
                  <a:lnTo>
                    <a:pt x="1076" y="141"/>
                  </a:lnTo>
                  <a:lnTo>
                    <a:pt x="1080" y="144"/>
                  </a:lnTo>
                  <a:lnTo>
                    <a:pt x="1087" y="158"/>
                  </a:lnTo>
                  <a:lnTo>
                    <a:pt x="1089" y="173"/>
                  </a:lnTo>
                  <a:lnTo>
                    <a:pt x="1087" y="187"/>
                  </a:lnTo>
                  <a:lnTo>
                    <a:pt x="1081" y="200"/>
                  </a:lnTo>
                  <a:lnTo>
                    <a:pt x="1071" y="209"/>
                  </a:lnTo>
                  <a:lnTo>
                    <a:pt x="1058" y="215"/>
                  </a:lnTo>
                  <a:lnTo>
                    <a:pt x="1044" y="218"/>
                  </a:lnTo>
                  <a:lnTo>
                    <a:pt x="1033" y="216"/>
                  </a:lnTo>
                  <a:lnTo>
                    <a:pt x="1021" y="212"/>
                  </a:lnTo>
                  <a:lnTo>
                    <a:pt x="1012" y="204"/>
                  </a:lnTo>
                  <a:lnTo>
                    <a:pt x="1009" y="202"/>
                  </a:lnTo>
                  <a:lnTo>
                    <a:pt x="1007" y="200"/>
                  </a:lnTo>
                  <a:lnTo>
                    <a:pt x="971" y="168"/>
                  </a:lnTo>
                  <a:lnTo>
                    <a:pt x="931" y="141"/>
                  </a:lnTo>
                  <a:lnTo>
                    <a:pt x="889" y="120"/>
                  </a:lnTo>
                  <a:lnTo>
                    <a:pt x="843" y="104"/>
                  </a:lnTo>
                  <a:lnTo>
                    <a:pt x="796" y="94"/>
                  </a:lnTo>
                  <a:lnTo>
                    <a:pt x="746" y="90"/>
                  </a:lnTo>
                  <a:lnTo>
                    <a:pt x="695" y="94"/>
                  </a:lnTo>
                  <a:lnTo>
                    <a:pt x="647" y="104"/>
                  </a:lnTo>
                  <a:lnTo>
                    <a:pt x="602" y="120"/>
                  </a:lnTo>
                  <a:lnTo>
                    <a:pt x="560" y="141"/>
                  </a:lnTo>
                  <a:lnTo>
                    <a:pt x="520" y="168"/>
                  </a:lnTo>
                  <a:lnTo>
                    <a:pt x="484" y="200"/>
                  </a:lnTo>
                  <a:lnTo>
                    <a:pt x="453" y="234"/>
                  </a:lnTo>
                  <a:lnTo>
                    <a:pt x="427" y="274"/>
                  </a:lnTo>
                  <a:lnTo>
                    <a:pt x="406" y="317"/>
                  </a:lnTo>
                  <a:lnTo>
                    <a:pt x="390" y="363"/>
                  </a:lnTo>
                  <a:lnTo>
                    <a:pt x="380" y="410"/>
                  </a:lnTo>
                  <a:lnTo>
                    <a:pt x="376" y="461"/>
                  </a:lnTo>
                  <a:lnTo>
                    <a:pt x="378" y="491"/>
                  </a:lnTo>
                  <a:lnTo>
                    <a:pt x="381" y="523"/>
                  </a:lnTo>
                  <a:lnTo>
                    <a:pt x="390" y="575"/>
                  </a:lnTo>
                  <a:lnTo>
                    <a:pt x="337" y="576"/>
                  </a:lnTo>
                  <a:lnTo>
                    <a:pt x="298" y="580"/>
                  </a:lnTo>
                  <a:lnTo>
                    <a:pt x="260" y="590"/>
                  </a:lnTo>
                  <a:lnTo>
                    <a:pt x="224" y="605"/>
                  </a:lnTo>
                  <a:lnTo>
                    <a:pt x="192" y="627"/>
                  </a:lnTo>
                  <a:lnTo>
                    <a:pt x="163" y="651"/>
                  </a:lnTo>
                  <a:lnTo>
                    <a:pt x="138" y="681"/>
                  </a:lnTo>
                  <a:lnTo>
                    <a:pt x="118" y="714"/>
                  </a:lnTo>
                  <a:lnTo>
                    <a:pt x="103" y="749"/>
                  </a:lnTo>
                  <a:lnTo>
                    <a:pt x="93" y="788"/>
                  </a:lnTo>
                  <a:lnTo>
                    <a:pt x="90" y="828"/>
                  </a:lnTo>
                  <a:lnTo>
                    <a:pt x="93" y="869"/>
                  </a:lnTo>
                  <a:lnTo>
                    <a:pt x="103" y="908"/>
                  </a:lnTo>
                  <a:lnTo>
                    <a:pt x="118" y="944"/>
                  </a:lnTo>
                  <a:lnTo>
                    <a:pt x="139" y="977"/>
                  </a:lnTo>
                  <a:lnTo>
                    <a:pt x="164" y="1006"/>
                  </a:lnTo>
                  <a:lnTo>
                    <a:pt x="193" y="1032"/>
                  </a:lnTo>
                  <a:lnTo>
                    <a:pt x="227" y="1052"/>
                  </a:lnTo>
                  <a:lnTo>
                    <a:pt x="263" y="1068"/>
                  </a:lnTo>
                  <a:lnTo>
                    <a:pt x="301" y="1077"/>
                  </a:lnTo>
                  <a:lnTo>
                    <a:pt x="343" y="1081"/>
                  </a:lnTo>
                  <a:lnTo>
                    <a:pt x="356" y="1081"/>
                  </a:lnTo>
                  <a:lnTo>
                    <a:pt x="357" y="1081"/>
                  </a:lnTo>
                  <a:lnTo>
                    <a:pt x="1428" y="1081"/>
                  </a:lnTo>
                  <a:lnTo>
                    <a:pt x="1442" y="1081"/>
                  </a:lnTo>
                  <a:lnTo>
                    <a:pt x="1482" y="1077"/>
                  </a:lnTo>
                  <a:lnTo>
                    <a:pt x="1521" y="1068"/>
                  </a:lnTo>
                  <a:lnTo>
                    <a:pt x="1557" y="1052"/>
                  </a:lnTo>
                  <a:lnTo>
                    <a:pt x="1590" y="1032"/>
                  </a:lnTo>
                  <a:lnTo>
                    <a:pt x="1619" y="1006"/>
                  </a:lnTo>
                  <a:lnTo>
                    <a:pt x="1645" y="977"/>
                  </a:lnTo>
                  <a:lnTo>
                    <a:pt x="1665" y="944"/>
                  </a:lnTo>
                  <a:lnTo>
                    <a:pt x="1681" y="908"/>
                  </a:lnTo>
                  <a:lnTo>
                    <a:pt x="1690" y="869"/>
                  </a:lnTo>
                  <a:lnTo>
                    <a:pt x="1693" y="828"/>
                  </a:lnTo>
                  <a:lnTo>
                    <a:pt x="1690" y="791"/>
                  </a:lnTo>
                  <a:lnTo>
                    <a:pt x="1682" y="755"/>
                  </a:lnTo>
                  <a:lnTo>
                    <a:pt x="1670" y="720"/>
                  </a:lnTo>
                  <a:lnTo>
                    <a:pt x="1652" y="690"/>
                  </a:lnTo>
                  <a:lnTo>
                    <a:pt x="1629" y="660"/>
                  </a:lnTo>
                  <a:lnTo>
                    <a:pt x="1605" y="636"/>
                  </a:lnTo>
                  <a:lnTo>
                    <a:pt x="1575" y="614"/>
                  </a:lnTo>
                  <a:lnTo>
                    <a:pt x="1543" y="597"/>
                  </a:lnTo>
                  <a:lnTo>
                    <a:pt x="1508" y="585"/>
                  </a:lnTo>
                  <a:lnTo>
                    <a:pt x="1471" y="578"/>
                  </a:lnTo>
                  <a:lnTo>
                    <a:pt x="1421" y="571"/>
                  </a:lnTo>
                  <a:lnTo>
                    <a:pt x="1433" y="522"/>
                  </a:lnTo>
                  <a:lnTo>
                    <a:pt x="1436" y="504"/>
                  </a:lnTo>
                  <a:lnTo>
                    <a:pt x="1437" y="487"/>
                  </a:lnTo>
                  <a:lnTo>
                    <a:pt x="1434" y="458"/>
                  </a:lnTo>
                  <a:lnTo>
                    <a:pt x="1426" y="431"/>
                  </a:lnTo>
                  <a:lnTo>
                    <a:pt x="1414" y="406"/>
                  </a:lnTo>
                  <a:lnTo>
                    <a:pt x="1397" y="384"/>
                  </a:lnTo>
                  <a:lnTo>
                    <a:pt x="1393" y="380"/>
                  </a:lnTo>
                  <a:lnTo>
                    <a:pt x="1389" y="376"/>
                  </a:lnTo>
                  <a:lnTo>
                    <a:pt x="1387" y="374"/>
                  </a:lnTo>
                  <a:lnTo>
                    <a:pt x="1364" y="358"/>
                  </a:lnTo>
                  <a:lnTo>
                    <a:pt x="1339" y="345"/>
                  </a:lnTo>
                  <a:lnTo>
                    <a:pt x="1312" y="337"/>
                  </a:lnTo>
                  <a:lnTo>
                    <a:pt x="1283" y="335"/>
                  </a:lnTo>
                  <a:lnTo>
                    <a:pt x="1282" y="335"/>
                  </a:lnTo>
                  <a:lnTo>
                    <a:pt x="1256" y="336"/>
                  </a:lnTo>
                  <a:lnTo>
                    <a:pt x="1233" y="340"/>
                  </a:lnTo>
                  <a:lnTo>
                    <a:pt x="1212" y="348"/>
                  </a:lnTo>
                  <a:lnTo>
                    <a:pt x="1196" y="358"/>
                  </a:lnTo>
                  <a:lnTo>
                    <a:pt x="1182" y="370"/>
                  </a:lnTo>
                  <a:lnTo>
                    <a:pt x="1171" y="381"/>
                  </a:lnTo>
                  <a:lnTo>
                    <a:pt x="1163" y="390"/>
                  </a:lnTo>
                  <a:lnTo>
                    <a:pt x="1157" y="398"/>
                  </a:lnTo>
                  <a:lnTo>
                    <a:pt x="1154" y="402"/>
                  </a:lnTo>
                  <a:lnTo>
                    <a:pt x="1152" y="407"/>
                  </a:lnTo>
                  <a:lnTo>
                    <a:pt x="1149" y="410"/>
                  </a:lnTo>
                  <a:lnTo>
                    <a:pt x="1147" y="415"/>
                  </a:lnTo>
                  <a:lnTo>
                    <a:pt x="1144" y="420"/>
                  </a:lnTo>
                  <a:lnTo>
                    <a:pt x="1139" y="429"/>
                  </a:lnTo>
                  <a:lnTo>
                    <a:pt x="918" y="933"/>
                  </a:lnTo>
                  <a:lnTo>
                    <a:pt x="910" y="944"/>
                  </a:lnTo>
                  <a:lnTo>
                    <a:pt x="900" y="953"/>
                  </a:lnTo>
                  <a:lnTo>
                    <a:pt x="889" y="958"/>
                  </a:lnTo>
                  <a:lnTo>
                    <a:pt x="876" y="960"/>
                  </a:lnTo>
                  <a:lnTo>
                    <a:pt x="866" y="959"/>
                  </a:lnTo>
                  <a:lnTo>
                    <a:pt x="857" y="957"/>
                  </a:lnTo>
                  <a:lnTo>
                    <a:pt x="846" y="949"/>
                  </a:lnTo>
                  <a:lnTo>
                    <a:pt x="838" y="939"/>
                  </a:lnTo>
                  <a:lnTo>
                    <a:pt x="833" y="927"/>
                  </a:lnTo>
                  <a:lnTo>
                    <a:pt x="640" y="494"/>
                  </a:lnTo>
                  <a:lnTo>
                    <a:pt x="637" y="479"/>
                  </a:lnTo>
                  <a:lnTo>
                    <a:pt x="638" y="465"/>
                  </a:lnTo>
                  <a:lnTo>
                    <a:pt x="643" y="452"/>
                  </a:lnTo>
                  <a:lnTo>
                    <a:pt x="652" y="442"/>
                  </a:lnTo>
                  <a:lnTo>
                    <a:pt x="664" y="434"/>
                  </a:lnTo>
                  <a:lnTo>
                    <a:pt x="678" y="429"/>
                  </a:lnTo>
                  <a:lnTo>
                    <a:pt x="692" y="431"/>
                  </a:lnTo>
                  <a:lnTo>
                    <a:pt x="704" y="436"/>
                  </a:lnTo>
                  <a:lnTo>
                    <a:pt x="716" y="444"/>
                  </a:lnTo>
                  <a:lnTo>
                    <a:pt x="724" y="456"/>
                  </a:lnTo>
                  <a:lnTo>
                    <a:pt x="876" y="801"/>
                  </a:lnTo>
                  <a:lnTo>
                    <a:pt x="1057" y="389"/>
                  </a:lnTo>
                  <a:lnTo>
                    <a:pt x="1057" y="389"/>
                  </a:lnTo>
                  <a:lnTo>
                    <a:pt x="1075" y="357"/>
                  </a:lnTo>
                  <a:lnTo>
                    <a:pt x="1097" y="329"/>
                  </a:lnTo>
                  <a:lnTo>
                    <a:pt x="1122" y="303"/>
                  </a:lnTo>
                  <a:lnTo>
                    <a:pt x="1151" y="282"/>
                  </a:lnTo>
                  <a:lnTo>
                    <a:pt x="1182" y="265"/>
                  </a:lnTo>
                  <a:lnTo>
                    <a:pt x="1217" y="253"/>
                  </a:lnTo>
                  <a:lnTo>
                    <a:pt x="1253" y="246"/>
                  </a:lnTo>
                  <a:lnTo>
                    <a:pt x="1254" y="246"/>
                  </a:lnTo>
                  <a:lnTo>
                    <a:pt x="1256" y="246"/>
                  </a:lnTo>
                  <a:lnTo>
                    <a:pt x="1258" y="245"/>
                  </a:lnTo>
                  <a:lnTo>
                    <a:pt x="1262" y="245"/>
                  </a:lnTo>
                  <a:lnTo>
                    <a:pt x="1265" y="245"/>
                  </a:lnTo>
                  <a:lnTo>
                    <a:pt x="1267" y="245"/>
                  </a:lnTo>
                  <a:lnTo>
                    <a:pt x="1273" y="245"/>
                  </a:lnTo>
                  <a:lnTo>
                    <a:pt x="1282" y="243"/>
                  </a:lnTo>
                  <a:lnTo>
                    <a:pt x="1290" y="245"/>
                  </a:lnTo>
                  <a:lnTo>
                    <a:pt x="1294" y="245"/>
                  </a:lnTo>
                  <a:lnTo>
                    <a:pt x="1301" y="245"/>
                  </a:lnTo>
                  <a:lnTo>
                    <a:pt x="1342" y="250"/>
                  </a:lnTo>
                  <a:lnTo>
                    <a:pt x="1379" y="263"/>
                  </a:lnTo>
                  <a:lnTo>
                    <a:pt x="1414" y="281"/>
                  </a:lnTo>
                  <a:lnTo>
                    <a:pt x="1445" y="304"/>
                  </a:lnTo>
                  <a:lnTo>
                    <a:pt x="1452" y="311"/>
                  </a:lnTo>
                  <a:lnTo>
                    <a:pt x="1457" y="316"/>
                  </a:lnTo>
                  <a:lnTo>
                    <a:pt x="1479" y="340"/>
                  </a:lnTo>
                  <a:lnTo>
                    <a:pt x="1497" y="367"/>
                  </a:lnTo>
                  <a:lnTo>
                    <a:pt x="1496" y="367"/>
                  </a:lnTo>
                  <a:lnTo>
                    <a:pt x="1509" y="396"/>
                  </a:lnTo>
                  <a:lnTo>
                    <a:pt x="1519" y="425"/>
                  </a:lnTo>
                  <a:lnTo>
                    <a:pt x="1525" y="455"/>
                  </a:lnTo>
                  <a:lnTo>
                    <a:pt x="1527" y="487"/>
                  </a:lnTo>
                  <a:lnTo>
                    <a:pt x="1527" y="496"/>
                  </a:lnTo>
                  <a:lnTo>
                    <a:pt x="1571" y="511"/>
                  </a:lnTo>
                  <a:lnTo>
                    <a:pt x="1611" y="530"/>
                  </a:lnTo>
                  <a:lnTo>
                    <a:pt x="1648" y="554"/>
                  </a:lnTo>
                  <a:lnTo>
                    <a:pt x="1682" y="584"/>
                  </a:lnTo>
                  <a:lnTo>
                    <a:pt x="1711" y="618"/>
                  </a:lnTo>
                  <a:lnTo>
                    <a:pt x="1736" y="654"/>
                  </a:lnTo>
                  <a:lnTo>
                    <a:pt x="1756" y="694"/>
                  </a:lnTo>
                  <a:lnTo>
                    <a:pt x="1772" y="737"/>
                  </a:lnTo>
                  <a:lnTo>
                    <a:pt x="1781" y="782"/>
                  </a:lnTo>
                  <a:lnTo>
                    <a:pt x="1784" y="828"/>
                  </a:lnTo>
                  <a:lnTo>
                    <a:pt x="1781" y="874"/>
                  </a:lnTo>
                  <a:lnTo>
                    <a:pt x="1772" y="919"/>
                  </a:lnTo>
                  <a:lnTo>
                    <a:pt x="1757" y="962"/>
                  </a:lnTo>
                  <a:lnTo>
                    <a:pt x="1737" y="1002"/>
                  </a:lnTo>
                  <a:lnTo>
                    <a:pt x="1712" y="1038"/>
                  </a:lnTo>
                  <a:lnTo>
                    <a:pt x="1683" y="1072"/>
                  </a:lnTo>
                  <a:lnTo>
                    <a:pt x="1651" y="1100"/>
                  </a:lnTo>
                  <a:lnTo>
                    <a:pt x="1615" y="1125"/>
                  </a:lnTo>
                  <a:lnTo>
                    <a:pt x="1574" y="1145"/>
                  </a:lnTo>
                  <a:lnTo>
                    <a:pt x="1533" y="1159"/>
                  </a:lnTo>
                  <a:lnTo>
                    <a:pt x="1488" y="1168"/>
                  </a:lnTo>
                  <a:lnTo>
                    <a:pt x="1442" y="1172"/>
                  </a:lnTo>
                  <a:lnTo>
                    <a:pt x="1424" y="1172"/>
                  </a:lnTo>
                  <a:lnTo>
                    <a:pt x="360" y="1172"/>
                  </a:lnTo>
                  <a:lnTo>
                    <a:pt x="343" y="1172"/>
                  </a:lnTo>
                  <a:lnTo>
                    <a:pt x="295" y="1168"/>
                  </a:lnTo>
                  <a:lnTo>
                    <a:pt x="252" y="1159"/>
                  </a:lnTo>
                  <a:lnTo>
                    <a:pt x="209" y="1145"/>
                  </a:lnTo>
                  <a:lnTo>
                    <a:pt x="170" y="1125"/>
                  </a:lnTo>
                  <a:lnTo>
                    <a:pt x="133" y="1100"/>
                  </a:lnTo>
                  <a:lnTo>
                    <a:pt x="100" y="1072"/>
                  </a:lnTo>
                  <a:lnTo>
                    <a:pt x="71" y="1038"/>
                  </a:lnTo>
                  <a:lnTo>
                    <a:pt x="46" y="1002"/>
                  </a:lnTo>
                  <a:lnTo>
                    <a:pt x="27" y="962"/>
                  </a:lnTo>
                  <a:lnTo>
                    <a:pt x="12" y="919"/>
                  </a:lnTo>
                  <a:lnTo>
                    <a:pt x="3" y="874"/>
                  </a:lnTo>
                  <a:lnTo>
                    <a:pt x="0" y="828"/>
                  </a:lnTo>
                  <a:lnTo>
                    <a:pt x="2" y="783"/>
                  </a:lnTo>
                  <a:lnTo>
                    <a:pt x="11" y="739"/>
                  </a:lnTo>
                  <a:lnTo>
                    <a:pt x="26" y="698"/>
                  </a:lnTo>
                  <a:lnTo>
                    <a:pt x="45" y="658"/>
                  </a:lnTo>
                  <a:lnTo>
                    <a:pt x="69" y="622"/>
                  </a:lnTo>
                  <a:lnTo>
                    <a:pt x="97" y="589"/>
                  </a:lnTo>
                  <a:lnTo>
                    <a:pt x="129" y="560"/>
                  </a:lnTo>
                  <a:lnTo>
                    <a:pt x="164" y="535"/>
                  </a:lnTo>
                  <a:lnTo>
                    <a:pt x="202" y="515"/>
                  </a:lnTo>
                  <a:lnTo>
                    <a:pt x="243" y="499"/>
                  </a:lnTo>
                  <a:lnTo>
                    <a:pt x="286" y="489"/>
                  </a:lnTo>
                  <a:lnTo>
                    <a:pt x="285" y="461"/>
                  </a:lnTo>
                  <a:lnTo>
                    <a:pt x="289" y="407"/>
                  </a:lnTo>
                  <a:lnTo>
                    <a:pt x="298" y="355"/>
                  </a:lnTo>
                  <a:lnTo>
                    <a:pt x="312" y="305"/>
                  </a:lnTo>
                  <a:lnTo>
                    <a:pt x="333" y="258"/>
                  </a:lnTo>
                  <a:lnTo>
                    <a:pt x="357" y="214"/>
                  </a:lnTo>
                  <a:lnTo>
                    <a:pt x="386" y="173"/>
                  </a:lnTo>
                  <a:lnTo>
                    <a:pt x="420" y="135"/>
                  </a:lnTo>
                  <a:lnTo>
                    <a:pt x="458" y="102"/>
                  </a:lnTo>
                  <a:lnTo>
                    <a:pt x="499" y="71"/>
                  </a:lnTo>
                  <a:lnTo>
                    <a:pt x="544" y="46"/>
                  </a:lnTo>
                  <a:lnTo>
                    <a:pt x="591" y="26"/>
                  </a:lnTo>
                  <a:lnTo>
                    <a:pt x="640" y="11"/>
                  </a:lnTo>
                  <a:lnTo>
                    <a:pt x="692" y="2"/>
                  </a:lnTo>
                  <a:lnTo>
                    <a:pt x="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"/>
            <p:cNvSpPr>
              <a:spLocks noEditPoints="1"/>
            </p:cNvSpPr>
            <p:nvPr userDrawn="1"/>
          </p:nvSpPr>
          <p:spPr bwMode="auto">
            <a:xfrm>
              <a:off x="5187951" y="2438401"/>
              <a:ext cx="88900" cy="44450"/>
            </a:xfrm>
            <a:custGeom>
              <a:avLst/>
              <a:gdLst>
                <a:gd name="T0" fmla="*/ 55 w 113"/>
                <a:gd name="T1" fmla="*/ 0 h 57"/>
                <a:gd name="T2" fmla="*/ 63 w 113"/>
                <a:gd name="T3" fmla="*/ 0 h 57"/>
                <a:gd name="T4" fmla="*/ 83 w 113"/>
                <a:gd name="T5" fmla="*/ 50 h 57"/>
                <a:gd name="T6" fmla="*/ 105 w 113"/>
                <a:gd name="T7" fmla="*/ 0 h 57"/>
                <a:gd name="T8" fmla="*/ 113 w 113"/>
                <a:gd name="T9" fmla="*/ 0 h 57"/>
                <a:gd name="T10" fmla="*/ 113 w 113"/>
                <a:gd name="T11" fmla="*/ 57 h 57"/>
                <a:gd name="T12" fmla="*/ 108 w 113"/>
                <a:gd name="T13" fmla="*/ 57 h 57"/>
                <a:gd name="T14" fmla="*/ 108 w 113"/>
                <a:gd name="T15" fmla="*/ 5 h 57"/>
                <a:gd name="T16" fmla="*/ 107 w 113"/>
                <a:gd name="T17" fmla="*/ 5 h 57"/>
                <a:gd name="T18" fmla="*/ 86 w 113"/>
                <a:gd name="T19" fmla="*/ 57 h 57"/>
                <a:gd name="T20" fmla="*/ 82 w 113"/>
                <a:gd name="T21" fmla="*/ 57 h 57"/>
                <a:gd name="T22" fmla="*/ 61 w 113"/>
                <a:gd name="T23" fmla="*/ 5 h 57"/>
                <a:gd name="T24" fmla="*/ 60 w 113"/>
                <a:gd name="T25" fmla="*/ 5 h 57"/>
                <a:gd name="T26" fmla="*/ 60 w 113"/>
                <a:gd name="T27" fmla="*/ 57 h 57"/>
                <a:gd name="T28" fmla="*/ 55 w 113"/>
                <a:gd name="T29" fmla="*/ 57 h 57"/>
                <a:gd name="T30" fmla="*/ 55 w 113"/>
                <a:gd name="T31" fmla="*/ 0 h 57"/>
                <a:gd name="T32" fmla="*/ 0 w 113"/>
                <a:gd name="T33" fmla="*/ 0 h 57"/>
                <a:gd name="T34" fmla="*/ 42 w 113"/>
                <a:gd name="T35" fmla="*/ 0 h 57"/>
                <a:gd name="T36" fmla="*/ 42 w 113"/>
                <a:gd name="T37" fmla="*/ 5 h 57"/>
                <a:gd name="T38" fmla="*/ 24 w 113"/>
                <a:gd name="T39" fmla="*/ 5 h 57"/>
                <a:gd name="T40" fmla="*/ 24 w 113"/>
                <a:gd name="T41" fmla="*/ 57 h 57"/>
                <a:gd name="T42" fmla="*/ 18 w 113"/>
                <a:gd name="T43" fmla="*/ 57 h 57"/>
                <a:gd name="T44" fmla="*/ 18 w 113"/>
                <a:gd name="T45" fmla="*/ 5 h 57"/>
                <a:gd name="T46" fmla="*/ 0 w 113"/>
                <a:gd name="T47" fmla="*/ 5 h 57"/>
                <a:gd name="T48" fmla="*/ 0 w 113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57">
                  <a:moveTo>
                    <a:pt x="55" y="0"/>
                  </a:moveTo>
                  <a:lnTo>
                    <a:pt x="63" y="0"/>
                  </a:lnTo>
                  <a:lnTo>
                    <a:pt x="83" y="50"/>
                  </a:lnTo>
                  <a:lnTo>
                    <a:pt x="105" y="0"/>
                  </a:lnTo>
                  <a:lnTo>
                    <a:pt x="113" y="0"/>
                  </a:lnTo>
                  <a:lnTo>
                    <a:pt x="113" y="57"/>
                  </a:lnTo>
                  <a:lnTo>
                    <a:pt x="108" y="57"/>
                  </a:lnTo>
                  <a:lnTo>
                    <a:pt x="108" y="5"/>
                  </a:lnTo>
                  <a:lnTo>
                    <a:pt x="107" y="5"/>
                  </a:lnTo>
                  <a:lnTo>
                    <a:pt x="86" y="57"/>
                  </a:lnTo>
                  <a:lnTo>
                    <a:pt x="82" y="57"/>
                  </a:lnTo>
                  <a:lnTo>
                    <a:pt x="61" y="5"/>
                  </a:lnTo>
                  <a:lnTo>
                    <a:pt x="60" y="5"/>
                  </a:lnTo>
                  <a:lnTo>
                    <a:pt x="60" y="57"/>
                  </a:lnTo>
                  <a:lnTo>
                    <a:pt x="55" y="57"/>
                  </a:lnTo>
                  <a:lnTo>
                    <a:pt x="55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5"/>
                  </a:lnTo>
                  <a:lnTo>
                    <a:pt x="24" y="5"/>
                  </a:lnTo>
                  <a:lnTo>
                    <a:pt x="24" y="57"/>
                  </a:lnTo>
                  <a:lnTo>
                    <a:pt x="18" y="57"/>
                  </a:lnTo>
                  <a:lnTo>
                    <a:pt x="1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"/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ailenk/InterruptedArrayItera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6BsiVyC1k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Comparison_of_programming_paradig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hnmcclean/lambdas-are-not-functional-programming-63533ce2eb74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chrome.github.io/samples/classes-es6/" TargetMode="External"/><Relationship Id="rId2" Type="http://schemas.openxmlformats.org/officeDocument/2006/relationships/hyperlink" Target="https://nbviewer.jupyter.org/github/shailenk/myJSNotes/tree/master/src/jsNotes/bas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Functions/Arrow_functions" TargetMode="External"/><Relationship Id="rId4" Type="http://schemas.openxmlformats.org/officeDocument/2006/relationships/hyperlink" Target="https://www.polymer-project.org/blog/es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brickwarriors.com/blog/brickwarriors-guest-blog-lego-mocs-by-james-of-brick-pa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sas.com/advancedanalytics/analyticscommons/blob/master/src/main/openuilibs/sas.analyticscommons.ui.commons/src/sas/analyticscommons/ui/commons/util/ArrayUtil.js" TargetMode="External"/><Relationship Id="rId2" Type="http://schemas.openxmlformats.org/officeDocument/2006/relationships/hyperlink" Target="https://nbviewer.jupyter.org/github/shailenk/myJSNotes/blob/master/src/jsNotes/basics/call,%20apply%20and%20bind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edium.com/front-end-weekly/javascript-event-loop-explained-4cd26af121d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814164"/>
            <a:ext cx="6611112" cy="1569660"/>
          </a:xfrm>
        </p:spPr>
        <p:txBody>
          <a:bodyPr/>
          <a:lstStyle/>
          <a:p>
            <a:r>
              <a:rPr lang="en-US" b="1" dirty="0"/>
              <a:t>Functional and asynchronous programming and aspects in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Async script loading.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DC6A2C-DFCD-4A44-B607-6A53E59665A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12478" y="1238324"/>
            <a:ext cx="1546311" cy="127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135DA-210A-4AC4-90EA-4FB78BC9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79" y="1576344"/>
            <a:ext cx="3076459" cy="599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2512B0-D792-4952-AFEB-78DC879CE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78" y="2810917"/>
            <a:ext cx="1546311" cy="253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2C9EB9-712B-4643-B3DC-94E5CF432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79" y="2494187"/>
            <a:ext cx="3494777" cy="759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DD7344-D488-42B4-8AFB-1F03875C0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478" y="3825697"/>
            <a:ext cx="1546311" cy="204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90FEB3-225D-43A7-96FF-6420C804B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79" y="3592588"/>
            <a:ext cx="3494777" cy="7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5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concept of deferred and promises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A31B8E-220A-4D3A-BD9E-08BFB500DAC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" y="659714"/>
            <a:ext cx="2816083" cy="211037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85277-C5E4-4923-A379-D40DDB9AF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36" y="1055594"/>
            <a:ext cx="3941438" cy="1714494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A1B76E2-3BDF-43A9-9F1A-FEECE7F88ED3}"/>
              </a:ext>
            </a:extLst>
          </p:cNvPr>
          <p:cNvSpPr txBox="1">
            <a:spLocks/>
          </p:cNvSpPr>
          <p:nvPr/>
        </p:nvSpPr>
        <p:spPr>
          <a:xfrm>
            <a:off x="630562" y="3375211"/>
            <a:ext cx="7891272" cy="6118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4"/>
              </a:rPr>
              <a:t>Interrupted iterator</a:t>
            </a:r>
            <a:r>
              <a:rPr lang="en-US" dirty="0"/>
              <a:t>:</a:t>
            </a:r>
          </a:p>
          <a:p>
            <a:pPr marL="1828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184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D58A-2EF2-4D6C-8BFA-0BB61007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E5F4D-7559-465A-8D90-4F98ED1F239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dirty="0"/>
              <a:t>Elements of functional programming.</a:t>
            </a:r>
          </a:p>
          <a:p>
            <a:pPr lvl="0"/>
            <a:r>
              <a:rPr lang="en-US" dirty="0"/>
              <a:t>Function prototypes.</a:t>
            </a:r>
          </a:p>
          <a:p>
            <a:pPr lvl="0"/>
            <a:r>
              <a:rPr lang="en-US" dirty="0"/>
              <a:t>Object oriented approach in ES6.</a:t>
            </a:r>
          </a:p>
          <a:p>
            <a:pPr lvl="0"/>
            <a:r>
              <a:rPr lang="en-US" dirty="0"/>
              <a:t>Callbacks and operations like call, apply, bind and scope management.</a:t>
            </a:r>
          </a:p>
          <a:p>
            <a:pPr lvl="0"/>
            <a:r>
              <a:rPr lang="en-US" dirty="0"/>
              <a:t>Event loop.</a:t>
            </a:r>
          </a:p>
          <a:p>
            <a:pPr lvl="0"/>
            <a:r>
              <a:rPr lang="en-US" dirty="0"/>
              <a:t>Async script loading.</a:t>
            </a:r>
          </a:p>
          <a:p>
            <a:r>
              <a:rPr lang="en-US" dirty="0"/>
              <a:t>Introduction to concept of deferred and promises.</a:t>
            </a:r>
          </a:p>
        </p:txBody>
      </p:sp>
    </p:spTree>
    <p:extLst>
      <p:ext uri="{BB962C8B-B14F-4D97-AF65-F5344CB8AC3E}">
        <p14:creationId xmlns:p14="http://schemas.microsoft.com/office/powerpoint/2010/main" val="39592318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functional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74F-DC6D-411A-BD3B-04C3BE0A0F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key difference starts with how a program handles data in parallel OR asynchronous programming ways?</a:t>
            </a:r>
          </a:p>
          <a:p>
            <a:r>
              <a:rPr lang="en-US" dirty="0"/>
              <a:t>Immutability is the key of functional programming.</a:t>
            </a:r>
          </a:p>
          <a:p>
            <a:pPr lvl="1"/>
            <a:r>
              <a:rPr lang="en-US" dirty="0"/>
              <a:t>f(a) == f(b) when a == b.</a:t>
            </a:r>
          </a:p>
          <a:p>
            <a:r>
              <a:rPr lang="en-US" dirty="0"/>
              <a:t>How safe is the state of data or object.</a:t>
            </a:r>
          </a:p>
          <a:p>
            <a:r>
              <a:rPr lang="en-US" dirty="0"/>
              <a:t>No assignment operators. </a:t>
            </a:r>
          </a:p>
          <a:p>
            <a:pPr lvl="1"/>
            <a:r>
              <a:rPr lang="en-US" dirty="0"/>
              <a:t>Iteration by </a:t>
            </a:r>
            <a:r>
              <a:rPr lang="en-US" dirty="0" err="1"/>
              <a:t>forEach</a:t>
            </a:r>
            <a:r>
              <a:rPr lang="en-US" dirty="0"/>
              <a:t> not usual for-loop.</a:t>
            </a:r>
          </a:p>
          <a:p>
            <a:pPr lvl="1"/>
            <a:r>
              <a:rPr lang="en-US" dirty="0"/>
              <a:t>Use arrow functions. Then enforce atomicity, transparency, reproducibility and immutability.</a:t>
            </a:r>
          </a:p>
          <a:p>
            <a:r>
              <a:rPr lang="en-US" dirty="0"/>
              <a:t>Very nice talk about values, references and passing them: </a:t>
            </a:r>
            <a:r>
              <a:rPr lang="en-US" dirty="0">
                <a:hlinkClick r:id="rId2"/>
              </a:rPr>
              <a:t>https://youtu.be/-6BsiVyC1kM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2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functional programming</a:t>
            </a:r>
          </a:p>
        </p:txBody>
      </p:sp>
      <p:pic>
        <p:nvPicPr>
          <p:cNvPr id="3" name="Content Placeholder 2">
            <a:hlinkClick r:id="rId2"/>
            <a:extLst>
              <a:ext uri="{FF2B5EF4-FFF2-40B4-BE49-F238E27FC236}">
                <a16:creationId xmlns:a16="http://schemas.microsoft.com/office/drawing/2014/main" id="{71C224D1-9A23-4EDE-9E04-66F6F9F9444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82293" y="1016000"/>
            <a:ext cx="7779414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69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functional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74F-DC6D-411A-BD3B-04C3BE0A0F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So the elements:</a:t>
            </a:r>
          </a:p>
          <a:p>
            <a:pPr lvl="1"/>
            <a:r>
              <a:rPr lang="en-US" dirty="0"/>
              <a:t>Immutability, pure functions, flow is around data, pass functions as parameters or return types, dynamic typing.</a:t>
            </a:r>
          </a:p>
          <a:p>
            <a:pPr lvl="1"/>
            <a:r>
              <a:rPr lang="en-US" dirty="0"/>
              <a:t>Recursion Or functions calling functions.</a:t>
            </a:r>
          </a:p>
          <a:p>
            <a:pPr lvl="1"/>
            <a:r>
              <a:rPr lang="en-US" dirty="0"/>
              <a:t>Handling of scopes when functions call functions.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7066E-D311-40BC-987A-E950D64D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6" y="2571750"/>
            <a:ext cx="2731885" cy="158904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097176A-C097-4A62-AACC-2FA79B9CFFF6}"/>
              </a:ext>
            </a:extLst>
          </p:cNvPr>
          <p:cNvSpPr txBox="1">
            <a:spLocks/>
          </p:cNvSpPr>
          <p:nvPr/>
        </p:nvSpPr>
        <p:spPr>
          <a:xfrm>
            <a:off x="778764" y="4255994"/>
            <a:ext cx="7891272" cy="55571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Blog about </a:t>
            </a:r>
            <a:r>
              <a:rPr lang="en-US" dirty="0">
                <a:hlinkClick r:id="rId3"/>
              </a:rPr>
              <a:t>functional programming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4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74F-DC6D-411A-BD3B-04C3BE0A0F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Why do we need objects in JavaScript?</a:t>
            </a:r>
          </a:p>
          <a:p>
            <a:pPr lvl="1"/>
            <a:r>
              <a:rPr lang="en-US" dirty="0">
                <a:hlinkClick r:id="rId2"/>
              </a:rPr>
              <a:t>Advantages of OO, reusability.</a:t>
            </a:r>
            <a:endParaRPr lang="en-US" dirty="0"/>
          </a:p>
          <a:p>
            <a:pPr lvl="1"/>
            <a:r>
              <a:rPr lang="en-US" dirty="0"/>
              <a:t>Object creation.</a:t>
            </a:r>
          </a:p>
          <a:p>
            <a:pPr lvl="2"/>
            <a:r>
              <a:rPr lang="en-US" dirty="0"/>
              <a:t>Why not creator functions? </a:t>
            </a:r>
            <a:r>
              <a:rPr lang="en-US" dirty="0" err="1"/>
              <a:t>createEmpoyee</a:t>
            </a:r>
            <a:r>
              <a:rPr lang="en-US" dirty="0"/>
              <a:t> instead of Employee Class?</a:t>
            </a:r>
          </a:p>
          <a:p>
            <a:pPr lvl="2"/>
            <a:r>
              <a:rPr lang="en-US" dirty="0"/>
              <a:t>Why do we need new operator for object creation?</a:t>
            </a:r>
          </a:p>
          <a:p>
            <a:pPr lvl="2"/>
            <a:r>
              <a:rPr lang="en-US" dirty="0"/>
              <a:t>Advantages and hacks of prototype object.</a:t>
            </a:r>
          </a:p>
          <a:p>
            <a:pPr lvl="1"/>
            <a:r>
              <a:rPr lang="en-US" dirty="0"/>
              <a:t>New elements in ES6:</a:t>
            </a:r>
          </a:p>
          <a:p>
            <a:pPr lvl="2"/>
            <a:r>
              <a:rPr lang="en-US" dirty="0"/>
              <a:t>class keyword, single constructor functions, static blocks, extends and super.</a:t>
            </a:r>
          </a:p>
          <a:p>
            <a:pPr lvl="2"/>
            <a:r>
              <a:rPr lang="en-US" dirty="0"/>
              <a:t>Can extend in-built classes like </a:t>
            </a:r>
            <a:r>
              <a:rPr lang="en-US" dirty="0" err="1"/>
              <a:t>HTMLElement</a:t>
            </a:r>
            <a:r>
              <a:rPr lang="en-US" dirty="0"/>
              <a:t>, Date, Array etc.</a:t>
            </a:r>
          </a:p>
          <a:p>
            <a:pPr lvl="2"/>
            <a:r>
              <a:rPr lang="en-US" dirty="0"/>
              <a:t>Nice reference: </a:t>
            </a:r>
            <a:r>
              <a:rPr lang="en-US" dirty="0">
                <a:hlinkClick r:id="rId3"/>
              </a:rPr>
              <a:t>https://googlechrome.github.io/samples/classes-es6/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Web components: </a:t>
            </a:r>
            <a:r>
              <a:rPr lang="en-US" dirty="0">
                <a:hlinkClick r:id="rId4"/>
              </a:rPr>
              <a:t>https://www.polymer-project.org/blog/es6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Arrow functions</a:t>
            </a:r>
            <a:r>
              <a:rPr lang="en-US" dirty="0"/>
              <a:t>. No this reference, cant be used as constructor</a:t>
            </a:r>
          </a:p>
          <a:p>
            <a:pPr lvl="1"/>
            <a:r>
              <a:rPr lang="en-US" dirty="0" err="1"/>
              <a:t>Whats</a:t>
            </a:r>
            <a:r>
              <a:rPr lang="en-US" dirty="0"/>
              <a:t> the mid-way between Pure object oriented and functional?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1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prototypes.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CE749B70-6FDE-4DFF-9E21-900AE5E231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95" y="1239837"/>
            <a:ext cx="3517410" cy="2346772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E5904A4-508F-4A82-8A6F-6425B2BAB1C0}"/>
              </a:ext>
            </a:extLst>
          </p:cNvPr>
          <p:cNvSpPr txBox="1">
            <a:spLocks/>
          </p:cNvSpPr>
          <p:nvPr/>
        </p:nvSpPr>
        <p:spPr>
          <a:xfrm>
            <a:off x="626364" y="3651250"/>
            <a:ext cx="7891272" cy="10080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Objects are needed and atomic functions too.</a:t>
            </a:r>
          </a:p>
          <a:p>
            <a:pPr lvl="2"/>
            <a:r>
              <a:rPr lang="en-US" dirty="0"/>
              <a:t>Common elements which don’t have any direct association to any specific object, should not put as a part of any Class.</a:t>
            </a:r>
          </a:p>
        </p:txBody>
      </p:sp>
    </p:spTree>
    <p:extLst>
      <p:ext uri="{BB962C8B-B14F-4D97-AF65-F5344CB8AC3E}">
        <p14:creationId xmlns:p14="http://schemas.microsoft.com/office/powerpoint/2010/main" val="1377525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Callbacks apply, bind and scope management.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74F-DC6D-411A-BD3B-04C3BE0A0F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dirty="0">
                <a:hlinkClick r:id="rId2"/>
              </a:rPr>
              <a:t>Samples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Sample </a:t>
            </a:r>
            <a:r>
              <a:rPr lang="en-US" dirty="0" err="1"/>
              <a:t>util</a:t>
            </a:r>
            <a:r>
              <a:rPr lang="en-US" dirty="0"/>
              <a:t> function to do array conversions:</a:t>
            </a:r>
          </a:p>
          <a:p>
            <a:pPr marL="365760" lvl="2" indent="0">
              <a:buNone/>
            </a:pPr>
            <a:endParaRPr lang="en-US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0FC27B7-6545-4B01-85AD-7A57638D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214" y="1864115"/>
            <a:ext cx="6117571" cy="22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79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179-F347-4B1B-8592-DD83F5A2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74F-DC6D-411A-BD3B-04C3BE0A0F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364" y="895437"/>
            <a:ext cx="7891272" cy="4572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JavaScript is single threaded and has single call-stack</a:t>
            </a:r>
          </a:p>
          <a:p>
            <a:pPr lvl="1"/>
            <a:r>
              <a:rPr lang="en-US" dirty="0"/>
              <a:t>How do ajax call, </a:t>
            </a:r>
            <a:r>
              <a:rPr lang="en-US" dirty="0" err="1"/>
              <a:t>setTimeout</a:t>
            </a:r>
            <a:r>
              <a:rPr lang="en-US" dirty="0"/>
              <a:t> and </a:t>
            </a:r>
            <a:r>
              <a:rPr lang="en-US" dirty="0" err="1"/>
              <a:t>setInterval</a:t>
            </a:r>
            <a:r>
              <a:rPr lang="en-US" dirty="0"/>
              <a:t> work then?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F35D87A-368E-4A75-B16D-50FF5435F3A3}"/>
              </a:ext>
            </a:extLst>
          </p:cNvPr>
          <p:cNvSpPr txBox="1">
            <a:spLocks/>
          </p:cNvSpPr>
          <p:nvPr/>
        </p:nvSpPr>
        <p:spPr>
          <a:xfrm>
            <a:off x="626364" y="3012141"/>
            <a:ext cx="7891272" cy="167191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 fontScale="85000" lnSpcReduction="10000"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Queue: Browser events, timeouts, DOM lifecycle events, callbacks, promises, fetch requests, I/O requests if node </a:t>
            </a:r>
            <a:r>
              <a:rPr lang="en-US" dirty="0" err="1"/>
              <a:t>api’s</a:t>
            </a:r>
            <a:r>
              <a:rPr lang="en-US" dirty="0"/>
              <a:t>. Non-blocking, works with callbacks.</a:t>
            </a:r>
          </a:p>
          <a:p>
            <a:pPr lvl="1"/>
            <a:r>
              <a:rPr lang="en-US" dirty="0"/>
              <a:t>Stack: Data structure used to maintain call stack.</a:t>
            </a:r>
          </a:p>
          <a:p>
            <a:pPr lvl="1"/>
            <a:r>
              <a:rPr lang="en-US" dirty="0"/>
              <a:t>Event loop: Supported by most browser, runs every browser tab, to make every process isolated.</a:t>
            </a:r>
          </a:p>
          <a:p>
            <a:pPr lvl="1"/>
            <a:r>
              <a:rPr lang="en-US" dirty="0"/>
              <a:t>Event loop has preference to promises than timeouts.</a:t>
            </a:r>
          </a:p>
          <a:p>
            <a:pPr lvl="1"/>
            <a:r>
              <a:rPr lang="en-US" dirty="0"/>
              <a:t>There can be multiple event loops with web-workers and </a:t>
            </a:r>
            <a:r>
              <a:rPr lang="en-US" dirty="0" err="1"/>
              <a:t>iFrames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83BEA22D-1F92-4854-9FBB-8FE709DEA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9" y="1385450"/>
            <a:ext cx="2156598" cy="16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40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92182F79-4B76-4846-9888-3B38E1AB2CCF}" vid="{5801C9EF-AF3B-104C-AB61-F50007793E88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92182F79-4B76-4846-9888-3B38E1AB2CCF}" vid="{49B49DC8-CFC1-F947-84D7-272EF9D7805B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92182F79-4B76-4846-9888-3B38E1AB2CCF}" vid="{6FE1A9D7-4A63-0240-BD6D-C60EBD5BC326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92182F79-4B76-4846-9888-3B38E1AB2CCF}" vid="{5011D6EB-7E3D-AB4A-80DD-63C51C4DDAD8}"/>
    </a:ext>
  </a:extLst>
</a:theme>
</file>

<file path=ppt/theme/theme5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7859d8f-6750-407e-aa47-fba89d8acaed" xsi:nil="true"/>
    <Extension xmlns="27859d8f-6750-407e-aa47-fba89d8acaed">POTX</Extension>
    <_x0032_013 xmlns="27859d8f-6750-407e-aa47-fba89d8acaed" xsi:nil="true"/>
    <Ratio xmlns="27859d8f-6750-407e-aa47-fba89d8acaed">16x9</Ratio>
    <Order0 xmlns="27859d8f-6750-407e-aa47-fba89d8acaed" xsi:nil="true"/>
    <Year xmlns="27859d8f-6750-407e-aa47-fba89d8acaed">2017</Year>
    <Template_x0020_Type xmlns="27859d8f-6750-407e-aa47-fba89d8acaed">Standard</Template_x0020_Type>
    <Office_x0020_Version xmlns="27859d8f-6750-407e-aa47-fba89d8acaed" xsi:nil="true"/>
    <Updated xmlns="27859d8f-6750-407e-aa47-fba89d8acaed">2017-08-08T04:00:00+00:00</Updated>
    <Status xmlns="27859d8f-6750-407e-aa47-fba89d8acaed">Final</Status>
    <Audience xmlns="27859d8f-6750-407e-aa47-fba89d8acaed">Customer Ready / External</Audience>
    <Target_x0020_Audience xmlns="27859d8f-6750-407e-aa47-fba89d8acaed" xsi:nil="true"/>
    <Copyright xmlns="27859d8f-6750-407e-aa47-fba89d8acaed" xsi:nil="true"/>
    <Use xmlns="27859d8f-6750-407e-aa47-fba89d8acaed">Template</Use>
    <Owner xmlns="27859d8f-6750-407e-aa47-fba89d8aca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86BD2F-296E-4682-ACBB-9C4FDDEA171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27859d8f-6750-407e-aa47-fba89d8acae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ABD951-CAFE-43A3-986F-B02F30330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311628-5B62-40C5-A2B2-B9FB01850A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SAS-Confidential-16x9</Template>
  <TotalTime>0</TotalTime>
  <Words>499</Words>
  <Application>Microsoft Office PowerPoint</Application>
  <PresentationFormat>On-screen Show (16:9)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SAS Master, White</vt:lpstr>
      <vt:lpstr>SAS - Blue Master</vt:lpstr>
      <vt:lpstr>SAS Viya Master - white</vt:lpstr>
      <vt:lpstr>Viya Master - Blue</vt:lpstr>
      <vt:lpstr>Functional and asynchronous programming and aspects in JavaScript</vt:lpstr>
      <vt:lpstr>Agenda</vt:lpstr>
      <vt:lpstr>Elements of functional programming</vt:lpstr>
      <vt:lpstr>Elements of functional programming</vt:lpstr>
      <vt:lpstr>Elements of functional programming</vt:lpstr>
      <vt:lpstr>Function prototypes.</vt:lpstr>
      <vt:lpstr>Function prototypes.</vt:lpstr>
      <vt:lpstr>Callbacks apply, bind and scope management.</vt:lpstr>
      <vt:lpstr>Event loop</vt:lpstr>
      <vt:lpstr>Async script loading.</vt:lpstr>
      <vt:lpstr>Introduction to concept of deferred and promises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2019-06-03T09:47:58Z</dcterms:created>
  <dcterms:modified xsi:type="dcterms:W3CDTF">2019-06-06T11:21:33Z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