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8BD0-7DAE-431F-9892-F5365BD41D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1E7F-62C8-4CAA-912F-6AA20E30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6DDAC6-37B0-43E8-B45A-F1F69FE7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Services on a Raspberry Pi Microserver Cluster</a:t>
            </a:r>
            <a:br>
              <a:rPr lang="en-US" sz="3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3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EC5E5E-E1D1-4136-B41F-1D313C9AC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Components in a Pi cluster</a:t>
            </a:r>
          </a:p>
          <a:p>
            <a:r>
              <a:rPr lang="en-US" sz="2400"/>
              <a:t>Installation</a:t>
            </a:r>
          </a:p>
          <a:p>
            <a:r>
              <a:rPr lang="en-US" sz="2400"/>
              <a:t>Creating a Docker Swarm</a:t>
            </a:r>
          </a:p>
          <a:p>
            <a:r>
              <a:rPr lang="en-US" sz="2400"/>
              <a:t>Enlisting Manager and works</a:t>
            </a:r>
          </a:p>
          <a:p>
            <a:r>
              <a:rPr lang="en-US" sz="2400"/>
              <a:t>Creating a service</a:t>
            </a:r>
          </a:p>
          <a:p>
            <a:r>
              <a:rPr lang="en-US" sz="2400"/>
              <a:t>Visualizing workload</a:t>
            </a:r>
          </a:p>
          <a:p>
            <a:r>
              <a:rPr lang="en-US" sz="2400"/>
              <a:t>Scaling </a:t>
            </a:r>
          </a:p>
          <a:p>
            <a:r>
              <a:rPr lang="en-US" sz="2400"/>
              <a:t>Fault Tolerence</a:t>
            </a:r>
          </a:p>
        </p:txBody>
      </p:sp>
      <p:pic>
        <p:nvPicPr>
          <p:cNvPr id="14" name="Content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913A81F0-C22A-4E75-935B-C8B1F6FA8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" r="-1" b="575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63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Scaling Services on a Raspberry Pi Microserver Cluster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Services on a Raspberry Pi Microserver Cluster </dc:title>
  <dc:creator>Shailen Sukul</dc:creator>
  <cp:lastModifiedBy>Shailen Sukul</cp:lastModifiedBy>
  <cp:revision>1</cp:revision>
  <dcterms:created xsi:type="dcterms:W3CDTF">2020-01-15T11:23:02Z</dcterms:created>
  <dcterms:modified xsi:type="dcterms:W3CDTF">2020-01-15T11:23:17Z</dcterms:modified>
</cp:coreProperties>
</file>